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92" r:id="rId1"/>
    <p:sldMasterId id="2147483693" r:id="rId2"/>
    <p:sldMasterId id="2147483694" r:id="rId3"/>
    <p:sldMasterId id="2147483695" r:id="rId4"/>
  </p:sldMasterIdLst>
  <p:notesMasterIdLst>
    <p:notesMasterId r:id="rId70"/>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Lst>
  <p:sldSz cx="9144000" cy="6858000" type="screen4x3"/>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75E91C4-69FB-4A5E-A506-FD15CDD64C23}">
  <a:tblStyle styleId="{F75E91C4-69FB-4A5E-A506-FD15CDD64C23}" styleName="Table_0"/>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145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 Type="http://schemas.openxmlformats.org/officeDocument/2006/relationships/slide" Target="slides/slide3.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3037839" cy="464819"/>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200" b="0" i="0" u="none" strike="noStrike" cap="none">
                <a:solidFill>
                  <a:schemeClr val="dk1"/>
                </a:solidFill>
                <a:latin typeface="Verdana"/>
                <a:ea typeface="Verdana"/>
                <a:cs typeface="Verdana"/>
                <a:sym typeface="Verdana"/>
              </a:defRPr>
            </a:lvl1pPr>
            <a:lvl2pPr marL="457200" marR="0" lvl="1" indent="0" algn="l" rtl="0">
              <a:spcBef>
                <a:spcPts val="0"/>
              </a:spcBef>
              <a:spcAft>
                <a:spcPts val="0"/>
              </a:spcAft>
              <a:buNone/>
              <a:defRPr sz="2400" b="0" i="0" u="none" strike="noStrike" cap="none">
                <a:solidFill>
                  <a:schemeClr val="dk1"/>
                </a:solidFill>
                <a:latin typeface="Verdana"/>
                <a:ea typeface="Verdana"/>
                <a:cs typeface="Verdana"/>
                <a:sym typeface="Verdana"/>
              </a:defRPr>
            </a:lvl2pPr>
            <a:lvl3pPr marL="914400" marR="0" lvl="2" indent="0" algn="l" rtl="0">
              <a:spcBef>
                <a:spcPts val="0"/>
              </a:spcBef>
              <a:spcAft>
                <a:spcPts val="0"/>
              </a:spcAft>
              <a:buNone/>
              <a:defRPr sz="2400" b="0" i="0" u="none" strike="noStrike" cap="none">
                <a:solidFill>
                  <a:schemeClr val="dk1"/>
                </a:solidFill>
                <a:latin typeface="Verdana"/>
                <a:ea typeface="Verdana"/>
                <a:cs typeface="Verdana"/>
                <a:sym typeface="Verdana"/>
              </a:defRPr>
            </a:lvl3pPr>
            <a:lvl4pPr marL="1371600" marR="0" lvl="3" indent="0" algn="l" rtl="0">
              <a:spcBef>
                <a:spcPts val="0"/>
              </a:spcBef>
              <a:spcAft>
                <a:spcPts val="0"/>
              </a:spcAft>
              <a:buNone/>
              <a:defRPr sz="2400" b="0" i="0" u="none" strike="noStrike" cap="none">
                <a:solidFill>
                  <a:schemeClr val="dk1"/>
                </a:solidFill>
                <a:latin typeface="Verdana"/>
                <a:ea typeface="Verdana"/>
                <a:cs typeface="Verdana"/>
                <a:sym typeface="Verdana"/>
              </a:defRPr>
            </a:lvl4pPr>
            <a:lvl5pPr marL="1828800" marR="0" lvl="4" indent="0" algn="l" rtl="0">
              <a:spcBef>
                <a:spcPts val="0"/>
              </a:spcBef>
              <a:spcAft>
                <a:spcPts val="0"/>
              </a:spcAft>
              <a:buNone/>
              <a:defRPr sz="2400" b="0" i="0" u="none" strike="noStrike" cap="none">
                <a:solidFill>
                  <a:schemeClr val="dk1"/>
                </a:solidFill>
                <a:latin typeface="Verdana"/>
                <a:ea typeface="Verdana"/>
                <a:cs typeface="Verdana"/>
                <a:sym typeface="Verdana"/>
              </a:defRPr>
            </a:lvl5pPr>
            <a:lvl6pPr marL="2286000" marR="0" lvl="5" indent="0" algn="l" rtl="0">
              <a:spcBef>
                <a:spcPts val="0"/>
              </a:spcBef>
              <a:buNone/>
              <a:defRPr sz="2400" b="0" i="0" u="none" strike="noStrike" cap="none">
                <a:solidFill>
                  <a:schemeClr val="dk1"/>
                </a:solidFill>
                <a:latin typeface="Verdana"/>
                <a:ea typeface="Verdana"/>
                <a:cs typeface="Verdana"/>
                <a:sym typeface="Verdana"/>
              </a:defRPr>
            </a:lvl6pPr>
            <a:lvl7pPr marL="2743200" marR="0" lvl="6" indent="0" algn="l" rtl="0">
              <a:spcBef>
                <a:spcPts val="0"/>
              </a:spcBef>
              <a:buNone/>
              <a:defRPr sz="2400" b="0" i="0" u="none" strike="noStrike" cap="none">
                <a:solidFill>
                  <a:schemeClr val="dk1"/>
                </a:solidFill>
                <a:latin typeface="Verdana"/>
                <a:ea typeface="Verdana"/>
                <a:cs typeface="Verdana"/>
                <a:sym typeface="Verdana"/>
              </a:defRPr>
            </a:lvl7pPr>
            <a:lvl8pPr marL="3200400" marR="0" lvl="7" indent="0" algn="l" rtl="0">
              <a:spcBef>
                <a:spcPts val="0"/>
              </a:spcBef>
              <a:buNone/>
              <a:defRPr sz="2400" b="0" i="0" u="none" strike="noStrike" cap="none">
                <a:solidFill>
                  <a:schemeClr val="dk1"/>
                </a:solidFill>
                <a:latin typeface="Verdana"/>
                <a:ea typeface="Verdana"/>
                <a:cs typeface="Verdana"/>
                <a:sym typeface="Verdana"/>
              </a:defRPr>
            </a:lvl8pPr>
            <a:lvl9pPr marL="3657600" marR="0" lvl="8" indent="0" algn="l" rtl="0">
              <a:spcBef>
                <a:spcPts val="0"/>
              </a:spcBef>
              <a:buNone/>
              <a:defRPr sz="2400" b="0" i="0" u="none" strike="noStrike" cap="none">
                <a:solidFill>
                  <a:schemeClr val="dk1"/>
                </a:solidFill>
                <a:latin typeface="Verdana"/>
                <a:ea typeface="Verdana"/>
                <a:cs typeface="Verdana"/>
                <a:sym typeface="Verdana"/>
              </a:defRPr>
            </a:lvl9pPr>
          </a:lstStyle>
          <a:p>
            <a:endParaRPr/>
          </a:p>
        </p:txBody>
      </p:sp>
      <p:sp>
        <p:nvSpPr>
          <p:cNvPr id="4" name="Shape 4"/>
          <p:cNvSpPr txBox="1">
            <a:spLocks noGrp="1"/>
          </p:cNvSpPr>
          <p:nvPr>
            <p:ph type="dt" idx="10"/>
          </p:nvPr>
        </p:nvSpPr>
        <p:spPr>
          <a:xfrm>
            <a:off x="3972560" y="0"/>
            <a:ext cx="3037839" cy="464819"/>
          </a:xfrm>
          <a:prstGeom prst="rect">
            <a:avLst/>
          </a:prstGeom>
          <a:noFill/>
          <a:ln>
            <a:noFill/>
          </a:ln>
        </p:spPr>
        <p:txBody>
          <a:bodyPr lIns="91425" tIns="91425" rIns="91425" bIns="91425" anchor="t" anchorCtr="0"/>
          <a:lstStyle>
            <a:lvl1pPr marL="0" marR="0" lvl="0" indent="0" algn="r" rtl="0">
              <a:spcBef>
                <a:spcPts val="0"/>
              </a:spcBef>
              <a:spcAft>
                <a:spcPts val="0"/>
              </a:spcAft>
              <a:buNone/>
              <a:defRPr sz="1200" b="0" i="0" u="none" strike="noStrike" cap="none">
                <a:solidFill>
                  <a:schemeClr val="dk1"/>
                </a:solidFill>
                <a:latin typeface="Verdana"/>
                <a:ea typeface="Verdana"/>
                <a:cs typeface="Verdana"/>
                <a:sym typeface="Verdana"/>
              </a:defRPr>
            </a:lvl1pPr>
            <a:lvl2pPr marL="457200" marR="0" lvl="1" indent="0" algn="l" rtl="0">
              <a:spcBef>
                <a:spcPts val="0"/>
              </a:spcBef>
              <a:spcAft>
                <a:spcPts val="0"/>
              </a:spcAft>
              <a:buNone/>
              <a:defRPr sz="2400" b="0" i="0" u="none" strike="noStrike" cap="none">
                <a:solidFill>
                  <a:schemeClr val="dk1"/>
                </a:solidFill>
                <a:latin typeface="Verdana"/>
                <a:ea typeface="Verdana"/>
                <a:cs typeface="Verdana"/>
                <a:sym typeface="Verdana"/>
              </a:defRPr>
            </a:lvl2pPr>
            <a:lvl3pPr marL="914400" marR="0" lvl="2" indent="0" algn="l" rtl="0">
              <a:spcBef>
                <a:spcPts val="0"/>
              </a:spcBef>
              <a:spcAft>
                <a:spcPts val="0"/>
              </a:spcAft>
              <a:buNone/>
              <a:defRPr sz="2400" b="0" i="0" u="none" strike="noStrike" cap="none">
                <a:solidFill>
                  <a:schemeClr val="dk1"/>
                </a:solidFill>
                <a:latin typeface="Verdana"/>
                <a:ea typeface="Verdana"/>
                <a:cs typeface="Verdana"/>
                <a:sym typeface="Verdana"/>
              </a:defRPr>
            </a:lvl3pPr>
            <a:lvl4pPr marL="1371600" marR="0" lvl="3" indent="0" algn="l" rtl="0">
              <a:spcBef>
                <a:spcPts val="0"/>
              </a:spcBef>
              <a:spcAft>
                <a:spcPts val="0"/>
              </a:spcAft>
              <a:buNone/>
              <a:defRPr sz="2400" b="0" i="0" u="none" strike="noStrike" cap="none">
                <a:solidFill>
                  <a:schemeClr val="dk1"/>
                </a:solidFill>
                <a:latin typeface="Verdana"/>
                <a:ea typeface="Verdana"/>
                <a:cs typeface="Verdana"/>
                <a:sym typeface="Verdana"/>
              </a:defRPr>
            </a:lvl4pPr>
            <a:lvl5pPr marL="1828800" marR="0" lvl="4" indent="0" algn="l" rtl="0">
              <a:spcBef>
                <a:spcPts val="0"/>
              </a:spcBef>
              <a:spcAft>
                <a:spcPts val="0"/>
              </a:spcAft>
              <a:buNone/>
              <a:defRPr sz="2400" b="0" i="0" u="none" strike="noStrike" cap="none">
                <a:solidFill>
                  <a:schemeClr val="dk1"/>
                </a:solidFill>
                <a:latin typeface="Verdana"/>
                <a:ea typeface="Verdana"/>
                <a:cs typeface="Verdana"/>
                <a:sym typeface="Verdana"/>
              </a:defRPr>
            </a:lvl5pPr>
            <a:lvl6pPr marL="2286000" marR="0" lvl="5" indent="0" algn="l" rtl="0">
              <a:spcBef>
                <a:spcPts val="0"/>
              </a:spcBef>
              <a:buNone/>
              <a:defRPr sz="2400" b="0" i="0" u="none" strike="noStrike" cap="none">
                <a:solidFill>
                  <a:schemeClr val="dk1"/>
                </a:solidFill>
                <a:latin typeface="Verdana"/>
                <a:ea typeface="Verdana"/>
                <a:cs typeface="Verdana"/>
                <a:sym typeface="Verdana"/>
              </a:defRPr>
            </a:lvl6pPr>
            <a:lvl7pPr marL="2743200" marR="0" lvl="6" indent="0" algn="l" rtl="0">
              <a:spcBef>
                <a:spcPts val="0"/>
              </a:spcBef>
              <a:buNone/>
              <a:defRPr sz="2400" b="0" i="0" u="none" strike="noStrike" cap="none">
                <a:solidFill>
                  <a:schemeClr val="dk1"/>
                </a:solidFill>
                <a:latin typeface="Verdana"/>
                <a:ea typeface="Verdana"/>
                <a:cs typeface="Verdana"/>
                <a:sym typeface="Verdana"/>
              </a:defRPr>
            </a:lvl7pPr>
            <a:lvl8pPr marL="3200400" marR="0" lvl="7" indent="0" algn="l" rtl="0">
              <a:spcBef>
                <a:spcPts val="0"/>
              </a:spcBef>
              <a:buNone/>
              <a:defRPr sz="2400" b="0" i="0" u="none" strike="noStrike" cap="none">
                <a:solidFill>
                  <a:schemeClr val="dk1"/>
                </a:solidFill>
                <a:latin typeface="Verdana"/>
                <a:ea typeface="Verdana"/>
                <a:cs typeface="Verdana"/>
                <a:sym typeface="Verdana"/>
              </a:defRPr>
            </a:lvl8pPr>
            <a:lvl9pPr marL="3657600" marR="0" lvl="8" indent="0" algn="l" rtl="0">
              <a:spcBef>
                <a:spcPts val="0"/>
              </a:spcBef>
              <a:buNone/>
              <a:defRPr sz="2400" b="0" i="0" u="none" strike="noStrike" cap="none">
                <a:solidFill>
                  <a:schemeClr val="dk1"/>
                </a:solidFill>
                <a:latin typeface="Verdana"/>
                <a:ea typeface="Verdana"/>
                <a:cs typeface="Verdana"/>
                <a:sym typeface="Verdana"/>
              </a:defRPr>
            </a:lvl9pPr>
          </a:lstStyle>
          <a:p>
            <a:endParaRPr/>
          </a:p>
        </p:txBody>
      </p:sp>
      <p:sp>
        <p:nvSpPr>
          <p:cNvPr id="5" name="Shape 5"/>
          <p:cNvSpPr>
            <a:spLocks noGrp="1" noRot="1" noChangeAspect="1"/>
          </p:cNvSpPr>
          <p:nvPr>
            <p:ph type="sldImg" idx="3"/>
          </p:nvPr>
        </p:nvSpPr>
        <p:spPr>
          <a:xfrm>
            <a:off x="11811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6" name="Shape 6"/>
          <p:cNvSpPr txBox="1">
            <a:spLocks noGrp="1"/>
          </p:cNvSpPr>
          <p:nvPr>
            <p:ph type="body" idx="1"/>
          </p:nvPr>
        </p:nvSpPr>
        <p:spPr>
          <a:xfrm>
            <a:off x="934720" y="4415791"/>
            <a:ext cx="5140959" cy="4183379"/>
          </a:xfrm>
          <a:prstGeom prst="rect">
            <a:avLst/>
          </a:prstGeom>
          <a:noFill/>
          <a:ln>
            <a:noFill/>
          </a:ln>
        </p:spPr>
        <p:txBody>
          <a:bodyPr lIns="91425" tIns="91425" rIns="91425" bIns="91425" anchor="t" anchorCtr="0"/>
          <a:lstStyle>
            <a:lvl1pPr marL="0" marR="0" lvl="0" indent="0" algn="l" rtl="0">
              <a:spcBef>
                <a:spcPts val="360"/>
              </a:spcBef>
              <a:spcAft>
                <a:spcPts val="0"/>
              </a:spcAft>
              <a:buNone/>
              <a:defRPr sz="1200" b="0" i="0" u="none" strike="noStrike" cap="none">
                <a:solidFill>
                  <a:schemeClr val="dk1"/>
                </a:solidFill>
                <a:latin typeface="Verdana"/>
                <a:ea typeface="Verdana"/>
                <a:cs typeface="Verdana"/>
                <a:sym typeface="Verdana"/>
              </a:defRPr>
            </a:lvl1pPr>
            <a:lvl2pPr marL="457200" marR="0" lvl="1" indent="0" algn="l" rtl="0">
              <a:spcBef>
                <a:spcPts val="360"/>
              </a:spcBef>
              <a:spcAft>
                <a:spcPts val="0"/>
              </a:spcAft>
              <a:buNone/>
              <a:defRPr sz="1200" b="0" i="0" u="none" strike="noStrike" cap="none">
                <a:solidFill>
                  <a:schemeClr val="dk1"/>
                </a:solidFill>
                <a:latin typeface="Verdana"/>
                <a:ea typeface="Verdana"/>
                <a:cs typeface="Verdana"/>
                <a:sym typeface="Verdana"/>
              </a:defRPr>
            </a:lvl2pPr>
            <a:lvl3pPr marL="914400" marR="0" lvl="2" indent="0" algn="l" rtl="0">
              <a:spcBef>
                <a:spcPts val="360"/>
              </a:spcBef>
              <a:spcAft>
                <a:spcPts val="0"/>
              </a:spcAft>
              <a:buNone/>
              <a:defRPr sz="1200" b="0" i="0" u="none" strike="noStrike" cap="none">
                <a:solidFill>
                  <a:schemeClr val="dk1"/>
                </a:solidFill>
                <a:latin typeface="Verdana"/>
                <a:ea typeface="Verdana"/>
                <a:cs typeface="Verdana"/>
                <a:sym typeface="Verdana"/>
              </a:defRPr>
            </a:lvl3pPr>
            <a:lvl4pPr marL="1371600" marR="0" lvl="3" indent="0" algn="l" rtl="0">
              <a:spcBef>
                <a:spcPts val="360"/>
              </a:spcBef>
              <a:spcAft>
                <a:spcPts val="0"/>
              </a:spcAft>
              <a:buNone/>
              <a:defRPr sz="1200" b="0" i="0" u="none" strike="noStrike" cap="none">
                <a:solidFill>
                  <a:schemeClr val="dk1"/>
                </a:solidFill>
                <a:latin typeface="Verdana"/>
                <a:ea typeface="Verdana"/>
                <a:cs typeface="Verdana"/>
                <a:sym typeface="Verdana"/>
              </a:defRPr>
            </a:lvl4pPr>
            <a:lvl5pPr marL="1828800" marR="0" lvl="4" indent="0" algn="l" rtl="0">
              <a:spcBef>
                <a:spcPts val="360"/>
              </a:spcBef>
              <a:spcAft>
                <a:spcPts val="0"/>
              </a:spcAft>
              <a:buNone/>
              <a:defRPr sz="1200" b="0" i="0" u="none" strike="noStrike" cap="none">
                <a:solidFill>
                  <a:schemeClr val="dk1"/>
                </a:solidFill>
                <a:latin typeface="Verdana"/>
                <a:ea typeface="Verdana"/>
                <a:cs typeface="Verdana"/>
                <a:sym typeface="Verdana"/>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831579"/>
            <a:ext cx="3037839" cy="464819"/>
          </a:xfrm>
          <a:prstGeom prst="rect">
            <a:avLst/>
          </a:prstGeom>
          <a:noFill/>
          <a:ln>
            <a:noFill/>
          </a:ln>
        </p:spPr>
        <p:txBody>
          <a:bodyPr lIns="91425" tIns="91425" rIns="91425" bIns="91425" anchor="b" anchorCtr="0"/>
          <a:lstStyle>
            <a:lvl1pPr marL="0" marR="0" lvl="0" indent="0" algn="l" rtl="0">
              <a:spcBef>
                <a:spcPts val="0"/>
              </a:spcBef>
              <a:spcAft>
                <a:spcPts val="0"/>
              </a:spcAft>
              <a:buNone/>
              <a:defRPr sz="1200" b="0" i="0" u="none" strike="noStrike" cap="none">
                <a:solidFill>
                  <a:schemeClr val="dk1"/>
                </a:solidFill>
                <a:latin typeface="Verdana"/>
                <a:ea typeface="Verdana"/>
                <a:cs typeface="Verdana"/>
                <a:sym typeface="Verdana"/>
              </a:defRPr>
            </a:lvl1pPr>
            <a:lvl2pPr marL="457200" marR="0" lvl="1" indent="0" algn="l" rtl="0">
              <a:spcBef>
                <a:spcPts val="0"/>
              </a:spcBef>
              <a:spcAft>
                <a:spcPts val="0"/>
              </a:spcAft>
              <a:buNone/>
              <a:defRPr sz="2400" b="0" i="0" u="none" strike="noStrike" cap="none">
                <a:solidFill>
                  <a:schemeClr val="dk1"/>
                </a:solidFill>
                <a:latin typeface="Verdana"/>
                <a:ea typeface="Verdana"/>
                <a:cs typeface="Verdana"/>
                <a:sym typeface="Verdana"/>
              </a:defRPr>
            </a:lvl2pPr>
            <a:lvl3pPr marL="914400" marR="0" lvl="2" indent="0" algn="l" rtl="0">
              <a:spcBef>
                <a:spcPts val="0"/>
              </a:spcBef>
              <a:spcAft>
                <a:spcPts val="0"/>
              </a:spcAft>
              <a:buNone/>
              <a:defRPr sz="2400" b="0" i="0" u="none" strike="noStrike" cap="none">
                <a:solidFill>
                  <a:schemeClr val="dk1"/>
                </a:solidFill>
                <a:latin typeface="Verdana"/>
                <a:ea typeface="Verdana"/>
                <a:cs typeface="Verdana"/>
                <a:sym typeface="Verdana"/>
              </a:defRPr>
            </a:lvl3pPr>
            <a:lvl4pPr marL="1371600" marR="0" lvl="3" indent="0" algn="l" rtl="0">
              <a:spcBef>
                <a:spcPts val="0"/>
              </a:spcBef>
              <a:spcAft>
                <a:spcPts val="0"/>
              </a:spcAft>
              <a:buNone/>
              <a:defRPr sz="2400" b="0" i="0" u="none" strike="noStrike" cap="none">
                <a:solidFill>
                  <a:schemeClr val="dk1"/>
                </a:solidFill>
                <a:latin typeface="Verdana"/>
                <a:ea typeface="Verdana"/>
                <a:cs typeface="Verdana"/>
                <a:sym typeface="Verdana"/>
              </a:defRPr>
            </a:lvl4pPr>
            <a:lvl5pPr marL="1828800" marR="0" lvl="4" indent="0" algn="l" rtl="0">
              <a:spcBef>
                <a:spcPts val="0"/>
              </a:spcBef>
              <a:spcAft>
                <a:spcPts val="0"/>
              </a:spcAft>
              <a:buNone/>
              <a:defRPr sz="2400" b="0" i="0" u="none" strike="noStrike" cap="none">
                <a:solidFill>
                  <a:schemeClr val="dk1"/>
                </a:solidFill>
                <a:latin typeface="Verdana"/>
                <a:ea typeface="Verdana"/>
                <a:cs typeface="Verdana"/>
                <a:sym typeface="Verdana"/>
              </a:defRPr>
            </a:lvl5pPr>
            <a:lvl6pPr marL="2286000" marR="0" lvl="5" indent="0" algn="l" rtl="0">
              <a:spcBef>
                <a:spcPts val="0"/>
              </a:spcBef>
              <a:buNone/>
              <a:defRPr sz="2400" b="0" i="0" u="none" strike="noStrike" cap="none">
                <a:solidFill>
                  <a:schemeClr val="dk1"/>
                </a:solidFill>
                <a:latin typeface="Verdana"/>
                <a:ea typeface="Verdana"/>
                <a:cs typeface="Verdana"/>
                <a:sym typeface="Verdana"/>
              </a:defRPr>
            </a:lvl6pPr>
            <a:lvl7pPr marL="2743200" marR="0" lvl="6" indent="0" algn="l" rtl="0">
              <a:spcBef>
                <a:spcPts val="0"/>
              </a:spcBef>
              <a:buNone/>
              <a:defRPr sz="2400" b="0" i="0" u="none" strike="noStrike" cap="none">
                <a:solidFill>
                  <a:schemeClr val="dk1"/>
                </a:solidFill>
                <a:latin typeface="Verdana"/>
                <a:ea typeface="Verdana"/>
                <a:cs typeface="Verdana"/>
                <a:sym typeface="Verdana"/>
              </a:defRPr>
            </a:lvl7pPr>
            <a:lvl8pPr marL="3200400" marR="0" lvl="7" indent="0" algn="l" rtl="0">
              <a:spcBef>
                <a:spcPts val="0"/>
              </a:spcBef>
              <a:buNone/>
              <a:defRPr sz="2400" b="0" i="0" u="none" strike="noStrike" cap="none">
                <a:solidFill>
                  <a:schemeClr val="dk1"/>
                </a:solidFill>
                <a:latin typeface="Verdana"/>
                <a:ea typeface="Verdana"/>
                <a:cs typeface="Verdana"/>
                <a:sym typeface="Verdana"/>
              </a:defRPr>
            </a:lvl8pPr>
            <a:lvl9pPr marL="3657600" marR="0" lvl="8" indent="0" algn="l" rtl="0">
              <a:spcBef>
                <a:spcPts val="0"/>
              </a:spcBef>
              <a:buNone/>
              <a:defRPr sz="2400" b="0" i="0" u="none" strike="noStrike" cap="none">
                <a:solidFill>
                  <a:schemeClr val="dk1"/>
                </a:solidFill>
                <a:latin typeface="Verdana"/>
                <a:ea typeface="Verdana"/>
                <a:cs typeface="Verdana"/>
                <a:sym typeface="Verdana"/>
              </a:defRPr>
            </a:lvl9pPr>
          </a:lstStyle>
          <a:p>
            <a:endParaRPr/>
          </a:p>
        </p:txBody>
      </p:sp>
      <p:sp>
        <p:nvSpPr>
          <p:cNvPr id="8" name="Shape 8"/>
          <p:cNvSpPr txBox="1">
            <a:spLocks noGrp="1"/>
          </p:cNvSpPr>
          <p:nvPr>
            <p:ph type="sldNum" idx="12"/>
          </p:nvPr>
        </p:nvSpPr>
        <p:spPr>
          <a:xfrm>
            <a:off x="3972560" y="8831579"/>
            <a:ext cx="3037839" cy="464819"/>
          </a:xfrm>
          <a:prstGeom prst="rect">
            <a:avLst/>
          </a:prstGeom>
          <a:noFill/>
          <a:ln>
            <a:noFill/>
          </a:ln>
        </p:spPr>
        <p:txBody>
          <a:bodyPr lIns="92475" tIns="46225" rIns="92475" bIns="46225"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Verdana"/>
                <a:ea typeface="Verdana"/>
                <a:cs typeface="Verdana"/>
                <a:sym typeface="Verdana"/>
              </a:rPr>
              <a:t>‹#›</a:t>
            </a:fld>
            <a:endParaRPr lang="en-US" sz="1200" b="0" i="0" u="none" strike="noStrike" cap="none">
              <a:solidFill>
                <a:schemeClr val="dk1"/>
              </a:solidFill>
              <a:latin typeface="Verdana"/>
              <a:ea typeface="Verdana"/>
              <a:cs typeface="Verdana"/>
              <a:sym typeface="Verdana"/>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61" name="Shape 261"/>
          <p:cNvSpPr txBox="1">
            <a:spLocks noGrp="1"/>
          </p:cNvSpPr>
          <p:nvPr>
            <p:ph type="body" idx="1"/>
          </p:nvPr>
        </p:nvSpPr>
        <p:spPr>
          <a:xfrm>
            <a:off x="934720" y="4415791"/>
            <a:ext cx="5140959" cy="4183379"/>
          </a:xfrm>
          <a:prstGeom prst="rect">
            <a:avLst/>
          </a:prstGeom>
          <a:noFill/>
          <a:ln>
            <a:noFill/>
          </a:ln>
        </p:spPr>
        <p:txBody>
          <a:bodyPr lIns="92475" tIns="46225" rIns="92475" bIns="46225" anchor="t" anchorCtr="0">
            <a:noAutofit/>
          </a:bodyPr>
          <a:lstStyle/>
          <a:p>
            <a:pPr marL="0" marR="0" lvl="0" indent="0" algn="l" rtl="0">
              <a:lnSpc>
                <a:spcPct val="100000"/>
              </a:lnSpc>
              <a:spcBef>
                <a:spcPts val="0"/>
              </a:spcBef>
              <a:spcAft>
                <a:spcPts val="0"/>
              </a:spcAft>
              <a:buClr>
                <a:schemeClr val="dk1"/>
              </a:buClr>
              <a:buSzPct val="25000"/>
              <a:buFont typeface="Verdana"/>
              <a:buNone/>
            </a:pPr>
            <a:r>
              <a:rPr lang="en-US" sz="1200" b="1" i="0" u="none" strike="noStrike" cap="none">
                <a:solidFill>
                  <a:schemeClr val="dk1"/>
                </a:solidFill>
                <a:latin typeface="Verdana"/>
                <a:ea typeface="Verdana"/>
                <a:cs typeface="Verdana"/>
                <a:sym typeface="Verdana"/>
              </a:rPr>
              <a:t>SAY:  </a:t>
            </a:r>
            <a:r>
              <a:rPr lang="en-US" sz="1200" b="0" i="0" u="none" strike="noStrike" cap="none">
                <a:solidFill>
                  <a:schemeClr val="dk1"/>
                </a:solidFill>
                <a:latin typeface="Verdana"/>
                <a:ea typeface="Verdana"/>
                <a:cs typeface="Verdana"/>
                <a:sym typeface="Verdana"/>
              </a:rPr>
              <a:t>Welcome and thank you for being here this morning. Today’s workshop will focus on the changes to the Food Program which will nurture healthy children and healthy communities.  Many of these changes are things you are already doing, like lowering sugar, increasing fruits and vegetables, and offering whole grains.  Sometimes changes are overwhelming in part because we don’t know what’s going on, so I hope after we talk about the changes, you’ll find them easy for you to implement.</a:t>
            </a:r>
          </a:p>
          <a:p>
            <a:pPr marL="0" marR="0" lvl="0" indent="0" algn="l" rtl="0">
              <a:lnSpc>
                <a:spcPct val="100000"/>
              </a:lnSpc>
              <a:spcBef>
                <a:spcPts val="360"/>
              </a:spcBef>
              <a:spcAft>
                <a:spcPts val="0"/>
              </a:spcAft>
              <a:buClr>
                <a:schemeClr val="dk1"/>
              </a:buClr>
              <a:buSzPct val="25000"/>
              <a:buFont typeface="Verdana"/>
              <a:buNone/>
            </a:pPr>
            <a:endParaRPr sz="1200" b="0" i="0" u="none" strike="noStrike" cap="none">
              <a:solidFill>
                <a:schemeClr val="dk1"/>
              </a:solidFill>
              <a:latin typeface="Verdana"/>
              <a:ea typeface="Verdana"/>
              <a:cs typeface="Verdana"/>
              <a:sym typeface="Verdana"/>
            </a:endParaRPr>
          </a:p>
          <a:p>
            <a:pPr marL="0" marR="0" lvl="0" indent="0" algn="l" rtl="0">
              <a:lnSpc>
                <a:spcPct val="100000"/>
              </a:lnSpc>
              <a:spcBef>
                <a:spcPts val="360"/>
              </a:spcBef>
              <a:spcAft>
                <a:spcPts val="0"/>
              </a:spcAft>
              <a:buClr>
                <a:schemeClr val="dk1"/>
              </a:buClr>
              <a:buSzPct val="25000"/>
              <a:buFont typeface="Verdana"/>
              <a:buNone/>
            </a:pPr>
            <a:r>
              <a:rPr lang="en-US" sz="1200" b="1" i="0" u="none" strike="noStrike" cap="none">
                <a:solidFill>
                  <a:schemeClr val="dk1"/>
                </a:solidFill>
                <a:latin typeface="Verdana"/>
                <a:ea typeface="Verdana"/>
                <a:cs typeface="Verdana"/>
                <a:sym typeface="Verdana"/>
              </a:rPr>
              <a:t>DO</a:t>
            </a:r>
            <a:r>
              <a:rPr lang="en-US" sz="1200" b="0" i="0" u="none" strike="noStrike" cap="none">
                <a:solidFill>
                  <a:schemeClr val="dk1"/>
                </a:solidFill>
                <a:latin typeface="Verdana"/>
                <a:ea typeface="Verdana"/>
                <a:cs typeface="Verdana"/>
                <a:sym typeface="Verdana"/>
              </a:rPr>
              <a:t>: Ask people to introduce themselves and how long they’ve been in child care business.  Ask people to mix up groups according to experience and try to sit by people they don’t know well.</a:t>
            </a:r>
          </a:p>
        </p:txBody>
      </p:sp>
      <p:sp>
        <p:nvSpPr>
          <p:cNvPr id="262" name="Shape 262"/>
          <p:cNvSpPr txBox="1">
            <a:spLocks noGrp="1"/>
          </p:cNvSpPr>
          <p:nvPr>
            <p:ph type="sldNum" idx="12"/>
          </p:nvPr>
        </p:nvSpPr>
        <p:spPr>
          <a:xfrm>
            <a:off x="3972560" y="8831579"/>
            <a:ext cx="3037839" cy="464819"/>
          </a:xfrm>
          <a:prstGeom prst="rect">
            <a:avLst/>
          </a:prstGeom>
          <a:noFill/>
          <a:ln>
            <a:noFill/>
          </a:ln>
        </p:spPr>
        <p:txBody>
          <a:bodyPr lIns="92475" tIns="46225" rIns="92475" bIns="46225"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Verdana"/>
                <a:ea typeface="Verdana"/>
                <a:cs typeface="Verdana"/>
                <a:sym typeface="Verdana"/>
              </a:rPr>
              <a:t>1</a:t>
            </a:fld>
            <a:endParaRPr lang="en-US" sz="1200" b="0" i="0" u="none" strike="noStrike" cap="none">
              <a:solidFill>
                <a:schemeClr val="dk1"/>
              </a:solidFill>
              <a:latin typeface="Verdana"/>
              <a:ea typeface="Verdana"/>
              <a:cs typeface="Verdana"/>
              <a:sym typeface="Verdana"/>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Shape 36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68" name="Shape 368"/>
          <p:cNvSpPr txBox="1">
            <a:spLocks noGrp="1"/>
          </p:cNvSpPr>
          <p:nvPr>
            <p:ph type="body" idx="1"/>
          </p:nvPr>
        </p:nvSpPr>
        <p:spPr>
          <a:xfrm>
            <a:off x="934720" y="4415791"/>
            <a:ext cx="5140959" cy="4183379"/>
          </a:xfrm>
          <a:prstGeom prst="rect">
            <a:avLst/>
          </a:prstGeom>
          <a:noFill/>
          <a:ln>
            <a:noFill/>
          </a:ln>
        </p:spPr>
        <p:txBody>
          <a:bodyPr lIns="92475" tIns="46225" rIns="92475" bIns="46225" anchor="t" anchorCtr="0">
            <a:noAutofit/>
          </a:bodyPr>
          <a:lstStyle/>
          <a:p>
            <a:pPr marL="0" marR="0" lvl="0" indent="0" algn="l" rtl="0">
              <a:spcBef>
                <a:spcPts val="0"/>
              </a:spcBef>
              <a:spcAft>
                <a:spcPts val="0"/>
              </a:spcAft>
              <a:buSzPct val="25000"/>
              <a:buNone/>
            </a:pPr>
            <a:r>
              <a:rPr lang="en-US" sz="1200" b="1" i="0" u="none" strike="noStrike" cap="none">
                <a:solidFill>
                  <a:schemeClr val="dk1"/>
                </a:solidFill>
                <a:latin typeface="Verdana"/>
                <a:ea typeface="Verdana"/>
                <a:cs typeface="Verdana"/>
                <a:sym typeface="Verdana"/>
              </a:rPr>
              <a:t>SAY: </a:t>
            </a:r>
            <a:r>
              <a:rPr lang="en-US" sz="1200" b="0" i="0" u="none" strike="noStrike" cap="none">
                <a:solidFill>
                  <a:schemeClr val="dk1"/>
                </a:solidFill>
                <a:latin typeface="Verdana"/>
                <a:ea typeface="Verdana"/>
                <a:cs typeface="Verdana"/>
                <a:sym typeface="Verdana"/>
              </a:rPr>
              <a:t>Providers also have the option to serve two vegetables at lunch or dinner. When two vegetables are served at lunch or supper they </a:t>
            </a:r>
            <a:r>
              <a:rPr lang="en-US" sz="1200" b="1" i="0" u="none" strike="noStrike" cap="none">
                <a:solidFill>
                  <a:schemeClr val="dk1"/>
                </a:solidFill>
                <a:latin typeface="Verdana"/>
                <a:ea typeface="Verdana"/>
                <a:cs typeface="Verdana"/>
                <a:sym typeface="Verdana"/>
              </a:rPr>
              <a:t>must</a:t>
            </a:r>
            <a:r>
              <a:rPr lang="en-US" sz="1200" b="0" i="0" u="none" strike="noStrike" cap="none">
                <a:solidFill>
                  <a:schemeClr val="dk1"/>
                </a:solidFill>
                <a:latin typeface="Verdana"/>
                <a:ea typeface="Verdana"/>
                <a:cs typeface="Verdana"/>
                <a:sym typeface="Verdana"/>
              </a:rPr>
              <a:t> be two different vegetables. (CLICK) </a:t>
            </a:r>
          </a:p>
          <a:p>
            <a:pPr marL="0" marR="0" lvl="0" indent="0" algn="l" rtl="0">
              <a:spcBef>
                <a:spcPts val="360"/>
              </a:spcBef>
              <a:spcAft>
                <a:spcPts val="0"/>
              </a:spcAft>
              <a:buSzPct val="25000"/>
              <a:buNone/>
            </a:pPr>
            <a:r>
              <a:rPr lang="en-US" sz="1200" b="0" i="0" u="none" strike="noStrike" cap="none">
                <a:solidFill>
                  <a:schemeClr val="dk1"/>
                </a:solidFill>
                <a:latin typeface="Verdana"/>
                <a:ea typeface="Verdana"/>
                <a:cs typeface="Verdana"/>
                <a:sym typeface="Verdana"/>
              </a:rPr>
              <a:t>In the first column we see that broccoli is served and counted as both vegetables. This is not a reimbursable meal, but in the second column broccoli AND carrots are served and this IS okay. (CLICK) Even if you were to serve roasted broccoli with steamed broccoli, it would still need to be two different types of veggies.</a:t>
            </a:r>
          </a:p>
        </p:txBody>
      </p:sp>
      <p:sp>
        <p:nvSpPr>
          <p:cNvPr id="369" name="Shape 369"/>
          <p:cNvSpPr txBox="1">
            <a:spLocks noGrp="1"/>
          </p:cNvSpPr>
          <p:nvPr>
            <p:ph type="sldNum" idx="12"/>
          </p:nvPr>
        </p:nvSpPr>
        <p:spPr>
          <a:xfrm>
            <a:off x="3972560" y="8831579"/>
            <a:ext cx="3037839" cy="464819"/>
          </a:xfrm>
          <a:prstGeom prst="rect">
            <a:avLst/>
          </a:prstGeom>
          <a:noFill/>
          <a:ln>
            <a:noFill/>
          </a:ln>
        </p:spPr>
        <p:txBody>
          <a:bodyPr lIns="92475" tIns="46225" rIns="92475" bIns="46225"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Verdana"/>
                <a:ea typeface="Verdana"/>
                <a:cs typeface="Verdana"/>
                <a:sym typeface="Verdana"/>
              </a:rPr>
              <a:t>10</a:t>
            </a:fld>
            <a:endParaRPr lang="en-US" sz="1200" b="0" i="0" u="none" strike="noStrike" cap="none">
              <a:solidFill>
                <a:schemeClr val="dk1"/>
              </a:solidFill>
              <a:latin typeface="Verdana"/>
              <a:ea typeface="Verdana"/>
              <a:cs typeface="Verdana"/>
              <a:sym typeface="Verdana"/>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Shape 38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86" name="Shape 386"/>
          <p:cNvSpPr txBox="1">
            <a:spLocks noGrp="1"/>
          </p:cNvSpPr>
          <p:nvPr>
            <p:ph type="body" idx="1"/>
          </p:nvPr>
        </p:nvSpPr>
        <p:spPr>
          <a:xfrm>
            <a:off x="934720" y="4415791"/>
            <a:ext cx="5140959" cy="4183379"/>
          </a:xfrm>
          <a:prstGeom prst="rect">
            <a:avLst/>
          </a:prstGeom>
          <a:noFill/>
          <a:ln>
            <a:noFill/>
          </a:ln>
        </p:spPr>
        <p:txBody>
          <a:bodyPr lIns="92475" tIns="46225" rIns="92475" bIns="46225" anchor="t" anchorCtr="0">
            <a:noAutofit/>
          </a:bodyPr>
          <a:lstStyle/>
          <a:p>
            <a:pPr marL="0" marR="0" lvl="0" indent="0" algn="l" rtl="0">
              <a:spcBef>
                <a:spcPts val="0"/>
              </a:spcBef>
              <a:spcAft>
                <a:spcPts val="0"/>
              </a:spcAft>
              <a:buSzPct val="25000"/>
              <a:buNone/>
            </a:pPr>
            <a:r>
              <a:rPr lang="en-US" sz="1200" b="1" i="0" u="none" strike="noStrike" cap="none">
                <a:solidFill>
                  <a:schemeClr val="dk1"/>
                </a:solidFill>
                <a:latin typeface="Verdana"/>
                <a:ea typeface="Verdana"/>
                <a:cs typeface="Verdana"/>
                <a:sym typeface="Verdana"/>
              </a:rPr>
              <a:t>SAY: </a:t>
            </a:r>
            <a:r>
              <a:rPr lang="en-US" sz="1200" b="0" i="0" u="none" strike="noStrike" cap="none">
                <a:solidFill>
                  <a:schemeClr val="dk1"/>
                </a:solidFill>
                <a:latin typeface="Verdana"/>
                <a:ea typeface="Verdana"/>
                <a:cs typeface="Verdana"/>
                <a:sym typeface="Verdana"/>
              </a:rPr>
              <a:t>An added benefit of separating the fruit and vegetable component is that Starting October 1 both a fruit and a vegetable can be a reimbursable snack! (CLICK)  Here are some ideas for super snacks.</a:t>
            </a:r>
          </a:p>
        </p:txBody>
      </p:sp>
      <p:sp>
        <p:nvSpPr>
          <p:cNvPr id="387" name="Shape 387"/>
          <p:cNvSpPr txBox="1">
            <a:spLocks noGrp="1"/>
          </p:cNvSpPr>
          <p:nvPr>
            <p:ph type="sldNum" idx="12"/>
          </p:nvPr>
        </p:nvSpPr>
        <p:spPr>
          <a:xfrm>
            <a:off x="3972560" y="8831579"/>
            <a:ext cx="3037839" cy="464819"/>
          </a:xfrm>
          <a:prstGeom prst="rect">
            <a:avLst/>
          </a:prstGeom>
          <a:noFill/>
          <a:ln>
            <a:noFill/>
          </a:ln>
        </p:spPr>
        <p:txBody>
          <a:bodyPr lIns="92475" tIns="46225" rIns="92475" bIns="46225"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Verdana"/>
                <a:ea typeface="Verdana"/>
                <a:cs typeface="Verdana"/>
                <a:sym typeface="Verdana"/>
              </a:rPr>
              <a:t>11</a:t>
            </a:fld>
            <a:endParaRPr lang="en-US" sz="1200" b="0" i="0" u="none" strike="noStrike" cap="none">
              <a:solidFill>
                <a:schemeClr val="dk1"/>
              </a:solidFill>
              <a:latin typeface="Verdana"/>
              <a:ea typeface="Verdana"/>
              <a:cs typeface="Verdana"/>
              <a:sym typeface="Verdana"/>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Shape 40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08" name="Shape 408"/>
          <p:cNvSpPr txBox="1">
            <a:spLocks noGrp="1"/>
          </p:cNvSpPr>
          <p:nvPr>
            <p:ph type="body" idx="1"/>
          </p:nvPr>
        </p:nvSpPr>
        <p:spPr>
          <a:xfrm>
            <a:off x="934720" y="4415791"/>
            <a:ext cx="5140959" cy="4183379"/>
          </a:xfrm>
          <a:prstGeom prst="rect">
            <a:avLst/>
          </a:prstGeom>
          <a:noFill/>
          <a:ln>
            <a:noFill/>
          </a:ln>
        </p:spPr>
        <p:txBody>
          <a:bodyPr lIns="92475" tIns="46225" rIns="92475" bIns="46225" anchor="t" anchorCtr="0">
            <a:noAutofit/>
          </a:bodyPr>
          <a:lstStyle/>
          <a:p>
            <a:pPr marL="0" marR="0" lvl="0" indent="0" algn="l" rtl="0">
              <a:spcBef>
                <a:spcPts val="0"/>
              </a:spcBef>
              <a:spcAft>
                <a:spcPts val="0"/>
              </a:spcAft>
              <a:buSzPct val="25000"/>
              <a:buNone/>
            </a:pPr>
            <a:r>
              <a:rPr lang="en-US" sz="1200" b="1" i="0" u="none" strike="noStrike" cap="none">
                <a:solidFill>
                  <a:schemeClr val="dk1"/>
                </a:solidFill>
                <a:latin typeface="Verdana"/>
                <a:ea typeface="Verdana"/>
                <a:cs typeface="Verdana"/>
                <a:sym typeface="Verdana"/>
              </a:rPr>
              <a:t>SAY:</a:t>
            </a:r>
            <a:r>
              <a:rPr lang="en-US" sz="1200" b="0" i="0" u="none" strike="noStrike" cap="none">
                <a:solidFill>
                  <a:schemeClr val="dk1"/>
                </a:solidFill>
                <a:latin typeface="Verdana"/>
                <a:ea typeface="Verdana"/>
                <a:cs typeface="Verdana"/>
                <a:sym typeface="Verdana"/>
              </a:rPr>
              <a:t> The eating habits that we are instilling in our children will stay with them for the rest of their lives. You might have a child who does not like veggies now, but after lots of exposure and lots of patience they might “turn over a new leaf.”</a:t>
            </a:r>
          </a:p>
          <a:p>
            <a:pPr marL="0" marR="0" lvl="0" indent="0" algn="l" rtl="0">
              <a:spcBef>
                <a:spcPts val="360"/>
              </a:spcBef>
              <a:spcAft>
                <a:spcPts val="0"/>
              </a:spcAft>
              <a:buSzPct val="25000"/>
              <a:buNone/>
            </a:pPr>
            <a:endParaRPr sz="1200" b="0" i="0" u="none" strike="noStrike" cap="none">
              <a:solidFill>
                <a:schemeClr val="dk1"/>
              </a:solidFill>
              <a:latin typeface="Verdana"/>
              <a:ea typeface="Verdana"/>
              <a:cs typeface="Verdana"/>
              <a:sym typeface="Verdana"/>
            </a:endParaRPr>
          </a:p>
          <a:p>
            <a:pPr marL="0" marR="0" lvl="0" indent="0" algn="l" rtl="0">
              <a:spcBef>
                <a:spcPts val="360"/>
              </a:spcBef>
              <a:spcAft>
                <a:spcPts val="0"/>
              </a:spcAft>
              <a:buSzPct val="25000"/>
              <a:buNone/>
            </a:pPr>
            <a:r>
              <a:rPr lang="en-US" sz="1200" b="0" i="0" u="none" strike="noStrike" cap="none">
                <a:solidFill>
                  <a:schemeClr val="dk1"/>
                </a:solidFill>
                <a:latin typeface="Verdana"/>
                <a:ea typeface="Verdana"/>
                <a:cs typeface="Verdana"/>
                <a:sym typeface="Verdana"/>
              </a:rPr>
              <a:t>**Personal Anecdote (Insert personal anecdotes where appropriate): My husband grew up eating healthy and so he enjoys eating at home more than eating out.  So if we eat out, it’s a downgrade from him.**</a:t>
            </a:r>
          </a:p>
          <a:p>
            <a:pPr marL="0" marR="0" lvl="0" indent="0" algn="l" rtl="0">
              <a:spcBef>
                <a:spcPts val="360"/>
              </a:spcBef>
              <a:spcAft>
                <a:spcPts val="0"/>
              </a:spcAft>
              <a:buSzPct val="25000"/>
              <a:buNone/>
            </a:pPr>
            <a:endParaRPr sz="1200" b="0" i="0" u="none" strike="noStrike" cap="none">
              <a:solidFill>
                <a:schemeClr val="dk1"/>
              </a:solidFill>
              <a:latin typeface="Verdana"/>
              <a:ea typeface="Verdana"/>
              <a:cs typeface="Verdana"/>
              <a:sym typeface="Verdana"/>
            </a:endParaRPr>
          </a:p>
        </p:txBody>
      </p:sp>
      <p:sp>
        <p:nvSpPr>
          <p:cNvPr id="409" name="Shape 409"/>
          <p:cNvSpPr txBox="1">
            <a:spLocks noGrp="1"/>
          </p:cNvSpPr>
          <p:nvPr>
            <p:ph type="sldNum" idx="12"/>
          </p:nvPr>
        </p:nvSpPr>
        <p:spPr>
          <a:xfrm>
            <a:off x="3972560" y="8831579"/>
            <a:ext cx="3037839" cy="464819"/>
          </a:xfrm>
          <a:prstGeom prst="rect">
            <a:avLst/>
          </a:prstGeom>
          <a:noFill/>
          <a:ln>
            <a:noFill/>
          </a:ln>
        </p:spPr>
        <p:txBody>
          <a:bodyPr lIns="92475" tIns="46225" rIns="92475" bIns="46225"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Verdana"/>
                <a:ea typeface="Verdana"/>
                <a:cs typeface="Verdana"/>
                <a:sym typeface="Verdana"/>
              </a:rPr>
              <a:t>12</a:t>
            </a:fld>
            <a:endParaRPr lang="en-US" sz="1200" b="0" i="0" u="none" strike="noStrike" cap="none">
              <a:solidFill>
                <a:schemeClr val="dk1"/>
              </a:solidFill>
              <a:latin typeface="Verdana"/>
              <a:ea typeface="Verdana"/>
              <a:cs typeface="Verdana"/>
              <a:sym typeface="Verdana"/>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Shape 42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22" name="Shape 422"/>
          <p:cNvSpPr txBox="1">
            <a:spLocks noGrp="1"/>
          </p:cNvSpPr>
          <p:nvPr>
            <p:ph type="body" idx="1"/>
          </p:nvPr>
        </p:nvSpPr>
        <p:spPr>
          <a:xfrm>
            <a:off x="934720" y="4415791"/>
            <a:ext cx="5140959" cy="4183379"/>
          </a:xfrm>
          <a:prstGeom prst="rect">
            <a:avLst/>
          </a:prstGeom>
          <a:noFill/>
          <a:ln>
            <a:noFill/>
          </a:ln>
        </p:spPr>
        <p:txBody>
          <a:bodyPr lIns="92475" tIns="46225" rIns="92475" bIns="46225" anchor="t" anchorCtr="0">
            <a:noAutofit/>
          </a:bodyPr>
          <a:lstStyle/>
          <a:p>
            <a:pPr marL="0" marR="0" lvl="0" indent="0" algn="l" rtl="0">
              <a:spcBef>
                <a:spcPts val="0"/>
              </a:spcBef>
              <a:spcAft>
                <a:spcPts val="0"/>
              </a:spcAft>
              <a:buSzPct val="25000"/>
              <a:buNone/>
            </a:pPr>
            <a:r>
              <a:rPr lang="en-US" sz="1200" b="1" i="0" u="none" strike="noStrike" cap="none">
                <a:solidFill>
                  <a:schemeClr val="dk1"/>
                </a:solidFill>
                <a:latin typeface="Verdana"/>
                <a:ea typeface="Verdana"/>
                <a:cs typeface="Verdana"/>
                <a:sym typeface="Verdana"/>
              </a:rPr>
              <a:t>ASK: </a:t>
            </a:r>
            <a:r>
              <a:rPr lang="en-US" sz="1200" b="0" i="0" u="none" strike="noStrike" cap="none">
                <a:solidFill>
                  <a:schemeClr val="dk1"/>
                </a:solidFill>
                <a:latin typeface="Verdana"/>
                <a:ea typeface="Verdana"/>
                <a:cs typeface="Verdana"/>
                <a:sym typeface="Verdana"/>
              </a:rPr>
              <a:t>We’ve been talking about increasing vegetables. What counts as a vegetable?</a:t>
            </a:r>
          </a:p>
          <a:p>
            <a:pPr marL="0" marR="0" lvl="0" indent="0" algn="l" rtl="0">
              <a:spcBef>
                <a:spcPts val="360"/>
              </a:spcBef>
              <a:spcAft>
                <a:spcPts val="0"/>
              </a:spcAft>
              <a:buSzPct val="25000"/>
              <a:buNone/>
            </a:pPr>
            <a:r>
              <a:rPr lang="en-US" sz="1200" b="0" i="0" u="none" strike="noStrike" cap="none">
                <a:solidFill>
                  <a:schemeClr val="dk1"/>
                </a:solidFill>
                <a:latin typeface="Verdana"/>
                <a:ea typeface="Verdana"/>
                <a:cs typeface="Verdana"/>
                <a:sym typeface="Verdana"/>
              </a:rPr>
              <a:t>You can visit Choose myplate.gov for a complete list as to what is considered a vegetable or fruit. </a:t>
            </a:r>
          </a:p>
          <a:p>
            <a:pPr marL="0" marR="0" lvl="0" indent="0" algn="l" rtl="0">
              <a:spcBef>
                <a:spcPts val="360"/>
              </a:spcBef>
              <a:spcAft>
                <a:spcPts val="0"/>
              </a:spcAft>
              <a:buSzPct val="25000"/>
              <a:buNone/>
            </a:pPr>
            <a:endParaRPr sz="1200" b="0" i="0" u="none" strike="noStrike" cap="none">
              <a:solidFill>
                <a:schemeClr val="dk1"/>
              </a:solidFill>
              <a:latin typeface="Verdana"/>
              <a:ea typeface="Verdana"/>
              <a:cs typeface="Verdana"/>
              <a:sym typeface="Verdana"/>
            </a:endParaRPr>
          </a:p>
          <a:p>
            <a:pPr marL="0" marR="0" lvl="0" indent="0" algn="l" rtl="0">
              <a:spcBef>
                <a:spcPts val="360"/>
              </a:spcBef>
              <a:spcAft>
                <a:spcPts val="0"/>
              </a:spcAft>
              <a:buSzPct val="25000"/>
              <a:buNone/>
            </a:pPr>
            <a:r>
              <a:rPr lang="en-US" sz="1200" b="1" i="0" u="none" strike="noStrike" cap="none">
                <a:solidFill>
                  <a:schemeClr val="dk1"/>
                </a:solidFill>
                <a:latin typeface="Verdana"/>
                <a:ea typeface="Verdana"/>
                <a:cs typeface="Verdana"/>
                <a:sym typeface="Verdana"/>
              </a:rPr>
              <a:t>SAY: </a:t>
            </a:r>
            <a:r>
              <a:rPr lang="en-US" sz="1200" b="0" i="0" u="none" strike="noStrike" cap="none">
                <a:solidFill>
                  <a:schemeClr val="dk1"/>
                </a:solidFill>
                <a:latin typeface="Verdana"/>
                <a:ea typeface="Verdana"/>
                <a:cs typeface="Verdana"/>
                <a:sym typeface="Verdana"/>
              </a:rPr>
              <a:t>Another way to consider this is to ask yourself, “Can I add it to a fruit salad?”</a:t>
            </a:r>
          </a:p>
          <a:p>
            <a:pPr marL="0" marR="0" lvl="0" indent="0" algn="l" rtl="0">
              <a:spcBef>
                <a:spcPts val="360"/>
              </a:spcBef>
              <a:spcAft>
                <a:spcPts val="0"/>
              </a:spcAft>
              <a:buSzPct val="25000"/>
              <a:buNone/>
            </a:pPr>
            <a:endParaRPr sz="1200" b="0" i="0" u="none" strike="noStrike" cap="none">
              <a:solidFill>
                <a:schemeClr val="dk1"/>
              </a:solidFill>
              <a:latin typeface="Verdana"/>
              <a:ea typeface="Verdana"/>
              <a:cs typeface="Verdana"/>
              <a:sym typeface="Verdana"/>
            </a:endParaRPr>
          </a:p>
          <a:p>
            <a:pPr marL="0" marR="0" lvl="0" indent="0" algn="l" rtl="0">
              <a:spcBef>
                <a:spcPts val="360"/>
              </a:spcBef>
              <a:spcAft>
                <a:spcPts val="0"/>
              </a:spcAft>
              <a:buSzPct val="25000"/>
              <a:buNone/>
            </a:pPr>
            <a:r>
              <a:rPr lang="en-US" sz="1200" b="1" i="0" u="none" strike="noStrike" cap="none">
                <a:solidFill>
                  <a:schemeClr val="dk1"/>
                </a:solidFill>
                <a:latin typeface="Verdana"/>
                <a:ea typeface="Verdana"/>
                <a:cs typeface="Verdana"/>
                <a:sym typeface="Verdana"/>
              </a:rPr>
              <a:t>ASK: </a:t>
            </a:r>
            <a:r>
              <a:rPr lang="en-US" sz="1200" b="0" i="0" u="none" strike="noStrike" cap="none">
                <a:solidFill>
                  <a:schemeClr val="dk1"/>
                </a:solidFill>
                <a:latin typeface="Verdana"/>
                <a:ea typeface="Verdana"/>
                <a:cs typeface="Verdana"/>
                <a:sym typeface="Verdana"/>
              </a:rPr>
              <a:t>Would I add a tomato to a fruit salad? </a:t>
            </a:r>
          </a:p>
          <a:p>
            <a:pPr marL="0" marR="0" lvl="0" indent="0" algn="l" rtl="0">
              <a:spcBef>
                <a:spcPts val="360"/>
              </a:spcBef>
              <a:spcAft>
                <a:spcPts val="0"/>
              </a:spcAft>
              <a:buSzPct val="25000"/>
              <a:buNone/>
            </a:pPr>
            <a:r>
              <a:rPr lang="en-US" sz="1200" b="1" i="0" u="none" strike="noStrike" cap="none">
                <a:solidFill>
                  <a:schemeClr val="dk1"/>
                </a:solidFill>
                <a:latin typeface="Verdana"/>
                <a:ea typeface="Verdana"/>
                <a:cs typeface="Verdana"/>
                <a:sym typeface="Verdana"/>
              </a:rPr>
              <a:t>SAY: </a:t>
            </a:r>
            <a:r>
              <a:rPr lang="en-US" sz="1200" b="0" i="0" u="none" strike="noStrike" cap="none">
                <a:solidFill>
                  <a:schemeClr val="dk1"/>
                </a:solidFill>
                <a:latin typeface="Verdana"/>
                <a:ea typeface="Verdana"/>
                <a:cs typeface="Verdana"/>
                <a:sym typeface="Verdana"/>
              </a:rPr>
              <a:t>Probably not so we will consider a tomato a vegetable.</a:t>
            </a:r>
          </a:p>
          <a:p>
            <a:pPr marL="0" marR="0" lvl="0" indent="0" algn="l" rtl="0">
              <a:spcBef>
                <a:spcPts val="360"/>
              </a:spcBef>
              <a:spcAft>
                <a:spcPts val="0"/>
              </a:spcAft>
              <a:buSzPct val="25000"/>
              <a:buNone/>
            </a:pPr>
            <a:r>
              <a:rPr lang="en-US" sz="1200" b="1" i="0" u="none" strike="noStrike" cap="none">
                <a:solidFill>
                  <a:schemeClr val="dk1"/>
                </a:solidFill>
                <a:latin typeface="Verdana"/>
                <a:ea typeface="Verdana"/>
                <a:cs typeface="Verdana"/>
                <a:sym typeface="Verdana"/>
              </a:rPr>
              <a:t>ASK: </a:t>
            </a:r>
            <a:r>
              <a:rPr lang="en-US" sz="1200" b="0" i="0" u="none" strike="noStrike" cap="none">
                <a:solidFill>
                  <a:schemeClr val="dk1"/>
                </a:solidFill>
                <a:latin typeface="Verdana"/>
                <a:ea typeface="Verdana"/>
                <a:cs typeface="Verdana"/>
                <a:sym typeface="Verdana"/>
              </a:rPr>
              <a:t>How about adding an avocado to a fruit salad?</a:t>
            </a:r>
          </a:p>
          <a:p>
            <a:pPr marL="0" marR="0" lvl="0" indent="0" algn="l" rtl="0">
              <a:spcBef>
                <a:spcPts val="360"/>
              </a:spcBef>
              <a:spcAft>
                <a:spcPts val="0"/>
              </a:spcAft>
              <a:buSzPct val="25000"/>
              <a:buNone/>
            </a:pPr>
            <a:r>
              <a:rPr lang="en-US" sz="1200" b="1" i="0" u="none" strike="noStrike" cap="none">
                <a:solidFill>
                  <a:schemeClr val="dk1"/>
                </a:solidFill>
                <a:latin typeface="Verdana"/>
                <a:ea typeface="Verdana"/>
                <a:cs typeface="Verdana"/>
                <a:sym typeface="Verdana"/>
              </a:rPr>
              <a:t>SAY: </a:t>
            </a:r>
            <a:r>
              <a:rPr lang="en-US" sz="1200" b="0" i="0" u="none" strike="noStrike" cap="none">
                <a:solidFill>
                  <a:schemeClr val="dk1"/>
                </a:solidFill>
                <a:latin typeface="Verdana"/>
                <a:ea typeface="Verdana"/>
                <a:cs typeface="Verdana"/>
                <a:sym typeface="Verdana"/>
              </a:rPr>
              <a:t>Again, traditionally not, so we will also consider this a vegetable.  A fun fact is, all of the produce listed on this slide is actually a fruit, but counts as a vegetable.</a:t>
            </a:r>
          </a:p>
        </p:txBody>
      </p:sp>
      <p:sp>
        <p:nvSpPr>
          <p:cNvPr id="423" name="Shape 423"/>
          <p:cNvSpPr txBox="1">
            <a:spLocks noGrp="1"/>
          </p:cNvSpPr>
          <p:nvPr>
            <p:ph type="sldNum" idx="12"/>
          </p:nvPr>
        </p:nvSpPr>
        <p:spPr>
          <a:xfrm>
            <a:off x="3972560" y="8831579"/>
            <a:ext cx="3037839" cy="464819"/>
          </a:xfrm>
          <a:prstGeom prst="rect">
            <a:avLst/>
          </a:prstGeom>
          <a:noFill/>
          <a:ln>
            <a:noFill/>
          </a:ln>
        </p:spPr>
        <p:txBody>
          <a:bodyPr lIns="92475" tIns="46225" rIns="92475" bIns="46225"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Verdana"/>
                <a:ea typeface="Verdana"/>
                <a:cs typeface="Verdana"/>
                <a:sym typeface="Verdana"/>
              </a:rPr>
              <a:t>13</a:t>
            </a:fld>
            <a:endParaRPr lang="en-US" sz="1200" b="0" i="0" u="none" strike="noStrike" cap="none">
              <a:solidFill>
                <a:schemeClr val="dk1"/>
              </a:solidFill>
              <a:latin typeface="Verdana"/>
              <a:ea typeface="Verdana"/>
              <a:cs typeface="Verdana"/>
              <a:sym typeface="Verdana"/>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Shape 45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52" name="Shape 452"/>
          <p:cNvSpPr txBox="1">
            <a:spLocks noGrp="1"/>
          </p:cNvSpPr>
          <p:nvPr>
            <p:ph type="body" idx="1"/>
          </p:nvPr>
        </p:nvSpPr>
        <p:spPr>
          <a:xfrm>
            <a:off x="934720" y="4415791"/>
            <a:ext cx="5140959" cy="4183379"/>
          </a:xfrm>
          <a:prstGeom prst="rect">
            <a:avLst/>
          </a:prstGeom>
          <a:noFill/>
          <a:ln>
            <a:noFill/>
          </a:ln>
        </p:spPr>
        <p:txBody>
          <a:bodyPr lIns="92475" tIns="46225" rIns="92475" bIns="46225" anchor="t" anchorCtr="0">
            <a:noAutofit/>
          </a:bodyPr>
          <a:lstStyle/>
          <a:p>
            <a:pPr marL="0" marR="0" lvl="0" indent="0" algn="l" rtl="0">
              <a:spcBef>
                <a:spcPts val="0"/>
              </a:spcBef>
              <a:spcAft>
                <a:spcPts val="0"/>
              </a:spcAft>
              <a:buSzPct val="25000"/>
              <a:buNone/>
            </a:pPr>
            <a:r>
              <a:rPr lang="en-US" sz="1200" b="1" i="0" u="none" strike="noStrike" cap="none">
                <a:solidFill>
                  <a:schemeClr val="dk1"/>
                </a:solidFill>
                <a:latin typeface="Verdana"/>
                <a:ea typeface="Verdana"/>
                <a:cs typeface="Verdana"/>
                <a:sym typeface="Verdana"/>
              </a:rPr>
              <a:t>SAY: </a:t>
            </a:r>
            <a:r>
              <a:rPr lang="en-US" sz="1200" b="0" i="0" u="none" strike="noStrike" cap="none">
                <a:solidFill>
                  <a:schemeClr val="dk1"/>
                </a:solidFill>
                <a:latin typeface="Verdana"/>
                <a:ea typeface="Verdana"/>
                <a:cs typeface="Verdana"/>
                <a:sym typeface="Verdana"/>
              </a:rPr>
              <a:t>As a reminder ½ of a cup of fruit or vegetable counts as (CLICK) a ½ cup serving.</a:t>
            </a:r>
          </a:p>
          <a:p>
            <a:pPr marL="0" marR="0" lvl="0" indent="0" algn="l" rtl="0">
              <a:spcBef>
                <a:spcPts val="360"/>
              </a:spcBef>
              <a:spcAft>
                <a:spcPts val="0"/>
              </a:spcAft>
              <a:buSzPct val="25000"/>
              <a:buNone/>
            </a:pPr>
            <a:endParaRPr sz="1200" b="0" i="0" u="none" strike="noStrike" cap="none">
              <a:solidFill>
                <a:schemeClr val="dk1"/>
              </a:solidFill>
              <a:latin typeface="Verdana"/>
              <a:ea typeface="Verdana"/>
              <a:cs typeface="Verdana"/>
              <a:sym typeface="Verdana"/>
            </a:endParaRPr>
          </a:p>
          <a:p>
            <a:pPr marL="0" marR="0" lvl="0" indent="0" algn="l" rtl="0">
              <a:spcBef>
                <a:spcPts val="360"/>
              </a:spcBef>
              <a:spcAft>
                <a:spcPts val="0"/>
              </a:spcAft>
              <a:buSzPct val="25000"/>
              <a:buNone/>
            </a:pPr>
            <a:r>
              <a:rPr lang="en-US" sz="1200" b="0" i="0" u="none" strike="noStrike" cap="none">
                <a:solidFill>
                  <a:schemeClr val="dk1"/>
                </a:solidFill>
                <a:latin typeface="Verdana"/>
                <a:ea typeface="Verdana"/>
                <a:cs typeface="Verdana"/>
                <a:sym typeface="Verdana"/>
              </a:rPr>
              <a:t>There are two changes. (CLICK) Now 1 cup of leafy greens counts as a ½ cup serving because of the space in between the leaves.</a:t>
            </a:r>
          </a:p>
          <a:p>
            <a:pPr marL="0" marR="0" lvl="0" indent="0" algn="l" rtl="0">
              <a:spcBef>
                <a:spcPts val="360"/>
              </a:spcBef>
              <a:spcAft>
                <a:spcPts val="0"/>
              </a:spcAft>
              <a:buSzPct val="25000"/>
              <a:buNone/>
            </a:pPr>
            <a:endParaRPr sz="1200" b="0" i="0" u="none" strike="noStrike" cap="none">
              <a:solidFill>
                <a:schemeClr val="dk1"/>
              </a:solidFill>
              <a:latin typeface="Verdana"/>
              <a:ea typeface="Verdana"/>
              <a:cs typeface="Verdana"/>
              <a:sym typeface="Verdana"/>
            </a:endParaRPr>
          </a:p>
          <a:p>
            <a:pPr marL="0" marR="0" lvl="0" indent="0" algn="l" rtl="0">
              <a:spcBef>
                <a:spcPts val="360"/>
              </a:spcBef>
              <a:spcAft>
                <a:spcPts val="0"/>
              </a:spcAft>
              <a:buSzPct val="25000"/>
              <a:buNone/>
            </a:pPr>
            <a:r>
              <a:rPr lang="en-US" sz="1200" b="0" i="0" u="none" strike="noStrike" cap="none">
                <a:solidFill>
                  <a:schemeClr val="dk1"/>
                </a:solidFill>
                <a:latin typeface="Verdana"/>
                <a:ea typeface="Verdana"/>
                <a:cs typeface="Verdana"/>
                <a:sym typeface="Verdana"/>
              </a:rPr>
              <a:t>(CLICK) And ¼ cup of dried fruit counts as ½ cup serving of fruit.  It’s unrealistic to ask a 1 year old to eat ½ a cup of raisins.</a:t>
            </a:r>
          </a:p>
        </p:txBody>
      </p:sp>
      <p:sp>
        <p:nvSpPr>
          <p:cNvPr id="453" name="Shape 453"/>
          <p:cNvSpPr txBox="1">
            <a:spLocks noGrp="1"/>
          </p:cNvSpPr>
          <p:nvPr>
            <p:ph type="sldNum" idx="12"/>
          </p:nvPr>
        </p:nvSpPr>
        <p:spPr>
          <a:xfrm>
            <a:off x="3972560" y="8831579"/>
            <a:ext cx="3037839" cy="464819"/>
          </a:xfrm>
          <a:prstGeom prst="rect">
            <a:avLst/>
          </a:prstGeom>
          <a:noFill/>
          <a:ln>
            <a:noFill/>
          </a:ln>
        </p:spPr>
        <p:txBody>
          <a:bodyPr lIns="92475" tIns="46225" rIns="92475" bIns="46225"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Verdana"/>
                <a:ea typeface="Verdana"/>
                <a:cs typeface="Verdana"/>
                <a:sym typeface="Verdana"/>
              </a:rPr>
              <a:t>14</a:t>
            </a:fld>
            <a:endParaRPr lang="en-US" sz="1200" b="0" i="0" u="none" strike="noStrike" cap="none">
              <a:solidFill>
                <a:schemeClr val="dk1"/>
              </a:solidFill>
              <a:latin typeface="Verdana"/>
              <a:ea typeface="Verdana"/>
              <a:cs typeface="Verdana"/>
              <a:sym typeface="Verdana"/>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Shape 46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67" name="Shape 467"/>
          <p:cNvSpPr txBox="1">
            <a:spLocks noGrp="1"/>
          </p:cNvSpPr>
          <p:nvPr>
            <p:ph type="body" idx="1"/>
          </p:nvPr>
        </p:nvSpPr>
        <p:spPr>
          <a:xfrm>
            <a:off x="934720" y="4415791"/>
            <a:ext cx="5140959" cy="4183379"/>
          </a:xfrm>
          <a:prstGeom prst="rect">
            <a:avLst/>
          </a:prstGeom>
          <a:noFill/>
          <a:ln>
            <a:noFill/>
          </a:ln>
        </p:spPr>
        <p:txBody>
          <a:bodyPr lIns="92475" tIns="46225" rIns="92475" bIns="46225" anchor="t" anchorCtr="0">
            <a:noAutofit/>
          </a:bodyPr>
          <a:lstStyle/>
          <a:p>
            <a:pPr marL="0" marR="0" lvl="0" indent="0" algn="l" rtl="0">
              <a:lnSpc>
                <a:spcPct val="100000"/>
              </a:lnSpc>
              <a:spcBef>
                <a:spcPts val="0"/>
              </a:spcBef>
              <a:spcAft>
                <a:spcPts val="0"/>
              </a:spcAft>
              <a:buClr>
                <a:schemeClr val="dk1"/>
              </a:buClr>
              <a:buSzPct val="25000"/>
              <a:buFont typeface="Verdana"/>
              <a:buNone/>
            </a:pPr>
            <a:r>
              <a:rPr lang="en-US" sz="1200" b="1" i="0" u="none" strike="noStrike" cap="none">
                <a:solidFill>
                  <a:schemeClr val="dk1"/>
                </a:solidFill>
                <a:latin typeface="Verdana"/>
                <a:ea typeface="Verdana"/>
                <a:cs typeface="Verdana"/>
                <a:sym typeface="Verdana"/>
              </a:rPr>
              <a:t>DO: </a:t>
            </a:r>
            <a:r>
              <a:rPr lang="en-US" sz="1200" b="0" i="0" u="none" strike="noStrike" cap="none">
                <a:solidFill>
                  <a:schemeClr val="dk1"/>
                </a:solidFill>
                <a:latin typeface="Verdana"/>
                <a:ea typeface="Verdana"/>
                <a:cs typeface="Verdana"/>
                <a:sym typeface="Verdana"/>
              </a:rPr>
              <a:t>Point to screen. </a:t>
            </a:r>
          </a:p>
          <a:p>
            <a:pPr marL="0" marR="0" lvl="0" indent="0" algn="l" rtl="0">
              <a:lnSpc>
                <a:spcPct val="100000"/>
              </a:lnSpc>
              <a:spcBef>
                <a:spcPts val="360"/>
              </a:spcBef>
              <a:spcAft>
                <a:spcPts val="0"/>
              </a:spcAft>
              <a:buClr>
                <a:schemeClr val="dk1"/>
              </a:buClr>
              <a:buSzPct val="25000"/>
              <a:buFont typeface="Verdana"/>
              <a:buNone/>
            </a:pPr>
            <a:r>
              <a:rPr lang="en-US" sz="1200" b="1" i="0" u="none" strike="noStrike" cap="none">
                <a:solidFill>
                  <a:schemeClr val="dk1"/>
                </a:solidFill>
                <a:latin typeface="Verdana"/>
                <a:ea typeface="Verdana"/>
                <a:cs typeface="Verdana"/>
                <a:sym typeface="Verdana"/>
              </a:rPr>
              <a:t>SAY: </a:t>
            </a:r>
            <a:r>
              <a:rPr lang="en-US" sz="1200" b="0" i="0" u="none" strike="noStrike" cap="none">
                <a:solidFill>
                  <a:schemeClr val="dk1"/>
                </a:solidFill>
                <a:latin typeface="Verdana"/>
                <a:ea typeface="Verdana"/>
                <a:cs typeface="Verdana"/>
                <a:sym typeface="Verdana"/>
              </a:rPr>
              <a:t>Fruit or vegetable juice is limited to 1x/day. 100% juice </a:t>
            </a:r>
            <a:r>
              <a:rPr lang="en-US" sz="1200" b="0" i="1" u="sng" strike="noStrike" cap="none">
                <a:solidFill>
                  <a:schemeClr val="dk1"/>
                </a:solidFill>
                <a:latin typeface="Verdana"/>
                <a:ea typeface="Verdana"/>
                <a:cs typeface="Verdana"/>
                <a:sym typeface="Verdana"/>
              </a:rPr>
              <a:t>can</a:t>
            </a:r>
            <a:r>
              <a:rPr lang="en-US" sz="1200" b="0" i="0" u="none" strike="noStrike" cap="none">
                <a:solidFill>
                  <a:schemeClr val="dk1"/>
                </a:solidFill>
                <a:latin typeface="Verdana"/>
                <a:ea typeface="Verdana"/>
                <a:cs typeface="Verdana"/>
                <a:sym typeface="Verdana"/>
              </a:rPr>
              <a:t> be part of a healthy diet however it lacks dietary fiber that is found in whole fruit. Children 1 to 3 years old consume the highest amount of juice compared to whole fruits. The new meal patterns limit fruit or vegetable juice to one time per day for all children older than one year. Juice can only be served one time per day based on the meal served not on the children in attendance. For example, if juice is served at breakfast it cannot be also claimed at afternoon snack with a different set of kids. </a:t>
            </a:r>
          </a:p>
          <a:p>
            <a:pPr marL="0" marR="0" lvl="0" indent="0" algn="l" rtl="0">
              <a:spcBef>
                <a:spcPts val="360"/>
              </a:spcBef>
              <a:spcAft>
                <a:spcPts val="0"/>
              </a:spcAft>
              <a:buSzPct val="25000"/>
              <a:buNone/>
            </a:pPr>
            <a:endParaRPr sz="1200" b="0" i="0" u="none" strike="noStrike" cap="none">
              <a:solidFill>
                <a:schemeClr val="dk1"/>
              </a:solidFill>
              <a:latin typeface="Verdana"/>
              <a:ea typeface="Verdana"/>
              <a:cs typeface="Verdana"/>
              <a:sym typeface="Verdana"/>
            </a:endParaRPr>
          </a:p>
          <a:p>
            <a:pPr marL="0" marR="0" lvl="0" indent="0" algn="l" rtl="0">
              <a:spcBef>
                <a:spcPts val="360"/>
              </a:spcBef>
              <a:spcAft>
                <a:spcPts val="0"/>
              </a:spcAft>
              <a:buSzPct val="25000"/>
              <a:buNone/>
            </a:pPr>
            <a:r>
              <a:rPr lang="en-US" sz="1200" b="0" i="0" u="none" strike="noStrike" cap="none">
                <a:solidFill>
                  <a:schemeClr val="dk1"/>
                </a:solidFill>
                <a:latin typeface="Verdana"/>
                <a:ea typeface="Verdana"/>
                <a:cs typeface="Verdana"/>
                <a:sym typeface="Verdana"/>
              </a:rPr>
              <a:t>(CLICK) When juice is served it must be 100% fruit or vegetable and full strength.</a:t>
            </a:r>
          </a:p>
        </p:txBody>
      </p:sp>
      <p:sp>
        <p:nvSpPr>
          <p:cNvPr id="468" name="Shape 468"/>
          <p:cNvSpPr txBox="1">
            <a:spLocks noGrp="1"/>
          </p:cNvSpPr>
          <p:nvPr>
            <p:ph type="sldNum" idx="12"/>
          </p:nvPr>
        </p:nvSpPr>
        <p:spPr>
          <a:xfrm>
            <a:off x="3972560" y="8831579"/>
            <a:ext cx="3037839" cy="464819"/>
          </a:xfrm>
          <a:prstGeom prst="rect">
            <a:avLst/>
          </a:prstGeom>
          <a:noFill/>
          <a:ln>
            <a:noFill/>
          </a:ln>
        </p:spPr>
        <p:txBody>
          <a:bodyPr lIns="92475" tIns="46225" rIns="92475" bIns="46225"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Verdana"/>
                <a:ea typeface="Verdana"/>
                <a:cs typeface="Verdana"/>
                <a:sym typeface="Verdana"/>
              </a:rPr>
              <a:t>15</a:t>
            </a:fld>
            <a:endParaRPr lang="en-US" sz="1200" b="0" i="0" u="none" strike="noStrike" cap="none">
              <a:solidFill>
                <a:schemeClr val="dk1"/>
              </a:solidFill>
              <a:latin typeface="Verdana"/>
              <a:ea typeface="Verdana"/>
              <a:cs typeface="Verdana"/>
              <a:sym typeface="Verdana"/>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Shape 47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77" name="Shape 477"/>
          <p:cNvSpPr txBox="1">
            <a:spLocks noGrp="1"/>
          </p:cNvSpPr>
          <p:nvPr>
            <p:ph type="body" idx="1"/>
          </p:nvPr>
        </p:nvSpPr>
        <p:spPr>
          <a:xfrm>
            <a:off x="934720" y="4415791"/>
            <a:ext cx="5140959" cy="4183379"/>
          </a:xfrm>
          <a:prstGeom prst="rect">
            <a:avLst/>
          </a:prstGeom>
          <a:noFill/>
          <a:ln>
            <a:noFill/>
          </a:ln>
        </p:spPr>
        <p:txBody>
          <a:bodyPr lIns="92475" tIns="46225" rIns="92475" bIns="46225" anchor="t" anchorCtr="0">
            <a:noAutofit/>
          </a:bodyPr>
          <a:lstStyle/>
          <a:p>
            <a:pPr marL="0" marR="0" lvl="0" indent="0" algn="l" rtl="0">
              <a:lnSpc>
                <a:spcPct val="100000"/>
              </a:lnSpc>
              <a:spcBef>
                <a:spcPts val="0"/>
              </a:spcBef>
              <a:spcAft>
                <a:spcPts val="0"/>
              </a:spcAft>
              <a:buClr>
                <a:schemeClr val="dk1"/>
              </a:buClr>
              <a:buSzPct val="25000"/>
              <a:buFont typeface="Verdana"/>
              <a:buNone/>
            </a:pPr>
            <a:r>
              <a:rPr lang="en-US" sz="1200" b="1" i="0" u="none" strike="noStrike" cap="none">
                <a:solidFill>
                  <a:schemeClr val="dk1"/>
                </a:solidFill>
                <a:latin typeface="Verdana"/>
                <a:ea typeface="Verdana"/>
                <a:cs typeface="Verdana"/>
                <a:sym typeface="Verdana"/>
              </a:rPr>
              <a:t>ASK: </a:t>
            </a:r>
            <a:r>
              <a:rPr lang="en-US" sz="1200" b="0" i="0" u="none" strike="noStrike" cap="none">
                <a:solidFill>
                  <a:schemeClr val="dk1"/>
                </a:solidFill>
                <a:latin typeface="Verdana"/>
                <a:ea typeface="Verdana"/>
                <a:cs typeface="Verdana"/>
                <a:sym typeface="Verdana"/>
              </a:rPr>
              <a:t>What questions do you have about the vegetable and fruit changes before we more on?</a:t>
            </a:r>
          </a:p>
          <a:p>
            <a:pPr marL="0" marR="0" lvl="0" indent="0" algn="l" rtl="0">
              <a:spcBef>
                <a:spcPts val="360"/>
              </a:spcBef>
              <a:spcAft>
                <a:spcPts val="0"/>
              </a:spcAft>
              <a:buSzPct val="25000"/>
              <a:buNone/>
            </a:pPr>
            <a:r>
              <a:rPr lang="en-US" sz="1200" b="1" i="0" u="none" strike="noStrike" cap="none">
                <a:solidFill>
                  <a:schemeClr val="dk1"/>
                </a:solidFill>
                <a:latin typeface="Verdana"/>
                <a:ea typeface="Verdana"/>
                <a:cs typeface="Verdana"/>
                <a:sym typeface="Verdana"/>
              </a:rPr>
              <a:t>SAY</a:t>
            </a:r>
            <a:r>
              <a:rPr lang="en-US" sz="1200" b="0" i="0" u="none" strike="noStrike" cap="none">
                <a:solidFill>
                  <a:schemeClr val="dk1"/>
                </a:solidFill>
                <a:latin typeface="Verdana"/>
                <a:ea typeface="Verdana"/>
                <a:cs typeface="Verdana"/>
                <a:sym typeface="Verdana"/>
              </a:rPr>
              <a:t>: Now lets move on to the grains component.  </a:t>
            </a:r>
          </a:p>
        </p:txBody>
      </p:sp>
      <p:sp>
        <p:nvSpPr>
          <p:cNvPr id="478" name="Shape 478"/>
          <p:cNvSpPr txBox="1">
            <a:spLocks noGrp="1"/>
          </p:cNvSpPr>
          <p:nvPr>
            <p:ph type="sldNum" idx="12"/>
          </p:nvPr>
        </p:nvSpPr>
        <p:spPr>
          <a:xfrm>
            <a:off x="3972560" y="8831579"/>
            <a:ext cx="3037839" cy="464819"/>
          </a:xfrm>
          <a:prstGeom prst="rect">
            <a:avLst/>
          </a:prstGeom>
          <a:noFill/>
          <a:ln>
            <a:noFill/>
          </a:ln>
        </p:spPr>
        <p:txBody>
          <a:bodyPr lIns="92475" tIns="46225" rIns="92475" bIns="46225"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Verdana"/>
                <a:ea typeface="Verdana"/>
                <a:cs typeface="Verdana"/>
                <a:sym typeface="Verdana"/>
              </a:rPr>
              <a:t>16</a:t>
            </a:fld>
            <a:endParaRPr lang="en-US" sz="1200" b="0" i="0" u="none" strike="noStrike" cap="none">
              <a:solidFill>
                <a:schemeClr val="dk1"/>
              </a:solidFill>
              <a:latin typeface="Verdana"/>
              <a:ea typeface="Verdana"/>
              <a:cs typeface="Verdana"/>
              <a:sym typeface="Verdana"/>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Shape 48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87" name="Shape 487"/>
          <p:cNvSpPr txBox="1">
            <a:spLocks noGrp="1"/>
          </p:cNvSpPr>
          <p:nvPr>
            <p:ph type="body" idx="1"/>
          </p:nvPr>
        </p:nvSpPr>
        <p:spPr>
          <a:xfrm>
            <a:off x="934720" y="4415791"/>
            <a:ext cx="5140959" cy="4183379"/>
          </a:xfrm>
          <a:prstGeom prst="rect">
            <a:avLst/>
          </a:prstGeom>
          <a:noFill/>
          <a:ln>
            <a:noFill/>
          </a:ln>
        </p:spPr>
        <p:txBody>
          <a:bodyPr lIns="92475" tIns="46225" rIns="92475" bIns="46225" anchor="t" anchorCtr="0">
            <a:noAutofit/>
          </a:bodyPr>
          <a:lstStyle/>
          <a:p>
            <a:pPr marL="0" marR="0" lvl="0" indent="0" algn="l" rtl="0">
              <a:spcBef>
                <a:spcPts val="0"/>
              </a:spcBef>
              <a:spcAft>
                <a:spcPts val="0"/>
              </a:spcAft>
              <a:buSzPct val="25000"/>
              <a:buNone/>
            </a:pPr>
            <a:r>
              <a:rPr lang="en-US" sz="1200" b="1" i="0" u="none" strike="noStrike" cap="none">
                <a:solidFill>
                  <a:schemeClr val="dk1"/>
                </a:solidFill>
                <a:latin typeface="Verdana"/>
                <a:ea typeface="Verdana"/>
                <a:cs typeface="Verdana"/>
                <a:sym typeface="Verdana"/>
              </a:rPr>
              <a:t>SAY:  </a:t>
            </a:r>
            <a:r>
              <a:rPr lang="en-US" sz="1200" b="0" i="0" u="none" strike="noStrike" cap="none">
                <a:solidFill>
                  <a:schemeClr val="dk1"/>
                </a:solidFill>
                <a:latin typeface="Verdana"/>
                <a:ea typeface="Verdana"/>
                <a:cs typeface="Verdana"/>
                <a:sym typeface="Verdana"/>
              </a:rPr>
              <a:t>The Dietary Guidelines recommend that half of our total grains be whole grains. The recommended amount of whole grains for a child is 3 servings.</a:t>
            </a:r>
          </a:p>
          <a:p>
            <a:pPr marL="0" marR="0" lvl="0" indent="0" algn="l" rtl="0">
              <a:spcBef>
                <a:spcPts val="360"/>
              </a:spcBef>
              <a:spcAft>
                <a:spcPts val="0"/>
              </a:spcAft>
              <a:buSzPct val="25000"/>
              <a:buNone/>
            </a:pPr>
            <a:r>
              <a:rPr lang="en-US" sz="1200" b="0" i="0" u="none" strike="noStrike" cap="none">
                <a:solidFill>
                  <a:schemeClr val="dk1"/>
                </a:solidFill>
                <a:latin typeface="Verdana"/>
                <a:ea typeface="Verdana"/>
                <a:cs typeface="Verdana"/>
                <a:sym typeface="Verdana"/>
              </a:rPr>
              <a:t>(CLICK) The average whole grain intake for a child though is ½ of a serving per day. </a:t>
            </a:r>
          </a:p>
          <a:p>
            <a:pPr marL="0" marR="0" lvl="0" indent="0" algn="l" rtl="0">
              <a:spcBef>
                <a:spcPts val="360"/>
              </a:spcBef>
              <a:spcAft>
                <a:spcPts val="0"/>
              </a:spcAft>
              <a:buSzPct val="25000"/>
              <a:buNone/>
            </a:pPr>
            <a:r>
              <a:rPr lang="en-US" sz="1200" b="0" i="0" u="none" strike="noStrike" cap="none">
                <a:solidFill>
                  <a:schemeClr val="dk1"/>
                </a:solidFill>
                <a:latin typeface="Verdana"/>
                <a:ea typeface="Verdana"/>
                <a:cs typeface="Verdana"/>
                <a:sym typeface="Verdana"/>
              </a:rPr>
              <a:t>(CLICK) And the average refined grain intake for children is 5 servings. </a:t>
            </a:r>
          </a:p>
          <a:p>
            <a:pPr marL="0" marR="0" lvl="0" indent="0" algn="l" rtl="0">
              <a:spcBef>
                <a:spcPts val="360"/>
              </a:spcBef>
              <a:spcAft>
                <a:spcPts val="0"/>
              </a:spcAft>
              <a:buSzPct val="25000"/>
              <a:buNone/>
            </a:pPr>
            <a:r>
              <a:rPr lang="en-US" sz="1200" b="0" i="0" u="none" strike="noStrike" cap="none">
                <a:solidFill>
                  <a:schemeClr val="dk1"/>
                </a:solidFill>
                <a:latin typeface="Verdana"/>
                <a:ea typeface="Verdana"/>
                <a:cs typeface="Verdana"/>
                <a:sym typeface="Verdana"/>
              </a:rPr>
              <a:t>Whole grains provide more vitamins, minerals, fiber, and makes us feel fuller longer.  (CLICK)</a:t>
            </a:r>
          </a:p>
        </p:txBody>
      </p:sp>
      <p:sp>
        <p:nvSpPr>
          <p:cNvPr id="488" name="Shape 488"/>
          <p:cNvSpPr txBox="1">
            <a:spLocks noGrp="1"/>
          </p:cNvSpPr>
          <p:nvPr>
            <p:ph type="sldNum" idx="12"/>
          </p:nvPr>
        </p:nvSpPr>
        <p:spPr>
          <a:xfrm>
            <a:off x="3972560" y="8831579"/>
            <a:ext cx="3037839" cy="464819"/>
          </a:xfrm>
          <a:prstGeom prst="rect">
            <a:avLst/>
          </a:prstGeom>
          <a:noFill/>
          <a:ln>
            <a:noFill/>
          </a:ln>
        </p:spPr>
        <p:txBody>
          <a:bodyPr lIns="92475" tIns="46225" rIns="92475" bIns="46225"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Verdana"/>
                <a:ea typeface="Verdana"/>
                <a:cs typeface="Verdana"/>
                <a:sym typeface="Verdana"/>
              </a:rPr>
              <a:t>17</a:t>
            </a:fld>
            <a:endParaRPr lang="en-US" sz="1200" b="0" i="0" u="none" strike="noStrike" cap="none">
              <a:solidFill>
                <a:schemeClr val="dk1"/>
              </a:solidFill>
              <a:latin typeface="Verdana"/>
              <a:ea typeface="Verdana"/>
              <a:cs typeface="Verdana"/>
              <a:sym typeface="Verdana"/>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Shape 50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07" name="Shape 507"/>
          <p:cNvSpPr txBox="1">
            <a:spLocks noGrp="1"/>
          </p:cNvSpPr>
          <p:nvPr>
            <p:ph type="body" idx="1"/>
          </p:nvPr>
        </p:nvSpPr>
        <p:spPr>
          <a:xfrm>
            <a:off x="934720" y="4415791"/>
            <a:ext cx="5140959" cy="4183379"/>
          </a:xfrm>
          <a:prstGeom prst="rect">
            <a:avLst/>
          </a:prstGeom>
          <a:noFill/>
          <a:ln>
            <a:noFill/>
          </a:ln>
        </p:spPr>
        <p:txBody>
          <a:bodyPr lIns="92475" tIns="46225" rIns="92475" bIns="46225" anchor="t" anchorCtr="0">
            <a:noAutofit/>
          </a:bodyPr>
          <a:lstStyle/>
          <a:p>
            <a:pPr marL="0" marR="0" lvl="0" indent="0" algn="l" rtl="0">
              <a:lnSpc>
                <a:spcPct val="100000"/>
              </a:lnSpc>
              <a:spcBef>
                <a:spcPts val="0"/>
              </a:spcBef>
              <a:spcAft>
                <a:spcPts val="0"/>
              </a:spcAft>
              <a:buClr>
                <a:schemeClr val="dk1"/>
              </a:buClr>
              <a:buSzPct val="25000"/>
              <a:buFont typeface="Verdana"/>
              <a:buNone/>
            </a:pPr>
            <a:r>
              <a:rPr lang="en-US" sz="1200" b="1" i="0" u="none" strike="noStrike" cap="none">
                <a:solidFill>
                  <a:schemeClr val="dk1"/>
                </a:solidFill>
                <a:latin typeface="Verdana"/>
                <a:ea typeface="Verdana"/>
                <a:cs typeface="Verdana"/>
                <a:sym typeface="Verdana"/>
              </a:rPr>
              <a:t>SAY</a:t>
            </a:r>
            <a:r>
              <a:rPr lang="en-US" sz="1200" b="0" i="0" u="none" strike="noStrike" cap="none">
                <a:solidFill>
                  <a:schemeClr val="dk1"/>
                </a:solidFill>
                <a:latin typeface="Verdana"/>
                <a:ea typeface="Verdana"/>
                <a:cs typeface="Verdana"/>
                <a:sym typeface="Verdana"/>
              </a:rPr>
              <a:t>: As a result, now at least one serving of grains per day must be whole grain-rich.  With the CACFP updates, kids are now more likely to get at least one whole grain-rich serving per day.  </a:t>
            </a:r>
          </a:p>
          <a:p>
            <a:pPr marL="0" marR="0" lvl="0" indent="0" algn="l" rtl="0">
              <a:lnSpc>
                <a:spcPct val="100000"/>
              </a:lnSpc>
              <a:spcBef>
                <a:spcPts val="360"/>
              </a:spcBef>
              <a:spcAft>
                <a:spcPts val="0"/>
              </a:spcAft>
              <a:buClr>
                <a:schemeClr val="dk1"/>
              </a:buClr>
              <a:buSzPct val="25000"/>
              <a:buFont typeface="Verdana"/>
              <a:buNone/>
            </a:pPr>
            <a:endParaRPr sz="1200" b="0" i="0" u="none" strike="noStrike" cap="none">
              <a:solidFill>
                <a:schemeClr val="dk1"/>
              </a:solidFill>
              <a:latin typeface="Verdana"/>
              <a:ea typeface="Verdana"/>
              <a:cs typeface="Verdana"/>
              <a:sym typeface="Verdana"/>
            </a:endParaRPr>
          </a:p>
          <a:p>
            <a:pPr marL="0" marR="0" lvl="0" indent="0" algn="l" rtl="0">
              <a:lnSpc>
                <a:spcPct val="100000"/>
              </a:lnSpc>
              <a:spcBef>
                <a:spcPts val="360"/>
              </a:spcBef>
              <a:spcAft>
                <a:spcPts val="0"/>
              </a:spcAft>
              <a:buClr>
                <a:schemeClr val="dk1"/>
              </a:buClr>
              <a:buSzPct val="25000"/>
              <a:buFont typeface="Verdana"/>
              <a:buNone/>
            </a:pPr>
            <a:r>
              <a:rPr lang="en-US" sz="1200" b="1" i="0" u="none" strike="noStrike" cap="none">
                <a:solidFill>
                  <a:schemeClr val="dk1"/>
                </a:solidFill>
                <a:latin typeface="Verdana"/>
                <a:ea typeface="Verdana"/>
                <a:cs typeface="Verdana"/>
                <a:sym typeface="Verdana"/>
              </a:rPr>
              <a:t>SAY: </a:t>
            </a:r>
            <a:r>
              <a:rPr lang="en-US" sz="1200" b="0" i="0" u="none" strike="noStrike" cap="none">
                <a:solidFill>
                  <a:schemeClr val="dk1"/>
                </a:solidFill>
                <a:latin typeface="Verdana"/>
                <a:ea typeface="Verdana"/>
                <a:cs typeface="Verdana"/>
                <a:sym typeface="Verdana"/>
              </a:rPr>
              <a:t>So at least one grain a day has to be whole grain rich.  What does that mean? (CLICK) The definition of a whole grain rich product is: 50% of the grains must be whole grains and the remaining grains must be enriched.  When you’re documenting your meals, remember to specify “brown rice” or “whole wheat bread” to get credit for them.</a:t>
            </a:r>
          </a:p>
        </p:txBody>
      </p:sp>
      <p:sp>
        <p:nvSpPr>
          <p:cNvPr id="508" name="Shape 508"/>
          <p:cNvSpPr txBox="1">
            <a:spLocks noGrp="1"/>
          </p:cNvSpPr>
          <p:nvPr>
            <p:ph type="sldNum" idx="12"/>
          </p:nvPr>
        </p:nvSpPr>
        <p:spPr>
          <a:xfrm>
            <a:off x="3972560" y="8831579"/>
            <a:ext cx="3037839" cy="464819"/>
          </a:xfrm>
          <a:prstGeom prst="rect">
            <a:avLst/>
          </a:prstGeom>
          <a:noFill/>
          <a:ln>
            <a:noFill/>
          </a:ln>
        </p:spPr>
        <p:txBody>
          <a:bodyPr lIns="92475" tIns="46225" rIns="92475" bIns="46225"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Verdana"/>
                <a:ea typeface="Verdana"/>
                <a:cs typeface="Verdana"/>
                <a:sym typeface="Verdana"/>
              </a:rPr>
              <a:t>18</a:t>
            </a:fld>
            <a:endParaRPr lang="en-US" sz="1200" b="0" i="0" u="none" strike="noStrike" cap="none">
              <a:solidFill>
                <a:schemeClr val="dk1"/>
              </a:solidFill>
              <a:latin typeface="Verdana"/>
              <a:ea typeface="Verdana"/>
              <a:cs typeface="Verdana"/>
              <a:sym typeface="Verdana"/>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Shape 51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16" name="Shape 516"/>
          <p:cNvSpPr txBox="1">
            <a:spLocks noGrp="1"/>
          </p:cNvSpPr>
          <p:nvPr>
            <p:ph type="body" idx="1"/>
          </p:nvPr>
        </p:nvSpPr>
        <p:spPr>
          <a:xfrm>
            <a:off x="934720" y="4415791"/>
            <a:ext cx="5140959" cy="4183379"/>
          </a:xfrm>
          <a:prstGeom prst="rect">
            <a:avLst/>
          </a:prstGeom>
          <a:noFill/>
          <a:ln>
            <a:noFill/>
          </a:ln>
        </p:spPr>
        <p:txBody>
          <a:bodyPr lIns="92475" tIns="46225" rIns="92475" bIns="46225" anchor="t" anchorCtr="0">
            <a:noAutofit/>
          </a:bodyPr>
          <a:lstStyle/>
          <a:p>
            <a:pPr marL="0" marR="0" lvl="0" indent="0" algn="l" rtl="0">
              <a:spcBef>
                <a:spcPts val="0"/>
              </a:spcBef>
              <a:spcAft>
                <a:spcPts val="0"/>
              </a:spcAft>
              <a:buSzPct val="25000"/>
              <a:buNone/>
            </a:pPr>
            <a:r>
              <a:rPr lang="en-US" sz="1200" b="1" i="0" u="none" strike="noStrike" cap="none">
                <a:solidFill>
                  <a:schemeClr val="dk1"/>
                </a:solidFill>
                <a:latin typeface="Verdana"/>
                <a:ea typeface="Verdana"/>
                <a:cs typeface="Verdana"/>
                <a:sym typeface="Verdana"/>
              </a:rPr>
              <a:t>SAY</a:t>
            </a:r>
            <a:r>
              <a:rPr lang="en-US" sz="1200" b="0" i="0" u="none" strike="noStrike" cap="none">
                <a:solidFill>
                  <a:schemeClr val="dk1"/>
                </a:solidFill>
                <a:latin typeface="Verdana"/>
                <a:ea typeface="Verdana"/>
                <a:cs typeface="Verdana"/>
                <a:sym typeface="Verdana"/>
              </a:rPr>
              <a:t>: We have some whole grain samples up here if you'd like to look at them.  These are products that are always considered whole grain rich, so you don’t have to look at the ingredients label.  There’s a sheet next to them that tells you their taste, texture, price, protein content, and other notes.  So be sure to check them out during your break or after the workshop.</a:t>
            </a:r>
          </a:p>
        </p:txBody>
      </p:sp>
      <p:sp>
        <p:nvSpPr>
          <p:cNvPr id="517" name="Shape 517"/>
          <p:cNvSpPr txBox="1">
            <a:spLocks noGrp="1"/>
          </p:cNvSpPr>
          <p:nvPr>
            <p:ph type="sldNum" idx="12"/>
          </p:nvPr>
        </p:nvSpPr>
        <p:spPr>
          <a:xfrm>
            <a:off x="3972560" y="8831579"/>
            <a:ext cx="3037839" cy="464819"/>
          </a:xfrm>
          <a:prstGeom prst="rect">
            <a:avLst/>
          </a:prstGeom>
          <a:noFill/>
          <a:ln>
            <a:noFill/>
          </a:ln>
        </p:spPr>
        <p:txBody>
          <a:bodyPr lIns="92475" tIns="46225" rIns="92475" bIns="46225"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Verdana"/>
                <a:ea typeface="Verdana"/>
                <a:cs typeface="Verdana"/>
                <a:sym typeface="Verdana"/>
              </a:rPr>
              <a:t>19</a:t>
            </a:fld>
            <a:endParaRPr lang="en-US" sz="1200" b="0" i="0" u="none" strike="noStrike" cap="none">
              <a:solidFill>
                <a:schemeClr val="dk1"/>
              </a:solidFill>
              <a:latin typeface="Verdana"/>
              <a:ea typeface="Verdana"/>
              <a:cs typeface="Verdana"/>
              <a:sym typeface="Verdana"/>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Shape 270"/>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71" name="Shape 271"/>
          <p:cNvSpPr txBox="1">
            <a:spLocks noGrp="1"/>
          </p:cNvSpPr>
          <p:nvPr>
            <p:ph type="body" idx="1"/>
          </p:nvPr>
        </p:nvSpPr>
        <p:spPr>
          <a:xfrm>
            <a:off x="934720" y="4415791"/>
            <a:ext cx="5140959" cy="4183379"/>
          </a:xfrm>
          <a:prstGeom prst="rect">
            <a:avLst/>
          </a:prstGeom>
          <a:noFill/>
          <a:ln>
            <a:noFill/>
          </a:ln>
        </p:spPr>
        <p:txBody>
          <a:bodyPr lIns="92475" tIns="46225" rIns="92475" bIns="46225" anchor="t" anchorCtr="0">
            <a:noAutofit/>
          </a:bodyPr>
          <a:lstStyle/>
          <a:p>
            <a:pPr marL="0" marR="0" lvl="0" indent="0" algn="l" rtl="0">
              <a:spcBef>
                <a:spcPts val="0"/>
              </a:spcBef>
              <a:spcAft>
                <a:spcPts val="0"/>
              </a:spcAft>
              <a:buSzPct val="25000"/>
              <a:buNone/>
            </a:pPr>
            <a:r>
              <a:rPr lang="en-US" sz="1200" b="1" i="0" u="none" strike="noStrike" cap="none">
                <a:solidFill>
                  <a:schemeClr val="dk1"/>
                </a:solidFill>
                <a:latin typeface="Verdana"/>
                <a:ea typeface="Verdana"/>
                <a:cs typeface="Verdana"/>
                <a:sym typeface="Verdana"/>
              </a:rPr>
              <a:t>SAY:</a:t>
            </a:r>
            <a:r>
              <a:rPr lang="en-US" sz="1200" b="0" i="0" u="none" strike="noStrike" cap="none">
                <a:solidFill>
                  <a:schemeClr val="dk1"/>
                </a:solidFill>
                <a:latin typeface="Verdana"/>
                <a:ea typeface="Verdana"/>
                <a:cs typeface="Verdana"/>
                <a:sym typeface="Verdana"/>
              </a:rPr>
              <a:t> Today we’ll talk about three (3) things. [READ SLIDE] We’ll take a 10 minute break about an hour in.</a:t>
            </a:r>
          </a:p>
          <a:p>
            <a:pPr marL="0" marR="0" lvl="0" indent="0" algn="l" rtl="0">
              <a:spcBef>
                <a:spcPts val="360"/>
              </a:spcBef>
              <a:spcAft>
                <a:spcPts val="0"/>
              </a:spcAft>
              <a:buSzPct val="25000"/>
              <a:buNone/>
            </a:pPr>
            <a:endParaRPr sz="1200" b="0" i="0" u="none" strike="noStrike" cap="none">
              <a:solidFill>
                <a:schemeClr val="dk1"/>
              </a:solidFill>
              <a:latin typeface="Verdana"/>
              <a:ea typeface="Verdana"/>
              <a:cs typeface="Verdana"/>
              <a:sym typeface="Verdana"/>
            </a:endParaRPr>
          </a:p>
          <a:p>
            <a:pPr marL="0" marR="0" lvl="0" indent="0" algn="l" rtl="0">
              <a:lnSpc>
                <a:spcPct val="100000"/>
              </a:lnSpc>
              <a:spcBef>
                <a:spcPts val="360"/>
              </a:spcBef>
              <a:spcAft>
                <a:spcPts val="0"/>
              </a:spcAft>
              <a:buClr>
                <a:schemeClr val="dk1"/>
              </a:buClr>
              <a:buSzPct val="25000"/>
              <a:buFont typeface="Verdana"/>
              <a:buNone/>
            </a:pPr>
            <a:r>
              <a:rPr lang="en-US" sz="1200" b="0" i="0" u="none" strike="noStrike" cap="none">
                <a:solidFill>
                  <a:schemeClr val="dk1"/>
                </a:solidFill>
                <a:latin typeface="Verdana"/>
                <a:ea typeface="Verdana"/>
                <a:cs typeface="Verdana"/>
                <a:sym typeface="Verdana"/>
              </a:rPr>
              <a:t>If you haven’t signed in yet or picked up a binder, please do so (give location to sign in table). I hope you had a chance to grab breakfast or something to drink, if you haven’t please feel free to do so now.  If you need to use the restroom, it’s (give location to restroom).</a:t>
            </a:r>
          </a:p>
          <a:p>
            <a:pPr marL="0" marR="0" lvl="0" indent="0" algn="l" rtl="0">
              <a:spcBef>
                <a:spcPts val="360"/>
              </a:spcBef>
              <a:spcAft>
                <a:spcPts val="0"/>
              </a:spcAft>
              <a:buSzPct val="25000"/>
              <a:buNone/>
            </a:pPr>
            <a:endParaRPr sz="1200" b="0" i="0" u="none" strike="noStrike" cap="none">
              <a:solidFill>
                <a:schemeClr val="dk1"/>
              </a:solidFill>
              <a:latin typeface="Verdana"/>
              <a:ea typeface="Verdana"/>
              <a:cs typeface="Verdana"/>
              <a:sym typeface="Verdana"/>
            </a:endParaRPr>
          </a:p>
          <a:p>
            <a:pPr marL="0" marR="0" lvl="0" indent="0" algn="l" rtl="0">
              <a:spcBef>
                <a:spcPts val="360"/>
              </a:spcBef>
              <a:spcAft>
                <a:spcPts val="0"/>
              </a:spcAft>
              <a:buSzPct val="25000"/>
              <a:buNone/>
            </a:pPr>
            <a:r>
              <a:rPr lang="en-US" sz="1200" b="0" i="0" u="none" strike="noStrike" cap="none">
                <a:solidFill>
                  <a:schemeClr val="dk1"/>
                </a:solidFill>
                <a:latin typeface="Verdana"/>
                <a:ea typeface="Verdana"/>
                <a:cs typeface="Verdana"/>
                <a:sym typeface="Verdana"/>
              </a:rPr>
              <a:t>During your break or after the workshop, you can sign up for your first home visit at (give location to TA topic table).</a:t>
            </a:r>
          </a:p>
          <a:p>
            <a:pPr marL="0" marR="0" lvl="0" indent="0" algn="l" rtl="0">
              <a:spcBef>
                <a:spcPts val="360"/>
              </a:spcBef>
              <a:spcAft>
                <a:spcPts val="0"/>
              </a:spcAft>
              <a:buSzPct val="25000"/>
              <a:buNone/>
            </a:pPr>
            <a:endParaRPr sz="1200" b="1" i="0" u="none" strike="noStrike" cap="none">
              <a:solidFill>
                <a:schemeClr val="dk1"/>
              </a:solidFill>
              <a:latin typeface="Verdana"/>
              <a:ea typeface="Verdana"/>
              <a:cs typeface="Verdana"/>
              <a:sym typeface="Verdana"/>
            </a:endParaRPr>
          </a:p>
          <a:p>
            <a:pPr marL="0" marR="0" lvl="0" indent="0" algn="l" rtl="0">
              <a:spcBef>
                <a:spcPts val="360"/>
              </a:spcBef>
              <a:spcAft>
                <a:spcPts val="0"/>
              </a:spcAft>
              <a:buSzPct val="25000"/>
              <a:buNone/>
            </a:pPr>
            <a:r>
              <a:rPr lang="en-US" sz="1200" b="1" i="0" u="none" strike="noStrike" cap="none">
                <a:solidFill>
                  <a:schemeClr val="dk1"/>
                </a:solidFill>
                <a:latin typeface="Verdana"/>
                <a:ea typeface="Verdana"/>
                <a:cs typeface="Verdana"/>
                <a:sym typeface="Verdana"/>
              </a:rPr>
              <a:t>DO:</a:t>
            </a:r>
            <a:r>
              <a:rPr lang="en-US" sz="1200" b="0" i="0" u="none" strike="noStrike" cap="none">
                <a:solidFill>
                  <a:schemeClr val="dk1"/>
                </a:solidFill>
                <a:latin typeface="Verdana"/>
                <a:ea typeface="Verdana"/>
                <a:cs typeface="Verdana"/>
                <a:sym typeface="Verdana"/>
              </a:rPr>
              <a:t> Point to TA topic table.</a:t>
            </a:r>
          </a:p>
          <a:p>
            <a:pPr marL="0" marR="0" lvl="0" indent="0" algn="l" rtl="0">
              <a:spcBef>
                <a:spcPts val="360"/>
              </a:spcBef>
              <a:spcAft>
                <a:spcPts val="0"/>
              </a:spcAft>
              <a:buSzPct val="25000"/>
              <a:buNone/>
            </a:pPr>
            <a:endParaRPr sz="1200" b="0" i="0" u="none" strike="noStrike" cap="none">
              <a:solidFill>
                <a:schemeClr val="dk1"/>
              </a:solidFill>
              <a:latin typeface="Verdana"/>
              <a:ea typeface="Verdana"/>
              <a:cs typeface="Verdana"/>
              <a:sym typeface="Verdana"/>
            </a:endParaRPr>
          </a:p>
          <a:p>
            <a:pPr marL="0" marR="0" lvl="0" indent="0" algn="l" rtl="0">
              <a:spcBef>
                <a:spcPts val="360"/>
              </a:spcBef>
              <a:spcAft>
                <a:spcPts val="0"/>
              </a:spcAft>
              <a:buSzPct val="25000"/>
              <a:buNone/>
            </a:pPr>
            <a:r>
              <a:rPr lang="en-US" sz="1200" b="1" i="0" u="none" strike="noStrike" cap="none">
                <a:solidFill>
                  <a:schemeClr val="dk1"/>
                </a:solidFill>
                <a:latin typeface="Verdana"/>
                <a:ea typeface="Verdana"/>
                <a:cs typeface="Verdana"/>
                <a:sym typeface="Verdana"/>
              </a:rPr>
              <a:t>SAY:</a:t>
            </a:r>
            <a:r>
              <a:rPr lang="en-US" sz="1200" b="0" i="0" u="none" strike="noStrike" cap="none">
                <a:solidFill>
                  <a:schemeClr val="dk1"/>
                </a:solidFill>
                <a:latin typeface="Verdana"/>
                <a:ea typeface="Verdana"/>
                <a:cs typeface="Verdana"/>
                <a:sym typeface="Verdana"/>
              </a:rPr>
              <a:t> Please feel free to use the sticky notes, pens, and highlighters to highlight things you want to refer to after the workshop and please interrupt me if you have any questions.</a:t>
            </a:r>
          </a:p>
          <a:p>
            <a:pPr marL="0" marR="0" lvl="0" indent="0" algn="l" rtl="0">
              <a:spcBef>
                <a:spcPts val="360"/>
              </a:spcBef>
              <a:spcAft>
                <a:spcPts val="0"/>
              </a:spcAft>
              <a:buSzPct val="25000"/>
              <a:buNone/>
            </a:pPr>
            <a:endParaRPr sz="1200" b="1" i="0" u="none" strike="noStrike" cap="none">
              <a:solidFill>
                <a:schemeClr val="dk1"/>
              </a:solidFill>
              <a:latin typeface="Verdana"/>
              <a:ea typeface="Verdana"/>
              <a:cs typeface="Verdana"/>
              <a:sym typeface="Verdana"/>
            </a:endParaRPr>
          </a:p>
        </p:txBody>
      </p:sp>
      <p:sp>
        <p:nvSpPr>
          <p:cNvPr id="272" name="Shape 272"/>
          <p:cNvSpPr txBox="1">
            <a:spLocks noGrp="1"/>
          </p:cNvSpPr>
          <p:nvPr>
            <p:ph type="sldNum" idx="12"/>
          </p:nvPr>
        </p:nvSpPr>
        <p:spPr>
          <a:xfrm>
            <a:off x="3972560" y="8831579"/>
            <a:ext cx="3037839" cy="464819"/>
          </a:xfrm>
          <a:prstGeom prst="rect">
            <a:avLst/>
          </a:prstGeom>
          <a:noFill/>
          <a:ln>
            <a:noFill/>
          </a:ln>
        </p:spPr>
        <p:txBody>
          <a:bodyPr lIns="92475" tIns="46225" rIns="92475" bIns="46225"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Verdana"/>
                <a:ea typeface="Verdana"/>
                <a:cs typeface="Verdana"/>
                <a:sym typeface="Verdana"/>
              </a:rPr>
              <a:t>2</a:t>
            </a:fld>
            <a:endParaRPr lang="en-US" sz="1200" b="0" i="0" u="none" strike="noStrike" cap="none">
              <a:solidFill>
                <a:schemeClr val="dk1"/>
              </a:solidFill>
              <a:latin typeface="Verdana"/>
              <a:ea typeface="Verdana"/>
              <a:cs typeface="Verdana"/>
              <a:sym typeface="Verdana"/>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Shape 52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25" name="Shape 525"/>
          <p:cNvSpPr txBox="1">
            <a:spLocks noGrp="1"/>
          </p:cNvSpPr>
          <p:nvPr>
            <p:ph type="body" idx="1"/>
          </p:nvPr>
        </p:nvSpPr>
        <p:spPr>
          <a:xfrm>
            <a:off x="934720" y="4415791"/>
            <a:ext cx="5140959" cy="4183379"/>
          </a:xfrm>
          <a:prstGeom prst="rect">
            <a:avLst/>
          </a:prstGeom>
          <a:noFill/>
          <a:ln>
            <a:noFill/>
          </a:ln>
        </p:spPr>
        <p:txBody>
          <a:bodyPr lIns="92475" tIns="46225" rIns="92475" bIns="46225" anchor="t" anchorCtr="0">
            <a:noAutofit/>
          </a:bodyPr>
          <a:lstStyle/>
          <a:p>
            <a:pPr marL="0" marR="0" lvl="0" indent="0" algn="l" rtl="0">
              <a:spcBef>
                <a:spcPts val="0"/>
              </a:spcBef>
              <a:spcAft>
                <a:spcPts val="0"/>
              </a:spcAft>
              <a:buSzPct val="25000"/>
              <a:buNone/>
            </a:pPr>
            <a:r>
              <a:rPr lang="en-US" sz="1200" b="1" i="0" u="none" strike="noStrike" cap="none">
                <a:solidFill>
                  <a:schemeClr val="dk1"/>
                </a:solidFill>
                <a:latin typeface="Verdana"/>
                <a:ea typeface="Verdana"/>
                <a:cs typeface="Verdana"/>
                <a:sym typeface="Verdana"/>
              </a:rPr>
              <a:t>SAY</a:t>
            </a:r>
            <a:r>
              <a:rPr lang="en-US" sz="1200" b="0" i="0" u="none" strike="noStrike" cap="none">
                <a:solidFill>
                  <a:schemeClr val="dk1"/>
                </a:solidFill>
                <a:latin typeface="Verdana"/>
                <a:ea typeface="Verdana"/>
                <a:cs typeface="Verdana"/>
                <a:sym typeface="Verdana"/>
              </a:rPr>
              <a:t>: We will talk about two ways to figure out if a grain product is whole-grain rich.  The first way is the easiest and my favorite.  </a:t>
            </a:r>
          </a:p>
          <a:p>
            <a:pPr marL="0" marR="0" lvl="0" indent="0" algn="l" rtl="0">
              <a:spcBef>
                <a:spcPts val="360"/>
              </a:spcBef>
              <a:spcAft>
                <a:spcPts val="0"/>
              </a:spcAft>
              <a:buSzPct val="25000"/>
              <a:buNone/>
            </a:pPr>
            <a:endParaRPr sz="1200" b="0" i="0" u="none" strike="noStrike" cap="none">
              <a:solidFill>
                <a:schemeClr val="dk1"/>
              </a:solidFill>
              <a:latin typeface="Verdana"/>
              <a:ea typeface="Verdana"/>
              <a:cs typeface="Verdana"/>
              <a:sym typeface="Verdana"/>
            </a:endParaRPr>
          </a:p>
          <a:p>
            <a:pPr marL="0" marR="0" lvl="0" indent="0" algn="l" rtl="0">
              <a:spcBef>
                <a:spcPts val="360"/>
              </a:spcBef>
              <a:spcAft>
                <a:spcPts val="0"/>
              </a:spcAft>
              <a:buSzPct val="25000"/>
              <a:buNone/>
            </a:pPr>
            <a:r>
              <a:rPr lang="en-US" sz="1200" b="1" i="0" u="none" strike="noStrike" cap="none">
                <a:solidFill>
                  <a:schemeClr val="dk1"/>
                </a:solidFill>
                <a:latin typeface="Verdana"/>
                <a:ea typeface="Verdana"/>
                <a:cs typeface="Verdana"/>
                <a:sym typeface="Verdana"/>
              </a:rPr>
              <a:t>DO</a:t>
            </a:r>
            <a:r>
              <a:rPr lang="en-US" sz="1200" b="0" i="0" u="none" strike="noStrike" cap="none">
                <a:solidFill>
                  <a:schemeClr val="dk1"/>
                </a:solidFill>
                <a:latin typeface="Verdana"/>
                <a:ea typeface="Verdana"/>
                <a:cs typeface="Verdana"/>
                <a:sym typeface="Verdana"/>
              </a:rPr>
              <a:t>: Hold up WIC shopping guide.  Ask providers to pull it out of their binders. Model opening it to pages 13 – 17.</a:t>
            </a:r>
          </a:p>
          <a:p>
            <a:pPr marL="0" marR="0" lvl="0" indent="0" algn="l" rtl="0">
              <a:spcBef>
                <a:spcPts val="360"/>
              </a:spcBef>
              <a:spcAft>
                <a:spcPts val="0"/>
              </a:spcAft>
              <a:buSzPct val="25000"/>
              <a:buNone/>
            </a:pPr>
            <a:endParaRPr sz="1200" b="0" i="0" u="none" strike="noStrike" cap="none">
              <a:solidFill>
                <a:schemeClr val="dk1"/>
              </a:solidFill>
              <a:latin typeface="Verdana"/>
              <a:ea typeface="Verdana"/>
              <a:cs typeface="Verdana"/>
              <a:sym typeface="Verdana"/>
            </a:endParaRPr>
          </a:p>
          <a:p>
            <a:pPr marL="0" marR="0" lvl="0" indent="0" algn="l" rtl="0">
              <a:spcBef>
                <a:spcPts val="360"/>
              </a:spcBef>
              <a:spcAft>
                <a:spcPts val="0"/>
              </a:spcAft>
              <a:buSzPct val="25000"/>
              <a:buNone/>
            </a:pPr>
            <a:r>
              <a:rPr lang="en-US" sz="1200" b="1" i="0" u="none" strike="noStrike" cap="none">
                <a:solidFill>
                  <a:schemeClr val="dk1"/>
                </a:solidFill>
                <a:latin typeface="Verdana"/>
                <a:ea typeface="Verdana"/>
                <a:cs typeface="Verdana"/>
                <a:sym typeface="Verdana"/>
              </a:rPr>
              <a:t>SAY</a:t>
            </a:r>
            <a:r>
              <a:rPr lang="en-US" sz="1200" b="0" i="0" u="none" strike="noStrike" cap="none">
                <a:solidFill>
                  <a:schemeClr val="dk1"/>
                </a:solidFill>
                <a:latin typeface="Verdana"/>
                <a:ea typeface="Verdana"/>
                <a:cs typeface="Verdana"/>
                <a:sym typeface="Verdana"/>
              </a:rPr>
              <a:t>: If it is a WIC approved grain, it is reimbursable and counts towards your whole-grain rich requirement.  Many stores label their products with the WIC logo so it’s really nice!  You don’t even have to pull out your shopping guide.</a:t>
            </a:r>
          </a:p>
          <a:p>
            <a:pPr marL="0" marR="0" lvl="0" indent="0" algn="l" rtl="0">
              <a:spcBef>
                <a:spcPts val="360"/>
              </a:spcBef>
              <a:spcAft>
                <a:spcPts val="0"/>
              </a:spcAft>
              <a:buSzPct val="25000"/>
              <a:buNone/>
            </a:pPr>
            <a:r>
              <a:rPr lang="en-US" sz="1200" b="0" i="0" u="none" strike="noStrike" cap="none">
                <a:solidFill>
                  <a:schemeClr val="dk1"/>
                </a:solidFill>
                <a:latin typeface="Verdana"/>
                <a:ea typeface="Verdana"/>
                <a:cs typeface="Verdana"/>
                <a:sym typeface="Verdana"/>
              </a:rPr>
              <a:t>(CLICK) This is what the WIC logo looks like.  Aside from using your WIC Shopping Guide to figure out if a grain product is whole grain-rich(CLICK), you can use it to identify reimbursable yogurts (CLICK) and cereals (CLICK).</a:t>
            </a:r>
          </a:p>
        </p:txBody>
      </p:sp>
      <p:sp>
        <p:nvSpPr>
          <p:cNvPr id="526" name="Shape 526"/>
          <p:cNvSpPr txBox="1">
            <a:spLocks noGrp="1"/>
          </p:cNvSpPr>
          <p:nvPr>
            <p:ph type="sldNum" idx="12"/>
          </p:nvPr>
        </p:nvSpPr>
        <p:spPr>
          <a:xfrm>
            <a:off x="3972560" y="8831579"/>
            <a:ext cx="3037839" cy="464819"/>
          </a:xfrm>
          <a:prstGeom prst="rect">
            <a:avLst/>
          </a:prstGeom>
          <a:noFill/>
          <a:ln>
            <a:noFill/>
          </a:ln>
        </p:spPr>
        <p:txBody>
          <a:bodyPr lIns="92475" tIns="46225" rIns="92475" bIns="46225"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Verdana"/>
                <a:ea typeface="Verdana"/>
                <a:cs typeface="Verdana"/>
                <a:sym typeface="Verdana"/>
              </a:rPr>
              <a:t>20</a:t>
            </a:fld>
            <a:endParaRPr lang="en-US" sz="1200" b="0" i="0" u="none" strike="noStrike" cap="none">
              <a:solidFill>
                <a:schemeClr val="dk1"/>
              </a:solidFill>
              <a:latin typeface="Verdana"/>
              <a:ea typeface="Verdana"/>
              <a:cs typeface="Verdana"/>
              <a:sym typeface="Verdana"/>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Shape 53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39" name="Shape 539"/>
          <p:cNvSpPr txBox="1">
            <a:spLocks noGrp="1"/>
          </p:cNvSpPr>
          <p:nvPr>
            <p:ph type="body" idx="1"/>
          </p:nvPr>
        </p:nvSpPr>
        <p:spPr>
          <a:xfrm>
            <a:off x="934720" y="4415791"/>
            <a:ext cx="5140959" cy="4183379"/>
          </a:xfrm>
          <a:prstGeom prst="rect">
            <a:avLst/>
          </a:prstGeom>
          <a:noFill/>
          <a:ln>
            <a:noFill/>
          </a:ln>
        </p:spPr>
        <p:txBody>
          <a:bodyPr lIns="92475" tIns="46225" rIns="92475" bIns="46225" anchor="t" anchorCtr="0">
            <a:noAutofit/>
          </a:bodyPr>
          <a:lstStyle/>
          <a:p>
            <a:pPr marL="0" marR="0" lvl="0" indent="0" algn="l" rtl="0">
              <a:spcBef>
                <a:spcPts val="0"/>
              </a:spcBef>
              <a:spcAft>
                <a:spcPts val="0"/>
              </a:spcAft>
              <a:buSzPct val="25000"/>
              <a:buNone/>
            </a:pPr>
            <a:r>
              <a:rPr lang="en-US" sz="1200" b="1" i="0" u="none" strike="noStrike" cap="none">
                <a:solidFill>
                  <a:schemeClr val="dk1"/>
                </a:solidFill>
                <a:latin typeface="Verdana"/>
                <a:ea typeface="Verdana"/>
                <a:cs typeface="Verdana"/>
                <a:sym typeface="Verdana"/>
              </a:rPr>
              <a:t>SAY: </a:t>
            </a:r>
            <a:r>
              <a:rPr lang="en-US" sz="1200" b="0" i="0" u="none" strike="noStrike" cap="none">
                <a:solidFill>
                  <a:schemeClr val="dk1"/>
                </a:solidFill>
                <a:latin typeface="Verdana"/>
                <a:ea typeface="Verdana"/>
                <a:cs typeface="Verdana"/>
                <a:sym typeface="Verdana"/>
              </a:rPr>
              <a:t>Let’s look at the second way to identify a whole grain rich product—label reading. Here are a few tips.  These tips are also located on your “Identifying Whole Grain Rich” handout.  Go ahead and turn to that page because we’ll be using it in a moment.</a:t>
            </a:r>
          </a:p>
          <a:p>
            <a:pPr marL="0" marR="0" lvl="0" indent="0" algn="l" rtl="0">
              <a:spcBef>
                <a:spcPts val="360"/>
              </a:spcBef>
              <a:spcAft>
                <a:spcPts val="0"/>
              </a:spcAft>
              <a:buSzPct val="25000"/>
              <a:buNone/>
            </a:pPr>
            <a:endParaRPr sz="1200" b="0" i="0" u="none" strike="noStrike" cap="none">
              <a:solidFill>
                <a:schemeClr val="dk1"/>
              </a:solidFill>
              <a:latin typeface="Verdana"/>
              <a:ea typeface="Verdana"/>
              <a:cs typeface="Verdana"/>
              <a:sym typeface="Verdana"/>
            </a:endParaRPr>
          </a:p>
          <a:p>
            <a:pPr marL="0" marR="0" lvl="0" indent="0" algn="l" rtl="0">
              <a:spcBef>
                <a:spcPts val="360"/>
              </a:spcBef>
              <a:spcAft>
                <a:spcPts val="0"/>
              </a:spcAft>
              <a:buSzPct val="25000"/>
              <a:buNone/>
            </a:pPr>
            <a:r>
              <a:rPr lang="en-US" sz="1200" b="1" i="0" u="none" strike="noStrike" cap="none">
                <a:solidFill>
                  <a:schemeClr val="dk1"/>
                </a:solidFill>
                <a:latin typeface="Verdana"/>
                <a:ea typeface="Verdana"/>
                <a:cs typeface="Verdana"/>
                <a:sym typeface="Verdana"/>
              </a:rPr>
              <a:t>DO</a:t>
            </a:r>
            <a:r>
              <a:rPr lang="en-US" sz="1200" b="0" i="0" u="none" strike="noStrike" cap="none">
                <a:solidFill>
                  <a:schemeClr val="dk1"/>
                </a:solidFill>
                <a:latin typeface="Verdana"/>
                <a:ea typeface="Verdana"/>
                <a:cs typeface="Verdana"/>
                <a:sym typeface="Verdana"/>
              </a:rPr>
              <a:t>: Hold up the handout.  Once everyone has the sheet out, read slide.</a:t>
            </a:r>
          </a:p>
        </p:txBody>
      </p:sp>
      <p:sp>
        <p:nvSpPr>
          <p:cNvPr id="540" name="Shape 540"/>
          <p:cNvSpPr txBox="1">
            <a:spLocks noGrp="1"/>
          </p:cNvSpPr>
          <p:nvPr>
            <p:ph type="sldNum" idx="12"/>
          </p:nvPr>
        </p:nvSpPr>
        <p:spPr>
          <a:xfrm>
            <a:off x="3972560" y="8831579"/>
            <a:ext cx="3037839" cy="464819"/>
          </a:xfrm>
          <a:prstGeom prst="rect">
            <a:avLst/>
          </a:prstGeom>
          <a:noFill/>
          <a:ln>
            <a:noFill/>
          </a:ln>
        </p:spPr>
        <p:txBody>
          <a:bodyPr lIns="92475" tIns="46225" rIns="92475" bIns="46225"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Verdana"/>
                <a:ea typeface="Verdana"/>
                <a:cs typeface="Verdana"/>
                <a:sym typeface="Verdana"/>
              </a:rPr>
              <a:t>21</a:t>
            </a:fld>
            <a:endParaRPr lang="en-US" sz="1200" b="0" i="0" u="none" strike="noStrike" cap="none">
              <a:solidFill>
                <a:schemeClr val="dk1"/>
              </a:solidFill>
              <a:latin typeface="Verdana"/>
              <a:ea typeface="Verdana"/>
              <a:cs typeface="Verdana"/>
              <a:sym typeface="Verdana"/>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Shape 54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48" name="Shape 548"/>
          <p:cNvSpPr txBox="1">
            <a:spLocks noGrp="1"/>
          </p:cNvSpPr>
          <p:nvPr>
            <p:ph type="body" idx="1"/>
          </p:nvPr>
        </p:nvSpPr>
        <p:spPr>
          <a:xfrm>
            <a:off x="934720" y="4415791"/>
            <a:ext cx="5140959" cy="4183379"/>
          </a:xfrm>
          <a:prstGeom prst="rect">
            <a:avLst/>
          </a:prstGeom>
          <a:noFill/>
          <a:ln>
            <a:noFill/>
          </a:ln>
        </p:spPr>
        <p:txBody>
          <a:bodyPr lIns="92475" tIns="46225" rIns="92475" bIns="46225" anchor="t" anchorCtr="0">
            <a:noAutofit/>
          </a:bodyPr>
          <a:lstStyle/>
          <a:p>
            <a:pPr marL="0" marR="0" lvl="0" indent="0" algn="l" rtl="0">
              <a:spcBef>
                <a:spcPts val="0"/>
              </a:spcBef>
              <a:spcAft>
                <a:spcPts val="0"/>
              </a:spcAft>
              <a:buSzPct val="25000"/>
              <a:buNone/>
            </a:pPr>
            <a:r>
              <a:rPr lang="en-US" sz="1200" b="1" i="0" u="none" strike="noStrike" cap="none">
                <a:solidFill>
                  <a:schemeClr val="dk1"/>
                </a:solidFill>
                <a:latin typeface="Verdana"/>
                <a:ea typeface="Verdana"/>
                <a:cs typeface="Verdana"/>
                <a:sym typeface="Verdana"/>
              </a:rPr>
              <a:t>SAY: </a:t>
            </a:r>
            <a:r>
              <a:rPr lang="en-US" sz="1200" b="0" i="0" u="none" strike="noStrike" cap="none">
                <a:solidFill>
                  <a:schemeClr val="dk1"/>
                </a:solidFill>
                <a:latin typeface="Verdana"/>
                <a:ea typeface="Verdana"/>
                <a:cs typeface="Verdana"/>
                <a:sym typeface="Verdana"/>
              </a:rPr>
              <a:t>We’ll try label reading together.  Using your handout, let’s see if this product is whole grain rich. </a:t>
            </a:r>
          </a:p>
          <a:p>
            <a:pPr marL="226872" marR="0" lvl="0" indent="-226872" algn="l" rtl="0">
              <a:spcBef>
                <a:spcPts val="360"/>
              </a:spcBef>
              <a:spcAft>
                <a:spcPts val="0"/>
              </a:spcAft>
              <a:buClr>
                <a:schemeClr val="dk1"/>
              </a:buClr>
              <a:buSzPct val="100000"/>
              <a:buFont typeface="Verdana"/>
              <a:buAutoNum type="arabicParenR"/>
            </a:pPr>
            <a:r>
              <a:rPr lang="en-US" sz="1200" b="0" i="0" u="none" strike="noStrike" cap="none">
                <a:solidFill>
                  <a:schemeClr val="dk1"/>
                </a:solidFill>
                <a:latin typeface="Verdana"/>
                <a:ea typeface="Verdana"/>
                <a:cs typeface="Verdana"/>
                <a:sym typeface="Verdana"/>
              </a:rPr>
              <a:t>Find the ingredients list on the label. (CLICK)</a:t>
            </a:r>
          </a:p>
          <a:p>
            <a:pPr marL="226872" marR="0" lvl="0" indent="-226872" algn="l" rtl="0">
              <a:spcBef>
                <a:spcPts val="360"/>
              </a:spcBef>
              <a:spcAft>
                <a:spcPts val="0"/>
              </a:spcAft>
              <a:buClr>
                <a:schemeClr val="dk1"/>
              </a:buClr>
              <a:buSzPct val="100000"/>
              <a:buFont typeface="Verdana"/>
              <a:buAutoNum type="arabicParenR"/>
            </a:pPr>
            <a:r>
              <a:rPr lang="en-US" sz="1200" b="0" i="0" u="none" strike="noStrike" cap="none">
                <a:solidFill>
                  <a:schemeClr val="dk1"/>
                </a:solidFill>
                <a:latin typeface="Verdana"/>
                <a:ea typeface="Verdana"/>
                <a:cs typeface="Verdana"/>
                <a:sym typeface="Verdana"/>
              </a:rPr>
              <a:t>Ignore anything after “Contains 2% or less” (CLICK)</a:t>
            </a:r>
          </a:p>
          <a:p>
            <a:pPr marL="226872" marR="0" lvl="0" indent="-226872" algn="l" rtl="0">
              <a:spcBef>
                <a:spcPts val="360"/>
              </a:spcBef>
              <a:spcAft>
                <a:spcPts val="0"/>
              </a:spcAft>
              <a:buClr>
                <a:schemeClr val="dk1"/>
              </a:buClr>
              <a:buSzPct val="100000"/>
              <a:buFont typeface="Verdana"/>
              <a:buAutoNum type="arabicParenR"/>
            </a:pPr>
            <a:r>
              <a:rPr lang="en-US" sz="1200" b="0" i="0" u="none" strike="noStrike" cap="none">
                <a:solidFill>
                  <a:schemeClr val="dk1"/>
                </a:solidFill>
                <a:latin typeface="Verdana"/>
                <a:ea typeface="Verdana"/>
                <a:cs typeface="Verdana"/>
                <a:sym typeface="Verdana"/>
              </a:rPr>
              <a:t>Look at the first ingredient. (CLICK) In this case it is Whole wheat flour. When we look at our handout, we can see this is a whole grain ingredient.</a:t>
            </a:r>
          </a:p>
          <a:p>
            <a:pPr marL="226872" marR="0" lvl="0" indent="-226872" algn="l" rtl="0">
              <a:spcBef>
                <a:spcPts val="360"/>
              </a:spcBef>
              <a:spcAft>
                <a:spcPts val="0"/>
              </a:spcAft>
              <a:buClr>
                <a:schemeClr val="dk1"/>
              </a:buClr>
              <a:buSzPct val="100000"/>
              <a:buFont typeface="Verdana"/>
              <a:buAutoNum type="arabicParenR"/>
            </a:pPr>
            <a:r>
              <a:rPr lang="en-US" sz="1200" b="0" i="0" u="none" strike="noStrike" cap="none">
                <a:solidFill>
                  <a:schemeClr val="dk1"/>
                </a:solidFill>
                <a:latin typeface="Verdana"/>
                <a:ea typeface="Verdana"/>
                <a:cs typeface="Verdana"/>
                <a:sym typeface="Verdana"/>
              </a:rPr>
              <a:t>(CLICK) Now we’ll review the remaining products which are water, sugar and yeast. Since none of these are grains, we can determine that this product is whole grain-rich. </a:t>
            </a:r>
          </a:p>
        </p:txBody>
      </p:sp>
      <p:sp>
        <p:nvSpPr>
          <p:cNvPr id="549" name="Shape 549"/>
          <p:cNvSpPr txBox="1">
            <a:spLocks noGrp="1"/>
          </p:cNvSpPr>
          <p:nvPr>
            <p:ph type="sldNum" idx="12"/>
          </p:nvPr>
        </p:nvSpPr>
        <p:spPr>
          <a:xfrm>
            <a:off x="3972560" y="8831579"/>
            <a:ext cx="3037839" cy="464819"/>
          </a:xfrm>
          <a:prstGeom prst="rect">
            <a:avLst/>
          </a:prstGeom>
          <a:noFill/>
          <a:ln>
            <a:noFill/>
          </a:ln>
        </p:spPr>
        <p:txBody>
          <a:bodyPr lIns="92475" tIns="46225" rIns="92475" bIns="46225"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Verdana"/>
                <a:ea typeface="Verdana"/>
                <a:cs typeface="Verdana"/>
                <a:sym typeface="Verdana"/>
              </a:rPr>
              <a:t>22</a:t>
            </a:fld>
            <a:endParaRPr lang="en-US" sz="1200" b="0" i="0" u="none" strike="noStrike" cap="none">
              <a:solidFill>
                <a:schemeClr val="dk1"/>
              </a:solidFill>
              <a:latin typeface="Verdana"/>
              <a:ea typeface="Verdana"/>
              <a:cs typeface="Verdana"/>
              <a:sym typeface="Verdana"/>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Shape 56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62" name="Shape 562"/>
          <p:cNvSpPr txBox="1">
            <a:spLocks noGrp="1"/>
          </p:cNvSpPr>
          <p:nvPr>
            <p:ph type="body" idx="1"/>
          </p:nvPr>
        </p:nvSpPr>
        <p:spPr>
          <a:xfrm>
            <a:off x="934720" y="4415791"/>
            <a:ext cx="5140959" cy="4183379"/>
          </a:xfrm>
          <a:prstGeom prst="rect">
            <a:avLst/>
          </a:prstGeom>
          <a:noFill/>
          <a:ln>
            <a:noFill/>
          </a:ln>
        </p:spPr>
        <p:txBody>
          <a:bodyPr lIns="92475" tIns="46225" rIns="92475" bIns="46225" anchor="t" anchorCtr="0">
            <a:noAutofit/>
          </a:bodyPr>
          <a:lstStyle/>
          <a:p>
            <a:pPr marL="0" marR="0" lvl="0" indent="0" algn="l" rtl="0">
              <a:spcBef>
                <a:spcPts val="0"/>
              </a:spcBef>
              <a:spcAft>
                <a:spcPts val="0"/>
              </a:spcAft>
              <a:buSzPct val="25000"/>
              <a:buNone/>
            </a:pPr>
            <a:r>
              <a:rPr lang="en-US" sz="1200" b="1" i="0" u="none" strike="noStrike" cap="none">
                <a:solidFill>
                  <a:schemeClr val="dk1"/>
                </a:solidFill>
                <a:latin typeface="Verdana"/>
                <a:ea typeface="Verdana"/>
                <a:cs typeface="Verdana"/>
                <a:sym typeface="Verdana"/>
              </a:rPr>
              <a:t>SAY</a:t>
            </a:r>
            <a:r>
              <a:rPr lang="en-US" sz="1200" b="0" i="0" u="none" strike="noStrike" cap="none">
                <a:solidFill>
                  <a:schemeClr val="dk1"/>
                </a:solidFill>
                <a:latin typeface="Verdana"/>
                <a:ea typeface="Verdana"/>
                <a:cs typeface="Verdana"/>
                <a:sym typeface="Verdana"/>
              </a:rPr>
              <a:t>: Now we’ll practice identifying whole grain rich products with our table groups.  Remember to refer back to your whole grains handout.  We’ll take about 5 minutes to do this.</a:t>
            </a:r>
          </a:p>
          <a:p>
            <a:pPr marL="0" marR="0" lvl="0" indent="0" algn="l" rtl="0">
              <a:spcBef>
                <a:spcPts val="360"/>
              </a:spcBef>
              <a:spcAft>
                <a:spcPts val="0"/>
              </a:spcAft>
              <a:buSzPct val="25000"/>
              <a:buNone/>
            </a:pPr>
            <a:r>
              <a:rPr lang="en-US" sz="1200" b="1" i="0" u="none" strike="noStrike" cap="none">
                <a:solidFill>
                  <a:schemeClr val="dk1"/>
                </a:solidFill>
                <a:latin typeface="Verdana"/>
                <a:ea typeface="Verdana"/>
                <a:cs typeface="Verdana"/>
                <a:sym typeface="Verdana"/>
              </a:rPr>
              <a:t>DO: </a:t>
            </a:r>
            <a:r>
              <a:rPr lang="en-US" sz="1200" b="0" i="0" u="none" strike="noStrike" cap="none">
                <a:solidFill>
                  <a:schemeClr val="dk1"/>
                </a:solidFill>
                <a:latin typeface="Verdana"/>
                <a:ea typeface="Verdana"/>
                <a:cs typeface="Verdana"/>
                <a:sym typeface="Verdana"/>
              </a:rPr>
              <a:t>Bring the group back together. </a:t>
            </a:r>
          </a:p>
          <a:p>
            <a:pPr marL="0" marR="0" lvl="0" indent="0" algn="l" rtl="0">
              <a:spcBef>
                <a:spcPts val="360"/>
              </a:spcBef>
              <a:spcAft>
                <a:spcPts val="0"/>
              </a:spcAft>
              <a:buSzPct val="25000"/>
              <a:buNone/>
            </a:pPr>
            <a:r>
              <a:rPr lang="en-US" sz="1200" b="1" i="0" u="none" strike="noStrike" cap="none">
                <a:solidFill>
                  <a:schemeClr val="dk1"/>
                </a:solidFill>
                <a:latin typeface="Verdana"/>
                <a:ea typeface="Verdana"/>
                <a:cs typeface="Verdana"/>
                <a:sym typeface="Verdana"/>
              </a:rPr>
              <a:t>ASK: </a:t>
            </a:r>
            <a:r>
              <a:rPr lang="en-US" sz="1200" b="0" i="0" u="none" strike="noStrike" cap="none">
                <a:solidFill>
                  <a:schemeClr val="dk1"/>
                </a:solidFill>
                <a:latin typeface="Verdana"/>
                <a:ea typeface="Verdana"/>
                <a:cs typeface="Verdana"/>
                <a:sym typeface="Verdana"/>
              </a:rPr>
              <a:t>What did you get for the Wheat Thins? Is it whole-grain rich?</a:t>
            </a:r>
          </a:p>
          <a:p>
            <a:pPr marL="0" marR="0" lvl="0" indent="0" algn="l" rtl="0">
              <a:spcBef>
                <a:spcPts val="360"/>
              </a:spcBef>
              <a:spcAft>
                <a:spcPts val="0"/>
              </a:spcAft>
              <a:buSzPct val="25000"/>
              <a:buNone/>
            </a:pPr>
            <a:r>
              <a:rPr lang="en-US" sz="1200" b="0" i="0" u="none" strike="noStrike" cap="none">
                <a:solidFill>
                  <a:schemeClr val="dk1"/>
                </a:solidFill>
                <a:latin typeface="Verdana"/>
                <a:ea typeface="Verdana"/>
                <a:cs typeface="Verdana"/>
                <a:sym typeface="Verdana"/>
              </a:rPr>
              <a:t>(ANSWER: YES)</a:t>
            </a:r>
          </a:p>
        </p:txBody>
      </p:sp>
      <p:sp>
        <p:nvSpPr>
          <p:cNvPr id="563" name="Shape 563"/>
          <p:cNvSpPr txBox="1">
            <a:spLocks noGrp="1"/>
          </p:cNvSpPr>
          <p:nvPr>
            <p:ph type="sldNum" idx="12"/>
          </p:nvPr>
        </p:nvSpPr>
        <p:spPr>
          <a:xfrm>
            <a:off x="3972560" y="8831579"/>
            <a:ext cx="3037839" cy="464819"/>
          </a:xfrm>
          <a:prstGeom prst="rect">
            <a:avLst/>
          </a:prstGeom>
          <a:noFill/>
          <a:ln>
            <a:noFill/>
          </a:ln>
        </p:spPr>
        <p:txBody>
          <a:bodyPr lIns="92475" tIns="46225" rIns="92475" bIns="46225"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Verdana"/>
                <a:ea typeface="Verdana"/>
                <a:cs typeface="Verdana"/>
                <a:sym typeface="Verdana"/>
              </a:rPr>
              <a:t>23</a:t>
            </a:fld>
            <a:endParaRPr lang="en-US" sz="1200" b="0" i="0" u="none" strike="noStrike" cap="none">
              <a:solidFill>
                <a:schemeClr val="dk1"/>
              </a:solidFill>
              <a:latin typeface="Verdana"/>
              <a:ea typeface="Verdana"/>
              <a:cs typeface="Verdana"/>
              <a:sym typeface="Verdana"/>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Shape 57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72" name="Shape 572"/>
          <p:cNvSpPr txBox="1">
            <a:spLocks noGrp="1"/>
          </p:cNvSpPr>
          <p:nvPr>
            <p:ph type="body" idx="1"/>
          </p:nvPr>
        </p:nvSpPr>
        <p:spPr>
          <a:xfrm>
            <a:off x="934720" y="4415791"/>
            <a:ext cx="5140959" cy="4183379"/>
          </a:xfrm>
          <a:prstGeom prst="rect">
            <a:avLst/>
          </a:prstGeom>
          <a:noFill/>
          <a:ln>
            <a:noFill/>
          </a:ln>
        </p:spPr>
        <p:txBody>
          <a:bodyPr lIns="92475" tIns="46225" rIns="92475" bIns="46225" anchor="t" anchorCtr="0">
            <a:noAutofit/>
          </a:bodyPr>
          <a:lstStyle/>
          <a:p>
            <a:pPr marL="0" marR="0" lvl="0" indent="0" algn="l" rtl="0">
              <a:spcBef>
                <a:spcPts val="0"/>
              </a:spcBef>
              <a:spcAft>
                <a:spcPts val="0"/>
              </a:spcAft>
              <a:buSzPct val="25000"/>
              <a:buNone/>
            </a:pPr>
            <a:r>
              <a:rPr lang="en-US" sz="1100" b="1" i="0" u="none" strike="noStrike" cap="none">
                <a:solidFill>
                  <a:schemeClr val="dk1"/>
                </a:solidFill>
                <a:latin typeface="Verdana"/>
                <a:ea typeface="Verdana"/>
                <a:cs typeface="Verdana"/>
                <a:sym typeface="Verdana"/>
              </a:rPr>
              <a:t>ASK: </a:t>
            </a:r>
            <a:r>
              <a:rPr lang="en-US" sz="1100" b="0" i="0" u="none" strike="noStrike" cap="none">
                <a:solidFill>
                  <a:schemeClr val="dk1"/>
                </a:solidFill>
                <a:latin typeface="Verdana"/>
                <a:ea typeface="Verdana"/>
                <a:cs typeface="Verdana"/>
                <a:sym typeface="Verdana"/>
              </a:rPr>
              <a:t>How about the Whole Wheat Ritz Crackers?</a:t>
            </a:r>
          </a:p>
          <a:p>
            <a:pPr marL="0" marR="0" lvl="0" indent="0" algn="l" rtl="0">
              <a:spcBef>
                <a:spcPts val="330"/>
              </a:spcBef>
              <a:spcAft>
                <a:spcPts val="0"/>
              </a:spcAft>
              <a:buSzPct val="25000"/>
              <a:buNone/>
            </a:pPr>
            <a:r>
              <a:rPr lang="en-US" sz="1100" b="1" i="0" u="none" strike="noStrike" cap="none">
                <a:solidFill>
                  <a:schemeClr val="dk1"/>
                </a:solidFill>
                <a:latin typeface="Verdana"/>
                <a:ea typeface="Verdana"/>
                <a:cs typeface="Verdana"/>
                <a:sym typeface="Verdana"/>
              </a:rPr>
              <a:t>DO: </a:t>
            </a:r>
            <a:r>
              <a:rPr lang="en-US" sz="1100" b="0" i="0" u="none" strike="noStrike" cap="none">
                <a:solidFill>
                  <a:schemeClr val="dk1"/>
                </a:solidFill>
                <a:latin typeface="Verdana"/>
                <a:ea typeface="Verdana"/>
                <a:cs typeface="Verdana"/>
                <a:sym typeface="Verdana"/>
              </a:rPr>
              <a:t>Collect responses.</a:t>
            </a:r>
          </a:p>
          <a:p>
            <a:pPr marL="0" marR="0" lvl="0" indent="0" algn="l" rtl="0">
              <a:spcBef>
                <a:spcPts val="330"/>
              </a:spcBef>
              <a:spcAft>
                <a:spcPts val="0"/>
              </a:spcAft>
              <a:buSzPct val="25000"/>
              <a:buNone/>
            </a:pPr>
            <a:r>
              <a:rPr lang="en-US" sz="1100" b="0" i="0" u="none" strike="noStrike" cap="none">
                <a:solidFill>
                  <a:schemeClr val="dk1"/>
                </a:solidFill>
                <a:latin typeface="Verdana"/>
                <a:ea typeface="Verdana"/>
                <a:cs typeface="Verdana"/>
                <a:sym typeface="Verdana"/>
              </a:rPr>
              <a:t>(ANSWER: NO)</a:t>
            </a:r>
          </a:p>
          <a:p>
            <a:pPr marL="170129" marR="0" lvl="0" indent="-170129" algn="l" rtl="0">
              <a:spcBef>
                <a:spcPts val="330"/>
              </a:spcBef>
              <a:spcAft>
                <a:spcPts val="0"/>
              </a:spcAft>
              <a:buClr>
                <a:schemeClr val="dk1"/>
              </a:buClr>
              <a:buSzPct val="100000"/>
              <a:buFont typeface="Verdana"/>
              <a:buNone/>
            </a:pPr>
            <a:endParaRPr sz="1100" b="0" i="0" u="none" strike="noStrike" cap="none">
              <a:solidFill>
                <a:schemeClr val="dk1"/>
              </a:solidFill>
              <a:latin typeface="Verdana"/>
              <a:ea typeface="Verdana"/>
              <a:cs typeface="Verdana"/>
              <a:sym typeface="Verdana"/>
            </a:endParaRPr>
          </a:p>
          <a:p>
            <a:pPr marL="0" marR="0" lvl="0" indent="0" algn="l" rtl="0">
              <a:spcBef>
                <a:spcPts val="330"/>
              </a:spcBef>
              <a:spcAft>
                <a:spcPts val="0"/>
              </a:spcAft>
              <a:buClr>
                <a:schemeClr val="dk1"/>
              </a:buClr>
              <a:buSzPct val="25000"/>
              <a:buFont typeface="Verdana"/>
              <a:buNone/>
            </a:pPr>
            <a:r>
              <a:rPr lang="en-US" sz="1100" b="0" i="0" u="none" strike="noStrike" cap="none">
                <a:solidFill>
                  <a:schemeClr val="dk1"/>
                </a:solidFill>
                <a:latin typeface="Verdana"/>
                <a:ea typeface="Verdana"/>
                <a:cs typeface="Verdana"/>
                <a:sym typeface="Verdana"/>
              </a:rPr>
              <a:t>Even though these crackers aren’t whole grain rich, you can still serve them and they are still reimbursable on the Food Program.  They just won’t count toward the requirement of at least one whole grain-rich product per day.</a:t>
            </a:r>
          </a:p>
        </p:txBody>
      </p:sp>
      <p:sp>
        <p:nvSpPr>
          <p:cNvPr id="573" name="Shape 573"/>
          <p:cNvSpPr txBox="1">
            <a:spLocks noGrp="1"/>
          </p:cNvSpPr>
          <p:nvPr>
            <p:ph type="sldNum" idx="12"/>
          </p:nvPr>
        </p:nvSpPr>
        <p:spPr>
          <a:xfrm>
            <a:off x="3972560" y="8831579"/>
            <a:ext cx="3037839" cy="464819"/>
          </a:xfrm>
          <a:prstGeom prst="rect">
            <a:avLst/>
          </a:prstGeom>
          <a:noFill/>
          <a:ln>
            <a:noFill/>
          </a:ln>
        </p:spPr>
        <p:txBody>
          <a:bodyPr lIns="92475" tIns="46225" rIns="92475" bIns="46225"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Verdana"/>
                <a:ea typeface="Verdana"/>
                <a:cs typeface="Verdana"/>
                <a:sym typeface="Verdana"/>
              </a:rPr>
              <a:t>24</a:t>
            </a:fld>
            <a:endParaRPr lang="en-US" sz="1200" b="0" i="0" u="none" strike="noStrike" cap="none">
              <a:solidFill>
                <a:schemeClr val="dk1"/>
              </a:solidFill>
              <a:latin typeface="Verdana"/>
              <a:ea typeface="Verdana"/>
              <a:cs typeface="Verdana"/>
              <a:sym typeface="Verdana"/>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Shape 58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82" name="Shape 582"/>
          <p:cNvSpPr txBox="1">
            <a:spLocks noGrp="1"/>
          </p:cNvSpPr>
          <p:nvPr>
            <p:ph type="body" idx="1"/>
          </p:nvPr>
        </p:nvSpPr>
        <p:spPr>
          <a:xfrm>
            <a:off x="934720" y="4415791"/>
            <a:ext cx="5140959" cy="4183379"/>
          </a:xfrm>
          <a:prstGeom prst="rect">
            <a:avLst/>
          </a:prstGeom>
          <a:noFill/>
          <a:ln>
            <a:noFill/>
          </a:ln>
        </p:spPr>
        <p:txBody>
          <a:bodyPr lIns="92475" tIns="46225" rIns="92475" bIns="46225" anchor="t" anchorCtr="0">
            <a:noAutofit/>
          </a:bodyPr>
          <a:lstStyle/>
          <a:p>
            <a:pPr marL="0" marR="0" lvl="0" indent="0" algn="l" rtl="0">
              <a:spcBef>
                <a:spcPts val="0"/>
              </a:spcBef>
              <a:spcAft>
                <a:spcPts val="0"/>
              </a:spcAft>
              <a:buSzPct val="25000"/>
              <a:buNone/>
            </a:pPr>
            <a:r>
              <a:rPr lang="en-US" sz="1200" b="1" i="0" u="none" strike="noStrike" cap="none">
                <a:solidFill>
                  <a:schemeClr val="dk1"/>
                </a:solidFill>
                <a:latin typeface="Verdana"/>
                <a:ea typeface="Verdana"/>
                <a:cs typeface="Verdana"/>
                <a:sym typeface="Verdana"/>
              </a:rPr>
              <a:t>SAY:</a:t>
            </a:r>
            <a:r>
              <a:rPr lang="en-US" sz="1200" b="0" i="0" u="none" strike="noStrike" cap="none">
                <a:solidFill>
                  <a:schemeClr val="dk1"/>
                </a:solidFill>
                <a:latin typeface="Verdana"/>
                <a:ea typeface="Verdana"/>
                <a:cs typeface="Verdana"/>
                <a:sym typeface="Verdana"/>
              </a:rPr>
              <a:t> We talked about whole grain rich, now we're going to talk about grain based desserts.  </a:t>
            </a:r>
            <a:r>
              <a:rPr lang="en-US" sz="1200" b="1" i="0" u="none" strike="noStrike" cap="none">
                <a:solidFill>
                  <a:schemeClr val="dk1"/>
                </a:solidFill>
                <a:latin typeface="Verdana"/>
                <a:ea typeface="Verdana"/>
                <a:cs typeface="Verdana"/>
                <a:sym typeface="Verdana"/>
              </a:rPr>
              <a:t>(CLICK) READ x 4</a:t>
            </a:r>
            <a:r>
              <a:rPr lang="en-US" sz="1200" b="0" i="0" u="none" strike="noStrike" cap="none">
                <a:solidFill>
                  <a:schemeClr val="dk1"/>
                </a:solidFill>
                <a:latin typeface="Verdana"/>
                <a:ea typeface="Verdana"/>
                <a:cs typeface="Verdana"/>
                <a:sym typeface="Verdana"/>
              </a:rPr>
              <a:t>. </a:t>
            </a:r>
          </a:p>
          <a:p>
            <a:pPr marL="0" marR="0" lvl="0" indent="0" algn="l" rtl="0">
              <a:spcBef>
                <a:spcPts val="360"/>
              </a:spcBef>
              <a:spcAft>
                <a:spcPts val="0"/>
              </a:spcAft>
              <a:buSzPct val="25000"/>
              <a:buNone/>
            </a:pPr>
            <a:r>
              <a:rPr lang="en-US" sz="1200" b="0" i="0" u="none" strike="noStrike" cap="none">
                <a:solidFill>
                  <a:schemeClr val="dk1"/>
                </a:solidFill>
                <a:latin typeface="Verdana"/>
                <a:ea typeface="Verdana"/>
                <a:cs typeface="Verdana"/>
                <a:sym typeface="Verdana"/>
              </a:rPr>
              <a:t>What are all these high in?  </a:t>
            </a:r>
            <a:r>
              <a:rPr lang="en-US" sz="1200" b="1" i="0" u="none" strike="noStrike" cap="none">
                <a:solidFill>
                  <a:schemeClr val="dk1"/>
                </a:solidFill>
                <a:latin typeface="Verdana"/>
                <a:ea typeface="Verdana"/>
                <a:cs typeface="Verdana"/>
                <a:sym typeface="Verdana"/>
              </a:rPr>
              <a:t>[</a:t>
            </a:r>
            <a:r>
              <a:rPr lang="en-US" sz="1200" b="0" i="0" u="none" strike="noStrike" cap="none">
                <a:solidFill>
                  <a:schemeClr val="dk1"/>
                </a:solidFill>
                <a:latin typeface="Verdana"/>
                <a:ea typeface="Verdana"/>
                <a:cs typeface="Verdana"/>
                <a:sym typeface="Verdana"/>
              </a:rPr>
              <a:t>Wait for response.</a:t>
            </a:r>
            <a:r>
              <a:rPr lang="en-US" sz="1200" b="1" i="0" u="none" strike="noStrike" cap="none">
                <a:solidFill>
                  <a:schemeClr val="dk1"/>
                </a:solidFill>
                <a:latin typeface="Verdana"/>
                <a:ea typeface="Verdana"/>
                <a:cs typeface="Verdana"/>
                <a:sym typeface="Verdana"/>
              </a:rPr>
              <a:t>]</a:t>
            </a:r>
            <a:r>
              <a:rPr lang="en-US" sz="1200" b="0" i="0" u="none" strike="noStrike" cap="none">
                <a:solidFill>
                  <a:schemeClr val="dk1"/>
                </a:solidFill>
                <a:latin typeface="Verdana"/>
                <a:ea typeface="Verdana"/>
                <a:cs typeface="Verdana"/>
                <a:sym typeface="Verdana"/>
              </a:rPr>
              <a:t> Sugar.  Sugar stimulates the reward center in our brain.  When we eat lots of sugar at a time and do it often, the brain becomes desensitized to the sugar.  That makes us need more sugar (or stimulation) to have the same effect.</a:t>
            </a:r>
          </a:p>
          <a:p>
            <a:pPr marL="0" marR="0" lvl="0" indent="0" algn="l" rtl="0">
              <a:spcBef>
                <a:spcPts val="360"/>
              </a:spcBef>
              <a:spcAft>
                <a:spcPts val="0"/>
              </a:spcAft>
              <a:buSzPct val="25000"/>
              <a:buNone/>
            </a:pPr>
            <a:endParaRPr sz="1200" b="0" i="0" u="none" strike="noStrike" cap="none">
              <a:solidFill>
                <a:schemeClr val="dk1"/>
              </a:solidFill>
              <a:latin typeface="Verdana"/>
              <a:ea typeface="Verdana"/>
              <a:cs typeface="Verdana"/>
              <a:sym typeface="Verdana"/>
            </a:endParaRPr>
          </a:p>
          <a:p>
            <a:pPr marL="0" marR="0" lvl="0" indent="0" algn="l" rtl="0">
              <a:spcBef>
                <a:spcPts val="360"/>
              </a:spcBef>
              <a:spcAft>
                <a:spcPts val="0"/>
              </a:spcAft>
              <a:buSzPct val="25000"/>
              <a:buNone/>
            </a:pPr>
            <a:r>
              <a:rPr lang="en-US" sz="1200" b="0" i="0" u="none" strike="noStrike" cap="none">
                <a:solidFill>
                  <a:schemeClr val="dk1"/>
                </a:solidFill>
                <a:latin typeface="Verdana"/>
                <a:ea typeface="Verdana"/>
                <a:cs typeface="Verdana"/>
                <a:sym typeface="Verdana"/>
              </a:rPr>
              <a:t>Added sugar consumption is extremely high in children. Recent research has found that high amounts of sugar affect our brain like drugs and can make us sugar addicts who experience tolerance and withdrawal. </a:t>
            </a:r>
          </a:p>
          <a:p>
            <a:pPr marL="0" marR="0" lvl="0" indent="0" algn="l" rtl="0">
              <a:spcBef>
                <a:spcPts val="360"/>
              </a:spcBef>
              <a:spcAft>
                <a:spcPts val="0"/>
              </a:spcAft>
              <a:buSzPct val="25000"/>
              <a:buNone/>
            </a:pPr>
            <a:endParaRPr sz="1200" b="0" i="0" u="none" strike="noStrike" cap="none">
              <a:solidFill>
                <a:schemeClr val="dk1"/>
              </a:solidFill>
              <a:latin typeface="Verdana"/>
              <a:ea typeface="Verdana"/>
              <a:cs typeface="Verdana"/>
              <a:sym typeface="Verdana"/>
            </a:endParaRPr>
          </a:p>
          <a:p>
            <a:pPr marL="0" marR="0" lvl="0" indent="0" algn="l" rtl="0">
              <a:spcBef>
                <a:spcPts val="360"/>
              </a:spcBef>
              <a:spcAft>
                <a:spcPts val="0"/>
              </a:spcAft>
              <a:buSzPct val="25000"/>
              <a:buNone/>
            </a:pPr>
            <a:r>
              <a:rPr lang="en-US" sz="1200" b="0" i="0" u="none" strike="noStrike" cap="none">
                <a:solidFill>
                  <a:schemeClr val="dk1"/>
                </a:solidFill>
                <a:latin typeface="Verdana"/>
                <a:ea typeface="Verdana"/>
                <a:cs typeface="Verdana"/>
                <a:sym typeface="Verdana"/>
              </a:rPr>
              <a:t>The National Academy of Medicine and the Dietary Guidelines identified grain-based desserts as a source of added sugars and saturated fats. So…(CLICK)</a:t>
            </a:r>
          </a:p>
          <a:p>
            <a:pPr marL="0" marR="0" lvl="0" indent="0" algn="l" rtl="0">
              <a:spcBef>
                <a:spcPts val="360"/>
              </a:spcBef>
              <a:spcAft>
                <a:spcPts val="0"/>
              </a:spcAft>
              <a:buSzPct val="25000"/>
              <a:buNone/>
            </a:pPr>
            <a:endParaRPr sz="1200" b="0" i="0" u="none" strike="noStrike" cap="none">
              <a:solidFill>
                <a:schemeClr val="dk1"/>
              </a:solidFill>
              <a:latin typeface="Verdana"/>
              <a:ea typeface="Verdana"/>
              <a:cs typeface="Verdana"/>
              <a:sym typeface="Verdana"/>
            </a:endParaRPr>
          </a:p>
        </p:txBody>
      </p:sp>
      <p:sp>
        <p:nvSpPr>
          <p:cNvPr id="583" name="Shape 583"/>
          <p:cNvSpPr txBox="1">
            <a:spLocks noGrp="1"/>
          </p:cNvSpPr>
          <p:nvPr>
            <p:ph type="sldNum" idx="12"/>
          </p:nvPr>
        </p:nvSpPr>
        <p:spPr>
          <a:xfrm>
            <a:off x="3972560" y="8831579"/>
            <a:ext cx="3037839" cy="464819"/>
          </a:xfrm>
          <a:prstGeom prst="rect">
            <a:avLst/>
          </a:prstGeom>
          <a:noFill/>
          <a:ln>
            <a:noFill/>
          </a:ln>
        </p:spPr>
        <p:txBody>
          <a:bodyPr lIns="92475" tIns="46225" rIns="92475" bIns="46225"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Verdana"/>
                <a:ea typeface="Verdana"/>
                <a:cs typeface="Verdana"/>
                <a:sym typeface="Verdana"/>
              </a:rPr>
              <a:t>25</a:t>
            </a:fld>
            <a:endParaRPr lang="en-US" sz="1200" b="0" i="0" u="none" strike="noStrike" cap="none">
              <a:solidFill>
                <a:schemeClr val="dk1"/>
              </a:solidFill>
              <a:latin typeface="Verdana"/>
              <a:ea typeface="Verdana"/>
              <a:cs typeface="Verdana"/>
              <a:sym typeface="Verdana"/>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Shape 59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96" name="Shape 596"/>
          <p:cNvSpPr txBox="1">
            <a:spLocks noGrp="1"/>
          </p:cNvSpPr>
          <p:nvPr>
            <p:ph type="body" idx="1"/>
          </p:nvPr>
        </p:nvSpPr>
        <p:spPr>
          <a:xfrm>
            <a:off x="934720" y="4415791"/>
            <a:ext cx="5140959" cy="4183379"/>
          </a:xfrm>
          <a:prstGeom prst="rect">
            <a:avLst/>
          </a:prstGeom>
          <a:noFill/>
          <a:ln>
            <a:noFill/>
          </a:ln>
        </p:spPr>
        <p:txBody>
          <a:bodyPr lIns="92475" tIns="46225" rIns="92475" bIns="46225" anchor="t" anchorCtr="0">
            <a:noAutofit/>
          </a:bodyPr>
          <a:lstStyle/>
          <a:p>
            <a:pPr marL="0" marR="0" lvl="0" indent="0" algn="l" rtl="0">
              <a:spcBef>
                <a:spcPts val="0"/>
              </a:spcBef>
              <a:spcAft>
                <a:spcPts val="0"/>
              </a:spcAft>
              <a:buSzPct val="25000"/>
              <a:buNone/>
            </a:pPr>
            <a:r>
              <a:rPr lang="en-US" sz="1200" b="1" i="0" u="none" strike="noStrike" cap="none">
                <a:solidFill>
                  <a:schemeClr val="dk1"/>
                </a:solidFill>
                <a:latin typeface="Verdana"/>
                <a:ea typeface="Verdana"/>
                <a:cs typeface="Verdana"/>
                <a:sym typeface="Verdana"/>
              </a:rPr>
              <a:t>SAY: </a:t>
            </a:r>
            <a:r>
              <a:rPr lang="en-US" sz="1200" b="0" i="0" u="none" strike="noStrike" cap="none">
                <a:solidFill>
                  <a:schemeClr val="dk1"/>
                </a:solidFill>
                <a:latin typeface="Verdana"/>
                <a:ea typeface="Verdana"/>
                <a:cs typeface="Verdana"/>
                <a:sym typeface="Verdana"/>
              </a:rPr>
              <a:t>Grain-based desserts are no longer reimbursable for any meals or snacks. Of course it’s unrealistic to completely avoid these foods and it is also important to teach children “balance” so….(CLICK)  Can they still be served? (CLICK) Yes - as an extra only.  If a provider chooses to serve any of these items for special occasions they will be considered an extra that is not reimbursable. The next handout in your binder is a list of grain based desserts that will no longer be reimbursable and on the back side a list of healthier reimbursable options you can substitute.</a:t>
            </a:r>
          </a:p>
          <a:p>
            <a:pPr marL="0" marR="0" lvl="0" indent="0" algn="l" rtl="0">
              <a:spcBef>
                <a:spcPts val="360"/>
              </a:spcBef>
              <a:spcAft>
                <a:spcPts val="0"/>
              </a:spcAft>
              <a:buSzPct val="25000"/>
              <a:buNone/>
            </a:pPr>
            <a:endParaRPr sz="1200" b="0" i="0" u="none" strike="noStrike" cap="none">
              <a:solidFill>
                <a:schemeClr val="dk1"/>
              </a:solidFill>
              <a:latin typeface="Verdana"/>
              <a:ea typeface="Verdana"/>
              <a:cs typeface="Verdana"/>
              <a:sym typeface="Verdana"/>
            </a:endParaRPr>
          </a:p>
          <a:p>
            <a:pPr marL="0" marR="0" lvl="0" indent="0" algn="l" rtl="0">
              <a:spcBef>
                <a:spcPts val="360"/>
              </a:spcBef>
              <a:spcAft>
                <a:spcPts val="0"/>
              </a:spcAft>
              <a:buSzPct val="25000"/>
              <a:buNone/>
            </a:pPr>
            <a:r>
              <a:rPr lang="en-US" sz="1200" b="1" i="0" u="none" strike="noStrike" cap="none">
                <a:solidFill>
                  <a:schemeClr val="dk1"/>
                </a:solidFill>
                <a:latin typeface="Verdana"/>
                <a:ea typeface="Verdana"/>
                <a:cs typeface="Verdana"/>
                <a:sym typeface="Verdana"/>
              </a:rPr>
              <a:t>ADDITIONAL: </a:t>
            </a:r>
          </a:p>
          <a:p>
            <a:pPr marL="0" marR="0" lvl="0" indent="0" algn="l" rtl="0">
              <a:spcBef>
                <a:spcPts val="360"/>
              </a:spcBef>
              <a:spcAft>
                <a:spcPts val="0"/>
              </a:spcAft>
              <a:buSzPct val="25000"/>
              <a:buNone/>
            </a:pPr>
            <a:r>
              <a:rPr lang="en-US" sz="1200" b="0" i="0" u="none" strike="noStrike" cap="none">
                <a:solidFill>
                  <a:schemeClr val="dk1"/>
                </a:solidFill>
                <a:latin typeface="Verdana"/>
                <a:ea typeface="Verdana"/>
                <a:cs typeface="Verdana"/>
                <a:sym typeface="Verdana"/>
              </a:rPr>
              <a:t>Muffins, quick breads, pancakes, French toast and waffles ARE still reimbursable.</a:t>
            </a:r>
          </a:p>
          <a:p>
            <a:pPr marL="0" marR="0" lvl="0" indent="0" algn="l" rtl="0">
              <a:spcBef>
                <a:spcPts val="360"/>
              </a:spcBef>
              <a:spcAft>
                <a:spcPts val="0"/>
              </a:spcAft>
              <a:buSzPct val="25000"/>
              <a:buNone/>
            </a:pPr>
            <a:r>
              <a:rPr lang="en-US" sz="1200" b="0" i="0" u="none" strike="noStrike" cap="none">
                <a:solidFill>
                  <a:schemeClr val="dk1"/>
                </a:solidFill>
                <a:latin typeface="Verdana"/>
                <a:ea typeface="Verdana"/>
                <a:cs typeface="Verdana"/>
                <a:sym typeface="Verdana"/>
              </a:rPr>
              <a:t>However, keep in mind that the New Meal Pattern changes are designed with nutrition education in mind. We want children to be able to see and understand what they are eating. </a:t>
            </a:r>
          </a:p>
          <a:p>
            <a:pPr marL="0" marR="0" lvl="0" indent="0" algn="l" rtl="0">
              <a:spcBef>
                <a:spcPts val="360"/>
              </a:spcBef>
              <a:spcAft>
                <a:spcPts val="0"/>
              </a:spcAft>
              <a:buSzPct val="25000"/>
              <a:buNone/>
            </a:pPr>
            <a:r>
              <a:rPr lang="en-US" sz="1200" b="0" i="0" u="none" strike="noStrike" cap="none">
                <a:solidFill>
                  <a:schemeClr val="dk1"/>
                </a:solidFill>
                <a:latin typeface="Verdana"/>
                <a:ea typeface="Verdana"/>
                <a:cs typeface="Verdana"/>
                <a:sym typeface="Verdana"/>
              </a:rPr>
              <a:t>What might a child perceive a muffin with frosting to be? (Cupcake) While a cupcake on occasion is a special treat, a muffin with frosting does not do a great job of helping to teach a child balanced nutrition. </a:t>
            </a:r>
          </a:p>
        </p:txBody>
      </p:sp>
      <p:sp>
        <p:nvSpPr>
          <p:cNvPr id="597" name="Shape 597"/>
          <p:cNvSpPr txBox="1">
            <a:spLocks noGrp="1"/>
          </p:cNvSpPr>
          <p:nvPr>
            <p:ph type="sldNum" idx="12"/>
          </p:nvPr>
        </p:nvSpPr>
        <p:spPr>
          <a:xfrm>
            <a:off x="3972560" y="8831579"/>
            <a:ext cx="3037839" cy="464819"/>
          </a:xfrm>
          <a:prstGeom prst="rect">
            <a:avLst/>
          </a:prstGeom>
          <a:noFill/>
          <a:ln>
            <a:noFill/>
          </a:ln>
        </p:spPr>
        <p:txBody>
          <a:bodyPr lIns="92475" tIns="46225" rIns="92475" bIns="46225" anchor="b" anchorCtr="0">
            <a:noAutofit/>
          </a:bodyPr>
          <a:lstStyle/>
          <a:p>
            <a:pPr marL="0" marR="0" lvl="0" indent="0" algn="r" rtl="0">
              <a:spcBef>
                <a:spcPts val="0"/>
              </a:spcBef>
              <a:spcAft>
                <a:spcPts val="0"/>
              </a:spcAft>
              <a:buSzPct val="25000"/>
              <a:buNone/>
            </a:pPr>
            <a:fld id="{00000000-1234-1234-1234-123412341234}" type="slidenum">
              <a:rPr lang="en-US" sz="1200" b="0" u="none">
                <a:solidFill>
                  <a:schemeClr val="dk1"/>
                </a:solidFill>
                <a:latin typeface="Verdana"/>
                <a:ea typeface="Verdana"/>
                <a:cs typeface="Verdana"/>
                <a:sym typeface="Verdana"/>
              </a:rPr>
              <a:t>26</a:t>
            </a:fld>
            <a:endParaRPr lang="en-US" sz="1200" b="0" u="none">
              <a:solidFill>
                <a:schemeClr val="dk1"/>
              </a:solidFill>
              <a:latin typeface="Verdana"/>
              <a:ea typeface="Verdana"/>
              <a:cs typeface="Verdana"/>
              <a:sym typeface="Verdana"/>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Shape 60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08" name="Shape 608"/>
          <p:cNvSpPr txBox="1">
            <a:spLocks noGrp="1"/>
          </p:cNvSpPr>
          <p:nvPr>
            <p:ph type="body" idx="1"/>
          </p:nvPr>
        </p:nvSpPr>
        <p:spPr>
          <a:xfrm>
            <a:off x="934720" y="4415791"/>
            <a:ext cx="5140959" cy="4183379"/>
          </a:xfrm>
          <a:prstGeom prst="rect">
            <a:avLst/>
          </a:prstGeom>
          <a:noFill/>
          <a:ln>
            <a:noFill/>
          </a:ln>
        </p:spPr>
        <p:txBody>
          <a:bodyPr lIns="92475" tIns="46225" rIns="92475" bIns="46225" anchor="t" anchorCtr="0">
            <a:noAutofit/>
          </a:bodyPr>
          <a:lstStyle/>
          <a:p>
            <a:pPr marL="0" marR="0" lvl="0" indent="0" algn="l" rtl="0">
              <a:spcBef>
                <a:spcPts val="0"/>
              </a:spcBef>
              <a:spcAft>
                <a:spcPts val="0"/>
              </a:spcAft>
              <a:buSzPct val="25000"/>
              <a:buNone/>
            </a:pPr>
            <a:r>
              <a:rPr lang="en-US" sz="1200" b="1" i="0" u="none" strike="noStrike" cap="none">
                <a:solidFill>
                  <a:schemeClr val="dk1"/>
                </a:solidFill>
                <a:latin typeface="Verdana"/>
                <a:ea typeface="Verdana"/>
                <a:cs typeface="Verdana"/>
                <a:sym typeface="Verdana"/>
              </a:rPr>
              <a:t>SAY: </a:t>
            </a:r>
            <a:r>
              <a:rPr lang="en-US" sz="1200" b="0" i="0" u="none" strike="noStrike" cap="none">
                <a:solidFill>
                  <a:schemeClr val="dk1"/>
                </a:solidFill>
                <a:latin typeface="Verdana"/>
                <a:ea typeface="Verdana"/>
                <a:cs typeface="Verdana"/>
                <a:sym typeface="Verdana"/>
              </a:rPr>
              <a:t>What questions do you have about Whole Grains before we move on to Protein Options?</a:t>
            </a:r>
          </a:p>
        </p:txBody>
      </p:sp>
      <p:sp>
        <p:nvSpPr>
          <p:cNvPr id="609" name="Shape 609"/>
          <p:cNvSpPr txBox="1">
            <a:spLocks noGrp="1"/>
          </p:cNvSpPr>
          <p:nvPr>
            <p:ph type="sldNum" idx="12"/>
          </p:nvPr>
        </p:nvSpPr>
        <p:spPr>
          <a:xfrm>
            <a:off x="3972560" y="8831579"/>
            <a:ext cx="3037839" cy="464819"/>
          </a:xfrm>
          <a:prstGeom prst="rect">
            <a:avLst/>
          </a:prstGeom>
          <a:noFill/>
          <a:ln>
            <a:noFill/>
          </a:ln>
        </p:spPr>
        <p:txBody>
          <a:bodyPr lIns="92475" tIns="46225" rIns="92475" bIns="46225"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Verdana"/>
                <a:ea typeface="Verdana"/>
                <a:cs typeface="Verdana"/>
                <a:sym typeface="Verdana"/>
              </a:rPr>
              <a:t>27</a:t>
            </a:fld>
            <a:endParaRPr lang="en-US" sz="1200">
              <a:solidFill>
                <a:schemeClr val="dk1"/>
              </a:solidFill>
              <a:latin typeface="Verdana"/>
              <a:ea typeface="Verdana"/>
              <a:cs typeface="Verdana"/>
              <a:sym typeface="Verdana"/>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Shape 61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18" name="Shape 618"/>
          <p:cNvSpPr txBox="1">
            <a:spLocks noGrp="1"/>
          </p:cNvSpPr>
          <p:nvPr>
            <p:ph type="body" idx="1"/>
          </p:nvPr>
        </p:nvSpPr>
        <p:spPr>
          <a:xfrm>
            <a:off x="934720" y="4415791"/>
            <a:ext cx="5140959" cy="4183379"/>
          </a:xfrm>
          <a:prstGeom prst="rect">
            <a:avLst/>
          </a:prstGeom>
          <a:noFill/>
          <a:ln>
            <a:noFill/>
          </a:ln>
        </p:spPr>
        <p:txBody>
          <a:bodyPr lIns="92475" tIns="46225" rIns="92475" bIns="46225" anchor="t" anchorCtr="0">
            <a:noAutofit/>
          </a:bodyPr>
          <a:lstStyle/>
          <a:p>
            <a:pPr marL="0" marR="0" lvl="0" indent="0" algn="l" rtl="0">
              <a:spcBef>
                <a:spcPts val="0"/>
              </a:spcBef>
              <a:spcAft>
                <a:spcPts val="0"/>
              </a:spcAft>
              <a:buSzPct val="25000"/>
              <a:buNone/>
            </a:pPr>
            <a:r>
              <a:rPr lang="en-US" sz="1200" b="1" i="0" u="none" strike="noStrike" cap="none">
                <a:solidFill>
                  <a:schemeClr val="dk1"/>
                </a:solidFill>
                <a:latin typeface="Verdana"/>
                <a:ea typeface="Verdana"/>
                <a:cs typeface="Verdana"/>
                <a:sym typeface="Verdana"/>
              </a:rPr>
              <a:t>SAY: </a:t>
            </a:r>
            <a:r>
              <a:rPr lang="en-US" sz="1200" b="0" i="0" u="none" strike="noStrike" cap="none">
                <a:solidFill>
                  <a:schemeClr val="dk1"/>
                </a:solidFill>
                <a:latin typeface="Verdana"/>
                <a:ea typeface="Verdana"/>
                <a:cs typeface="Verdana"/>
                <a:sym typeface="Verdana"/>
              </a:rPr>
              <a:t>Something new is that now a meat or a meat alternate can be served in place of a grain at breakfast </a:t>
            </a:r>
            <a:r>
              <a:rPr lang="en-US" sz="1200" b="0" i="0" u="sng" strike="noStrike" cap="none">
                <a:solidFill>
                  <a:schemeClr val="dk1"/>
                </a:solidFill>
                <a:latin typeface="Verdana"/>
                <a:ea typeface="Verdana"/>
                <a:cs typeface="Verdana"/>
                <a:sym typeface="Verdana"/>
              </a:rPr>
              <a:t>up to three times per week.</a:t>
            </a:r>
          </a:p>
          <a:p>
            <a:pPr marL="0" marR="0" lvl="0" indent="0" algn="l" rtl="0">
              <a:spcBef>
                <a:spcPts val="360"/>
              </a:spcBef>
              <a:spcAft>
                <a:spcPts val="0"/>
              </a:spcAft>
              <a:buSzPct val="25000"/>
              <a:buNone/>
            </a:pPr>
            <a:endParaRPr sz="1200" b="0" i="0" u="none" strike="noStrike" cap="none">
              <a:solidFill>
                <a:schemeClr val="dk1"/>
              </a:solidFill>
              <a:latin typeface="Verdana"/>
              <a:ea typeface="Verdana"/>
              <a:cs typeface="Verdana"/>
              <a:sym typeface="Verdana"/>
            </a:endParaRPr>
          </a:p>
          <a:p>
            <a:pPr marL="0" marR="0" lvl="0" indent="0" algn="l" rtl="0">
              <a:spcBef>
                <a:spcPts val="360"/>
              </a:spcBef>
              <a:spcAft>
                <a:spcPts val="0"/>
              </a:spcAft>
              <a:buSzPct val="25000"/>
              <a:buNone/>
            </a:pPr>
            <a:r>
              <a:rPr lang="en-US" sz="1200" b="0" i="0" u="none" strike="noStrike" cap="none">
                <a:solidFill>
                  <a:schemeClr val="dk1"/>
                </a:solidFill>
                <a:latin typeface="Verdana"/>
                <a:ea typeface="Verdana"/>
                <a:cs typeface="Verdana"/>
                <a:sym typeface="Verdana"/>
              </a:rPr>
              <a:t>For example: ½ slice of bread can be swapped for ¼ cup yogurt. (CLICK)</a:t>
            </a:r>
          </a:p>
        </p:txBody>
      </p:sp>
      <p:sp>
        <p:nvSpPr>
          <p:cNvPr id="619" name="Shape 619"/>
          <p:cNvSpPr txBox="1">
            <a:spLocks noGrp="1"/>
          </p:cNvSpPr>
          <p:nvPr>
            <p:ph type="sldNum" idx="12"/>
          </p:nvPr>
        </p:nvSpPr>
        <p:spPr>
          <a:xfrm>
            <a:off x="3972560" y="8831579"/>
            <a:ext cx="3037839" cy="464819"/>
          </a:xfrm>
          <a:prstGeom prst="rect">
            <a:avLst/>
          </a:prstGeom>
          <a:noFill/>
          <a:ln>
            <a:noFill/>
          </a:ln>
        </p:spPr>
        <p:txBody>
          <a:bodyPr lIns="92475" tIns="46225" rIns="92475" bIns="46225"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Verdana"/>
                <a:ea typeface="Verdana"/>
                <a:cs typeface="Verdana"/>
                <a:sym typeface="Verdana"/>
              </a:rPr>
              <a:t>28</a:t>
            </a:fld>
            <a:endParaRPr lang="en-US" sz="1200">
              <a:solidFill>
                <a:schemeClr val="dk1"/>
              </a:solidFill>
              <a:latin typeface="Verdana"/>
              <a:ea typeface="Verdana"/>
              <a:cs typeface="Verdana"/>
              <a:sym typeface="Verdana"/>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Shape 63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33" name="Shape 633"/>
          <p:cNvSpPr txBox="1">
            <a:spLocks noGrp="1"/>
          </p:cNvSpPr>
          <p:nvPr>
            <p:ph type="body" idx="1"/>
          </p:nvPr>
        </p:nvSpPr>
        <p:spPr>
          <a:xfrm>
            <a:off x="934720" y="4415791"/>
            <a:ext cx="5140959" cy="4183379"/>
          </a:xfrm>
          <a:prstGeom prst="rect">
            <a:avLst/>
          </a:prstGeom>
          <a:noFill/>
          <a:ln>
            <a:noFill/>
          </a:ln>
        </p:spPr>
        <p:txBody>
          <a:bodyPr lIns="92475" tIns="46225" rIns="92475" bIns="46225" anchor="t" anchorCtr="0">
            <a:noAutofit/>
          </a:bodyPr>
          <a:lstStyle/>
          <a:p>
            <a:pPr marL="0" marR="0" lvl="0" indent="0" algn="l" rtl="0">
              <a:spcBef>
                <a:spcPts val="0"/>
              </a:spcBef>
              <a:spcAft>
                <a:spcPts val="0"/>
              </a:spcAft>
              <a:buSzPct val="25000"/>
              <a:buNone/>
            </a:pPr>
            <a:r>
              <a:rPr lang="en-US" sz="1200" b="1" i="0" u="none" strike="noStrike" cap="none">
                <a:solidFill>
                  <a:schemeClr val="dk1"/>
                </a:solidFill>
                <a:latin typeface="Verdana"/>
                <a:ea typeface="Verdana"/>
                <a:cs typeface="Verdana"/>
                <a:sym typeface="Verdana"/>
              </a:rPr>
              <a:t>SAY: </a:t>
            </a:r>
            <a:r>
              <a:rPr lang="en-US" sz="1200" b="0" i="0" u="none" strike="noStrike" cap="none">
                <a:solidFill>
                  <a:schemeClr val="dk1"/>
                </a:solidFill>
                <a:latin typeface="Verdana"/>
                <a:ea typeface="Verdana"/>
                <a:cs typeface="Verdana"/>
                <a:sym typeface="Verdana"/>
              </a:rPr>
              <a:t>Tofu and soy yogurt are now reimbursable meat alternates.  Reimbursable tofu needs to be firm or extra firm and identifiable.  Here identifiable means you or a child could identify the tofu in their food as a meat alternate.  Examples of identifiable tofu are firm tofu in stir-fries, omelets, noodles, and soups.  Non-reimbursable tofu is soft tofu incorporated in smoothies or dishes to add  texture like tofu mixed in baked casseroles or used to thicken soups. </a:t>
            </a:r>
          </a:p>
          <a:p>
            <a:pPr marL="0" marR="0" lvl="0" indent="0" algn="l" rtl="0">
              <a:spcBef>
                <a:spcPts val="360"/>
              </a:spcBef>
              <a:spcAft>
                <a:spcPts val="0"/>
              </a:spcAft>
              <a:buSzPct val="25000"/>
              <a:buNone/>
            </a:pPr>
            <a:endParaRPr sz="1200" b="0" i="0" u="none" strike="noStrike" cap="none">
              <a:solidFill>
                <a:schemeClr val="dk1"/>
              </a:solidFill>
              <a:latin typeface="Verdana"/>
              <a:ea typeface="Verdana"/>
              <a:cs typeface="Verdana"/>
              <a:sym typeface="Verdana"/>
            </a:endParaRPr>
          </a:p>
          <a:p>
            <a:pPr marL="0" marR="0" lvl="0" indent="0" algn="l" rtl="0">
              <a:spcBef>
                <a:spcPts val="360"/>
              </a:spcBef>
              <a:spcAft>
                <a:spcPts val="0"/>
              </a:spcAft>
              <a:buSzPct val="25000"/>
              <a:buNone/>
            </a:pPr>
            <a:r>
              <a:rPr lang="en-US" sz="1200" b="1" i="0" u="none" strike="noStrike" cap="none">
                <a:solidFill>
                  <a:schemeClr val="dk1"/>
                </a:solidFill>
                <a:latin typeface="Verdana"/>
                <a:ea typeface="Verdana"/>
                <a:cs typeface="Verdana"/>
                <a:sym typeface="Verdana"/>
              </a:rPr>
              <a:t>DO: </a:t>
            </a:r>
            <a:r>
              <a:rPr lang="en-US" sz="1200" b="0" i="0" u="none" strike="noStrike" cap="none">
                <a:solidFill>
                  <a:schemeClr val="dk1"/>
                </a:solidFill>
                <a:latin typeface="Verdana"/>
                <a:ea typeface="Verdana"/>
                <a:cs typeface="Verdana"/>
                <a:sym typeface="Verdana"/>
              </a:rPr>
              <a:t>Show providers the CACFP Tofu Informational Sheet handout.  </a:t>
            </a:r>
          </a:p>
          <a:p>
            <a:pPr marL="0" marR="0" lvl="0" indent="0" algn="l" rtl="0">
              <a:spcBef>
                <a:spcPts val="360"/>
              </a:spcBef>
              <a:spcAft>
                <a:spcPts val="0"/>
              </a:spcAft>
              <a:buSzPct val="25000"/>
              <a:buNone/>
            </a:pPr>
            <a:endParaRPr sz="1200" b="0" i="0" u="none" strike="noStrike" cap="none">
              <a:solidFill>
                <a:schemeClr val="dk1"/>
              </a:solidFill>
              <a:latin typeface="Verdana"/>
              <a:ea typeface="Verdana"/>
              <a:cs typeface="Verdana"/>
              <a:sym typeface="Verdana"/>
            </a:endParaRPr>
          </a:p>
          <a:p>
            <a:pPr marL="0" marR="0" lvl="0" indent="0" algn="l" rtl="0">
              <a:spcBef>
                <a:spcPts val="360"/>
              </a:spcBef>
              <a:spcAft>
                <a:spcPts val="0"/>
              </a:spcAft>
              <a:buSzPct val="25000"/>
              <a:buNone/>
            </a:pPr>
            <a:r>
              <a:rPr lang="en-US" sz="1200" b="1" i="0" u="none" strike="noStrike" cap="none">
                <a:solidFill>
                  <a:schemeClr val="dk1"/>
                </a:solidFill>
                <a:latin typeface="Verdana"/>
                <a:ea typeface="Verdana"/>
                <a:cs typeface="Verdana"/>
                <a:sym typeface="Verdana"/>
              </a:rPr>
              <a:t>SAY: </a:t>
            </a:r>
            <a:r>
              <a:rPr lang="en-US" sz="1200" b="0" i="0" u="none" strike="noStrike" cap="none">
                <a:solidFill>
                  <a:schemeClr val="dk1"/>
                </a:solidFill>
                <a:latin typeface="Verdana"/>
                <a:ea typeface="Verdana"/>
                <a:cs typeface="Verdana"/>
                <a:sym typeface="Verdana"/>
              </a:rPr>
              <a:t>As you can see on your Tofu handout, tofu must contain at least 5 grams of protein per 2.2 ounces (1/4 cup) to be reimbursed as 1.0 oz. MMA.  Here a some reimbursable brands, but most firm and extra firm tofu's meet this requirement.</a:t>
            </a:r>
          </a:p>
        </p:txBody>
      </p:sp>
      <p:sp>
        <p:nvSpPr>
          <p:cNvPr id="634" name="Shape 634"/>
          <p:cNvSpPr txBox="1">
            <a:spLocks noGrp="1"/>
          </p:cNvSpPr>
          <p:nvPr>
            <p:ph type="sldNum" idx="12"/>
          </p:nvPr>
        </p:nvSpPr>
        <p:spPr>
          <a:xfrm>
            <a:off x="3972560" y="8831579"/>
            <a:ext cx="3037839" cy="464819"/>
          </a:xfrm>
          <a:prstGeom prst="rect">
            <a:avLst/>
          </a:prstGeom>
          <a:noFill/>
          <a:ln>
            <a:noFill/>
          </a:ln>
        </p:spPr>
        <p:txBody>
          <a:bodyPr lIns="92475" tIns="46225" rIns="92475" bIns="46225"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Verdana"/>
                <a:ea typeface="Verdana"/>
                <a:cs typeface="Verdana"/>
                <a:sym typeface="Verdana"/>
              </a:rPr>
              <a:t>29</a:t>
            </a:fld>
            <a:endParaRPr lang="en-US" sz="1200">
              <a:solidFill>
                <a:schemeClr val="dk1"/>
              </a:solidFill>
              <a:latin typeface="Verdana"/>
              <a:ea typeface="Verdana"/>
              <a:cs typeface="Verdana"/>
              <a:sym typeface="Verdana"/>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Shape 280"/>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281" name="Shape 281"/>
          <p:cNvSpPr txBox="1">
            <a:spLocks noGrp="1"/>
          </p:cNvSpPr>
          <p:nvPr>
            <p:ph type="body" idx="1"/>
          </p:nvPr>
        </p:nvSpPr>
        <p:spPr>
          <a:xfrm>
            <a:off x="934720" y="4415791"/>
            <a:ext cx="5140959" cy="4183379"/>
          </a:xfrm>
          <a:prstGeom prst="rect">
            <a:avLst/>
          </a:prstGeom>
          <a:noFill/>
          <a:ln>
            <a:noFill/>
          </a:ln>
        </p:spPr>
        <p:txBody>
          <a:bodyPr lIns="92475" tIns="46225" rIns="92475" bIns="46225" anchor="t" anchorCtr="0">
            <a:noAutofit/>
          </a:bodyPr>
          <a:lstStyle/>
          <a:p>
            <a:pPr marL="0" marR="0" lvl="0" indent="0" algn="l" rtl="0">
              <a:spcBef>
                <a:spcPts val="0"/>
              </a:spcBef>
              <a:spcAft>
                <a:spcPts val="0"/>
              </a:spcAft>
              <a:buSzPct val="25000"/>
              <a:buNone/>
            </a:pPr>
            <a:r>
              <a:rPr lang="en-US" sz="1200" b="1" i="0" u="none" strike="noStrike" cap="none">
                <a:solidFill>
                  <a:schemeClr val="dk1"/>
                </a:solidFill>
                <a:latin typeface="Verdana"/>
                <a:ea typeface="Verdana"/>
                <a:cs typeface="Verdana"/>
                <a:sym typeface="Verdana"/>
              </a:rPr>
              <a:t>SAY: </a:t>
            </a:r>
            <a:r>
              <a:rPr lang="en-US" sz="1200" b="0" i="0" u="none" strike="noStrike" cap="none">
                <a:solidFill>
                  <a:schemeClr val="dk1"/>
                </a:solidFill>
                <a:latin typeface="Verdana"/>
                <a:ea typeface="Verdana"/>
                <a:cs typeface="Verdana"/>
                <a:sym typeface="Verdana"/>
              </a:rPr>
              <a:t>We have two learning objectives for today.  </a:t>
            </a:r>
          </a:p>
          <a:p>
            <a:pPr marL="0" marR="0" lvl="0" indent="0" algn="l" rtl="0">
              <a:spcBef>
                <a:spcPts val="360"/>
              </a:spcBef>
              <a:spcAft>
                <a:spcPts val="0"/>
              </a:spcAft>
              <a:buSzPct val="25000"/>
              <a:buNone/>
            </a:pPr>
            <a:endParaRPr sz="1200" b="0" i="0" u="none" strike="noStrike" cap="none">
              <a:solidFill>
                <a:schemeClr val="dk1"/>
              </a:solidFill>
              <a:latin typeface="Verdana"/>
              <a:ea typeface="Verdana"/>
              <a:cs typeface="Verdana"/>
              <a:sym typeface="Verdana"/>
            </a:endParaRPr>
          </a:p>
          <a:p>
            <a:pPr marL="0" marR="0" lvl="0" indent="0" algn="l" rtl="0">
              <a:spcBef>
                <a:spcPts val="360"/>
              </a:spcBef>
              <a:spcAft>
                <a:spcPts val="0"/>
              </a:spcAft>
              <a:buSzPct val="25000"/>
              <a:buNone/>
            </a:pPr>
            <a:r>
              <a:rPr lang="en-US" sz="1200" b="1" i="0" u="none" strike="noStrike" cap="none">
                <a:solidFill>
                  <a:schemeClr val="dk1"/>
                </a:solidFill>
                <a:latin typeface="Verdana"/>
                <a:ea typeface="Verdana"/>
                <a:cs typeface="Verdana"/>
                <a:sym typeface="Verdana"/>
              </a:rPr>
              <a:t>DO: </a:t>
            </a:r>
            <a:r>
              <a:rPr lang="en-US" sz="1200" b="0" i="0" u="none" strike="noStrike" cap="none">
                <a:solidFill>
                  <a:schemeClr val="dk1"/>
                </a:solidFill>
                <a:latin typeface="Verdana"/>
                <a:ea typeface="Verdana"/>
                <a:cs typeface="Verdana"/>
                <a:sym typeface="Verdana"/>
              </a:rPr>
              <a:t>Read slide.</a:t>
            </a:r>
          </a:p>
        </p:txBody>
      </p:sp>
      <p:sp>
        <p:nvSpPr>
          <p:cNvPr id="282" name="Shape 282"/>
          <p:cNvSpPr txBox="1">
            <a:spLocks noGrp="1"/>
          </p:cNvSpPr>
          <p:nvPr>
            <p:ph type="sldNum" idx="12"/>
          </p:nvPr>
        </p:nvSpPr>
        <p:spPr>
          <a:xfrm>
            <a:off x="3972560" y="8831579"/>
            <a:ext cx="3037839" cy="464819"/>
          </a:xfrm>
          <a:prstGeom prst="rect">
            <a:avLst/>
          </a:prstGeom>
          <a:noFill/>
          <a:ln>
            <a:noFill/>
          </a:ln>
        </p:spPr>
        <p:txBody>
          <a:bodyPr lIns="92475" tIns="46225" rIns="92475" bIns="46225"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Verdana"/>
                <a:ea typeface="Verdana"/>
                <a:cs typeface="Verdana"/>
                <a:sym typeface="Verdana"/>
              </a:rPr>
              <a:t>3</a:t>
            </a:fld>
            <a:endParaRPr lang="en-US" sz="1200" b="0" i="0" u="none" strike="noStrike" cap="none">
              <a:solidFill>
                <a:schemeClr val="dk1"/>
              </a:solidFill>
              <a:latin typeface="Verdana"/>
              <a:ea typeface="Verdana"/>
              <a:cs typeface="Verdana"/>
              <a:sym typeface="Verdana"/>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Shape 64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46" name="Shape 646"/>
          <p:cNvSpPr txBox="1">
            <a:spLocks noGrp="1"/>
          </p:cNvSpPr>
          <p:nvPr>
            <p:ph type="body" idx="1"/>
          </p:nvPr>
        </p:nvSpPr>
        <p:spPr>
          <a:xfrm>
            <a:off x="934720" y="4415791"/>
            <a:ext cx="5140959" cy="4183379"/>
          </a:xfrm>
          <a:prstGeom prst="rect">
            <a:avLst/>
          </a:prstGeom>
          <a:noFill/>
          <a:ln>
            <a:noFill/>
          </a:ln>
        </p:spPr>
        <p:txBody>
          <a:bodyPr lIns="92475" tIns="46225" rIns="92475" bIns="46225" anchor="t" anchorCtr="0">
            <a:noAutofit/>
          </a:bodyPr>
          <a:lstStyle/>
          <a:p>
            <a:pPr marL="0" marR="0" lvl="0" indent="0" algn="l" rtl="0">
              <a:spcBef>
                <a:spcPts val="0"/>
              </a:spcBef>
              <a:spcAft>
                <a:spcPts val="0"/>
              </a:spcAft>
              <a:buSzPct val="25000"/>
              <a:buNone/>
            </a:pPr>
            <a:r>
              <a:rPr lang="en-US" sz="1200" b="1" i="0" u="none" strike="noStrike" cap="none">
                <a:solidFill>
                  <a:schemeClr val="dk1"/>
                </a:solidFill>
                <a:latin typeface="Verdana"/>
                <a:ea typeface="Verdana"/>
                <a:cs typeface="Verdana"/>
                <a:sym typeface="Verdana"/>
              </a:rPr>
              <a:t>SAY: </a:t>
            </a:r>
            <a:r>
              <a:rPr lang="en-US" sz="1200" b="0" i="0" u="none" strike="noStrike" cap="none">
                <a:solidFill>
                  <a:schemeClr val="dk1"/>
                </a:solidFill>
                <a:latin typeface="Verdana"/>
                <a:ea typeface="Verdana"/>
                <a:cs typeface="Verdana"/>
                <a:sym typeface="Verdana"/>
              </a:rPr>
              <a:t>What questions do you have about protein options before we move on to added sugars?  </a:t>
            </a:r>
          </a:p>
        </p:txBody>
      </p:sp>
      <p:sp>
        <p:nvSpPr>
          <p:cNvPr id="647" name="Shape 647"/>
          <p:cNvSpPr txBox="1">
            <a:spLocks noGrp="1"/>
          </p:cNvSpPr>
          <p:nvPr>
            <p:ph type="sldNum" idx="12"/>
          </p:nvPr>
        </p:nvSpPr>
        <p:spPr>
          <a:xfrm>
            <a:off x="3972560" y="8831579"/>
            <a:ext cx="3037839" cy="464819"/>
          </a:xfrm>
          <a:prstGeom prst="rect">
            <a:avLst/>
          </a:prstGeom>
          <a:noFill/>
          <a:ln>
            <a:noFill/>
          </a:ln>
        </p:spPr>
        <p:txBody>
          <a:bodyPr lIns="92475" tIns="46225" rIns="92475" bIns="46225"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Verdana"/>
                <a:ea typeface="Verdana"/>
                <a:cs typeface="Verdana"/>
                <a:sym typeface="Verdana"/>
              </a:rPr>
              <a:t>30</a:t>
            </a:fld>
            <a:endParaRPr lang="en-US" sz="1200">
              <a:solidFill>
                <a:schemeClr val="dk1"/>
              </a:solidFill>
              <a:latin typeface="Verdana"/>
              <a:ea typeface="Verdana"/>
              <a:cs typeface="Verdana"/>
              <a:sym typeface="Verdana"/>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Shape 65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56" name="Shape 656"/>
          <p:cNvSpPr txBox="1">
            <a:spLocks noGrp="1"/>
          </p:cNvSpPr>
          <p:nvPr>
            <p:ph type="body" idx="1"/>
          </p:nvPr>
        </p:nvSpPr>
        <p:spPr>
          <a:xfrm>
            <a:off x="934720" y="4415791"/>
            <a:ext cx="5140959" cy="4183379"/>
          </a:xfrm>
          <a:prstGeom prst="rect">
            <a:avLst/>
          </a:prstGeom>
          <a:noFill/>
          <a:ln>
            <a:noFill/>
          </a:ln>
        </p:spPr>
        <p:txBody>
          <a:bodyPr lIns="92475" tIns="46225" rIns="92475" bIns="46225" anchor="t" anchorCtr="0">
            <a:noAutofit/>
          </a:bodyPr>
          <a:lstStyle/>
          <a:p>
            <a:pPr marL="0" marR="0" lvl="0" indent="0" algn="l" rtl="0">
              <a:spcBef>
                <a:spcPts val="0"/>
              </a:spcBef>
              <a:spcAft>
                <a:spcPts val="0"/>
              </a:spcAft>
              <a:buSzPct val="25000"/>
              <a:buNone/>
            </a:pPr>
            <a:r>
              <a:rPr lang="en-US" sz="1200" b="1" i="0" u="none" strike="noStrike" cap="none">
                <a:solidFill>
                  <a:schemeClr val="dk1"/>
                </a:solidFill>
                <a:latin typeface="Verdana"/>
                <a:ea typeface="Verdana"/>
                <a:cs typeface="Verdana"/>
                <a:sym typeface="Verdana"/>
              </a:rPr>
              <a:t>SAY: </a:t>
            </a:r>
            <a:r>
              <a:rPr lang="en-US" sz="1200" b="0" i="0" u="none" strike="noStrike" cap="none">
                <a:solidFill>
                  <a:schemeClr val="dk1"/>
                </a:solidFill>
                <a:latin typeface="Verdana"/>
                <a:ea typeface="Verdana"/>
                <a:cs typeface="Verdana"/>
                <a:sym typeface="Verdana"/>
              </a:rPr>
              <a:t>In an effort to reduce sugar intake in children, the new meal patterns include a yogurt sugar limit(CLICK) of no more than 23 grams of sugar per 6 oz. </a:t>
            </a:r>
          </a:p>
          <a:p>
            <a:pPr marL="0" marR="0" lvl="0" indent="0" algn="l" rtl="0">
              <a:spcBef>
                <a:spcPts val="360"/>
              </a:spcBef>
              <a:spcAft>
                <a:spcPts val="0"/>
              </a:spcAft>
              <a:buSzPct val="25000"/>
              <a:buNone/>
            </a:pPr>
            <a:endParaRPr sz="1200" b="0" i="0" u="none" strike="noStrike" cap="none">
              <a:solidFill>
                <a:schemeClr val="dk1"/>
              </a:solidFill>
              <a:latin typeface="Verdana"/>
              <a:ea typeface="Verdana"/>
              <a:cs typeface="Verdana"/>
              <a:sym typeface="Verdana"/>
            </a:endParaRPr>
          </a:p>
          <a:p>
            <a:pPr marL="0" marR="0" lvl="0" indent="0" algn="l" rtl="0">
              <a:spcBef>
                <a:spcPts val="360"/>
              </a:spcBef>
              <a:spcAft>
                <a:spcPts val="0"/>
              </a:spcAft>
              <a:buSzPct val="25000"/>
              <a:buNone/>
            </a:pPr>
            <a:r>
              <a:rPr lang="en-US" sz="1200" b="1" i="0" u="none" strike="noStrike" cap="none">
                <a:solidFill>
                  <a:schemeClr val="dk1"/>
                </a:solidFill>
                <a:latin typeface="Verdana"/>
                <a:ea typeface="Verdana"/>
                <a:cs typeface="Verdana"/>
                <a:sym typeface="Verdana"/>
              </a:rPr>
              <a:t>SAY</a:t>
            </a:r>
            <a:r>
              <a:rPr lang="en-US" sz="1200" b="0" i="0" u="none" strike="noStrike" cap="none">
                <a:solidFill>
                  <a:schemeClr val="dk1"/>
                </a:solidFill>
                <a:latin typeface="Verdana"/>
                <a:ea typeface="Verdana"/>
                <a:cs typeface="Verdana"/>
                <a:sym typeface="Verdana"/>
              </a:rPr>
              <a:t>: We will talk about three ways to figure out if a yogurt is reimbursable.  The first way is to check if it’s in your WIC Shopping Guide.</a:t>
            </a:r>
          </a:p>
          <a:p>
            <a:pPr marL="0" marR="0" lvl="0" indent="0" algn="l" rtl="0">
              <a:spcBef>
                <a:spcPts val="360"/>
              </a:spcBef>
              <a:spcAft>
                <a:spcPts val="0"/>
              </a:spcAft>
              <a:buSzPct val="25000"/>
              <a:buNone/>
            </a:pPr>
            <a:endParaRPr sz="1200" b="1" i="0" u="none" strike="noStrike" cap="none">
              <a:solidFill>
                <a:schemeClr val="dk1"/>
              </a:solidFill>
              <a:latin typeface="Verdana"/>
              <a:ea typeface="Verdana"/>
              <a:cs typeface="Verdana"/>
              <a:sym typeface="Verdana"/>
            </a:endParaRPr>
          </a:p>
          <a:p>
            <a:pPr marL="0" marR="0" lvl="0" indent="0" algn="l" rtl="0">
              <a:spcBef>
                <a:spcPts val="360"/>
              </a:spcBef>
              <a:spcAft>
                <a:spcPts val="0"/>
              </a:spcAft>
              <a:buSzPct val="25000"/>
              <a:buNone/>
            </a:pPr>
            <a:r>
              <a:rPr lang="en-US" sz="1200" b="1" i="0" u="none" strike="noStrike" cap="none">
                <a:solidFill>
                  <a:schemeClr val="dk1"/>
                </a:solidFill>
                <a:latin typeface="Verdana"/>
                <a:ea typeface="Verdana"/>
                <a:cs typeface="Verdana"/>
                <a:sym typeface="Verdana"/>
              </a:rPr>
              <a:t>DO</a:t>
            </a:r>
            <a:r>
              <a:rPr lang="en-US" sz="1200" b="0" i="0" u="none" strike="noStrike" cap="none">
                <a:solidFill>
                  <a:schemeClr val="dk1"/>
                </a:solidFill>
                <a:latin typeface="Verdana"/>
                <a:ea typeface="Verdana"/>
                <a:cs typeface="Verdana"/>
                <a:sym typeface="Verdana"/>
              </a:rPr>
              <a:t>: Hold up Shopping Guide.</a:t>
            </a:r>
          </a:p>
        </p:txBody>
      </p:sp>
      <p:sp>
        <p:nvSpPr>
          <p:cNvPr id="657" name="Shape 657"/>
          <p:cNvSpPr txBox="1">
            <a:spLocks noGrp="1"/>
          </p:cNvSpPr>
          <p:nvPr>
            <p:ph type="sldNum" idx="12"/>
          </p:nvPr>
        </p:nvSpPr>
        <p:spPr>
          <a:xfrm>
            <a:off x="3972560" y="8831579"/>
            <a:ext cx="3037839" cy="464819"/>
          </a:xfrm>
          <a:prstGeom prst="rect">
            <a:avLst/>
          </a:prstGeom>
          <a:noFill/>
          <a:ln>
            <a:noFill/>
          </a:ln>
        </p:spPr>
        <p:txBody>
          <a:bodyPr lIns="92475" tIns="46225" rIns="92475" bIns="46225"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Verdana"/>
                <a:ea typeface="Verdana"/>
                <a:cs typeface="Verdana"/>
                <a:sym typeface="Verdana"/>
              </a:rPr>
              <a:t>31</a:t>
            </a:fld>
            <a:endParaRPr lang="en-US" sz="1200">
              <a:solidFill>
                <a:schemeClr val="dk1"/>
              </a:solidFill>
              <a:latin typeface="Verdana"/>
              <a:ea typeface="Verdana"/>
              <a:cs typeface="Verdana"/>
              <a:sym typeface="Verdana"/>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Shape 66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66" name="Shape 666"/>
          <p:cNvSpPr txBox="1">
            <a:spLocks noGrp="1"/>
          </p:cNvSpPr>
          <p:nvPr>
            <p:ph type="body" idx="1"/>
          </p:nvPr>
        </p:nvSpPr>
        <p:spPr>
          <a:xfrm>
            <a:off x="934720" y="4415791"/>
            <a:ext cx="5140959" cy="4183379"/>
          </a:xfrm>
          <a:prstGeom prst="rect">
            <a:avLst/>
          </a:prstGeom>
          <a:noFill/>
          <a:ln>
            <a:noFill/>
          </a:ln>
        </p:spPr>
        <p:txBody>
          <a:bodyPr lIns="92475" tIns="46225" rIns="92475" bIns="46225" anchor="t" anchorCtr="0">
            <a:noAutofit/>
          </a:bodyPr>
          <a:lstStyle/>
          <a:p>
            <a:pPr marL="0" marR="0" lvl="0" indent="0" algn="l" rtl="0">
              <a:spcBef>
                <a:spcPts val="0"/>
              </a:spcBef>
              <a:spcAft>
                <a:spcPts val="0"/>
              </a:spcAft>
              <a:buSzPct val="25000"/>
              <a:buNone/>
            </a:pPr>
            <a:r>
              <a:rPr lang="en-US" sz="1000" b="1" i="0" u="none" strike="noStrike" cap="none">
                <a:solidFill>
                  <a:schemeClr val="dk1"/>
                </a:solidFill>
                <a:latin typeface="Verdana"/>
                <a:ea typeface="Verdana"/>
                <a:cs typeface="Verdana"/>
                <a:sym typeface="Verdana"/>
              </a:rPr>
              <a:t>SAY</a:t>
            </a:r>
            <a:r>
              <a:rPr lang="en-US" sz="1000" b="0" i="0" u="none" strike="noStrike" cap="none">
                <a:solidFill>
                  <a:schemeClr val="dk1"/>
                </a:solidFill>
                <a:latin typeface="Verdana"/>
                <a:ea typeface="Verdana"/>
                <a:cs typeface="Verdana"/>
                <a:sym typeface="Verdana"/>
              </a:rPr>
              <a:t>: The second way to identify a reimbursable yogurt is easy as well.  Go ahead and pull out the blue “Choose Yogurts That Are Lower in Added Sugars” page.  I like this tip sheet because it’s a fast way to figure out if a non-WIC yogurt is reimbursable instead of having to do the math.</a:t>
            </a:r>
          </a:p>
          <a:p>
            <a:pPr marL="0" marR="0" lvl="0" indent="0" algn="l" rtl="0">
              <a:spcBef>
                <a:spcPts val="300"/>
              </a:spcBef>
              <a:spcAft>
                <a:spcPts val="0"/>
              </a:spcAft>
              <a:buSzPct val="25000"/>
              <a:buNone/>
            </a:pPr>
            <a:endParaRPr sz="1000" b="1" i="0" u="none" strike="noStrike" cap="none">
              <a:solidFill>
                <a:schemeClr val="dk1"/>
              </a:solidFill>
              <a:latin typeface="Verdana"/>
              <a:ea typeface="Verdana"/>
              <a:cs typeface="Verdana"/>
              <a:sym typeface="Verdana"/>
            </a:endParaRPr>
          </a:p>
          <a:p>
            <a:pPr marL="0" marR="0" lvl="0" indent="0" algn="l" rtl="0">
              <a:spcBef>
                <a:spcPts val="300"/>
              </a:spcBef>
              <a:spcAft>
                <a:spcPts val="0"/>
              </a:spcAft>
              <a:buSzPct val="25000"/>
              <a:buNone/>
            </a:pPr>
            <a:r>
              <a:rPr lang="en-US" sz="1000" b="1" i="0" u="none" strike="noStrike" cap="none">
                <a:solidFill>
                  <a:schemeClr val="dk1"/>
                </a:solidFill>
                <a:latin typeface="Verdana"/>
                <a:ea typeface="Verdana"/>
                <a:cs typeface="Verdana"/>
                <a:sym typeface="Verdana"/>
              </a:rPr>
              <a:t>DO</a:t>
            </a:r>
            <a:r>
              <a:rPr lang="en-US" sz="1000" b="0" i="0" u="none" strike="noStrike" cap="none">
                <a:solidFill>
                  <a:schemeClr val="dk1"/>
                </a:solidFill>
                <a:latin typeface="Verdana"/>
                <a:ea typeface="Verdana"/>
                <a:cs typeface="Verdana"/>
                <a:sym typeface="Verdana"/>
              </a:rPr>
              <a:t>: Walk through example on handout as group.</a:t>
            </a:r>
          </a:p>
        </p:txBody>
      </p:sp>
      <p:sp>
        <p:nvSpPr>
          <p:cNvPr id="667" name="Shape 667"/>
          <p:cNvSpPr txBox="1">
            <a:spLocks noGrp="1"/>
          </p:cNvSpPr>
          <p:nvPr>
            <p:ph type="sldNum" idx="12"/>
          </p:nvPr>
        </p:nvSpPr>
        <p:spPr>
          <a:xfrm>
            <a:off x="3972560" y="8831579"/>
            <a:ext cx="3037839" cy="464819"/>
          </a:xfrm>
          <a:prstGeom prst="rect">
            <a:avLst/>
          </a:prstGeom>
          <a:noFill/>
          <a:ln>
            <a:noFill/>
          </a:ln>
        </p:spPr>
        <p:txBody>
          <a:bodyPr lIns="92475" tIns="46225" rIns="92475" bIns="46225"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Verdana"/>
                <a:ea typeface="Verdana"/>
                <a:cs typeface="Verdana"/>
                <a:sym typeface="Verdana"/>
              </a:rPr>
              <a:t>32</a:t>
            </a:fld>
            <a:endParaRPr lang="en-US" sz="1200">
              <a:solidFill>
                <a:schemeClr val="dk1"/>
              </a:solidFill>
              <a:latin typeface="Verdana"/>
              <a:ea typeface="Verdana"/>
              <a:cs typeface="Verdana"/>
              <a:sym typeface="Verdana"/>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Shape 67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76" name="Shape 676"/>
          <p:cNvSpPr txBox="1">
            <a:spLocks noGrp="1"/>
          </p:cNvSpPr>
          <p:nvPr>
            <p:ph type="body" idx="1"/>
          </p:nvPr>
        </p:nvSpPr>
        <p:spPr>
          <a:xfrm>
            <a:off x="934720" y="4415791"/>
            <a:ext cx="5140959" cy="4183379"/>
          </a:xfrm>
          <a:prstGeom prst="rect">
            <a:avLst/>
          </a:prstGeom>
          <a:noFill/>
          <a:ln>
            <a:noFill/>
          </a:ln>
        </p:spPr>
        <p:txBody>
          <a:bodyPr lIns="92475" tIns="46225" rIns="92475" bIns="46225" anchor="t" anchorCtr="0">
            <a:noAutofit/>
          </a:bodyPr>
          <a:lstStyle/>
          <a:p>
            <a:pPr marL="0" marR="0" lvl="0" indent="0" algn="l" rtl="0">
              <a:spcBef>
                <a:spcPts val="0"/>
              </a:spcBef>
              <a:spcAft>
                <a:spcPts val="0"/>
              </a:spcAft>
              <a:buSzPct val="25000"/>
              <a:buNone/>
            </a:pPr>
            <a:r>
              <a:rPr lang="en-US" sz="1200" b="1" i="0" u="none" strike="noStrike" cap="none">
                <a:solidFill>
                  <a:schemeClr val="dk1"/>
                </a:solidFill>
                <a:latin typeface="Verdana"/>
                <a:ea typeface="Verdana"/>
                <a:cs typeface="Verdana"/>
                <a:sym typeface="Verdana"/>
              </a:rPr>
              <a:t>SAY</a:t>
            </a:r>
            <a:r>
              <a:rPr lang="en-US" sz="1200" b="0" i="0" u="none" strike="noStrike" cap="none">
                <a:solidFill>
                  <a:schemeClr val="dk1"/>
                </a:solidFill>
                <a:latin typeface="Verdana"/>
                <a:ea typeface="Verdana"/>
                <a:cs typeface="Verdana"/>
                <a:sym typeface="Verdana"/>
              </a:rPr>
              <a:t>: The third way to identify a reimbursable yogurt is to do some calculations.  There are three steps.</a:t>
            </a:r>
          </a:p>
          <a:p>
            <a:pPr marL="0" marR="0" lvl="0" indent="0" algn="l" rtl="0">
              <a:spcBef>
                <a:spcPts val="360"/>
              </a:spcBef>
              <a:spcAft>
                <a:spcPts val="0"/>
              </a:spcAft>
              <a:buSzPct val="25000"/>
              <a:buNone/>
            </a:pPr>
            <a:endParaRPr sz="1200" b="0" i="0" u="none" strike="noStrike" cap="none">
              <a:solidFill>
                <a:schemeClr val="dk1"/>
              </a:solidFill>
              <a:latin typeface="Verdana"/>
              <a:ea typeface="Verdana"/>
              <a:cs typeface="Verdana"/>
              <a:sym typeface="Verdana"/>
            </a:endParaRPr>
          </a:p>
          <a:p>
            <a:pPr marL="0" marR="0" lvl="0" indent="0" algn="l" rtl="0">
              <a:spcBef>
                <a:spcPts val="360"/>
              </a:spcBef>
              <a:spcAft>
                <a:spcPts val="0"/>
              </a:spcAft>
              <a:buSzPct val="25000"/>
              <a:buNone/>
            </a:pPr>
            <a:r>
              <a:rPr lang="en-US" sz="1200" b="1" i="0" u="none" strike="noStrike" cap="none">
                <a:solidFill>
                  <a:schemeClr val="dk1"/>
                </a:solidFill>
                <a:latin typeface="Verdana"/>
                <a:ea typeface="Verdana"/>
                <a:cs typeface="Verdana"/>
                <a:sym typeface="Verdana"/>
              </a:rPr>
              <a:t>DO</a:t>
            </a:r>
            <a:r>
              <a:rPr lang="en-US" sz="1200" b="0" i="0" u="none" strike="noStrike" cap="none">
                <a:solidFill>
                  <a:schemeClr val="dk1"/>
                </a:solidFill>
                <a:latin typeface="Verdana"/>
                <a:ea typeface="Verdana"/>
                <a:cs typeface="Verdana"/>
                <a:sym typeface="Verdana"/>
              </a:rPr>
              <a:t>: Review slide.</a:t>
            </a:r>
          </a:p>
        </p:txBody>
      </p:sp>
      <p:sp>
        <p:nvSpPr>
          <p:cNvPr id="677" name="Shape 677"/>
          <p:cNvSpPr txBox="1">
            <a:spLocks noGrp="1"/>
          </p:cNvSpPr>
          <p:nvPr>
            <p:ph type="sldNum" idx="12"/>
          </p:nvPr>
        </p:nvSpPr>
        <p:spPr>
          <a:xfrm>
            <a:off x="3972560" y="8831579"/>
            <a:ext cx="3037839" cy="464819"/>
          </a:xfrm>
          <a:prstGeom prst="rect">
            <a:avLst/>
          </a:prstGeom>
          <a:noFill/>
          <a:ln>
            <a:noFill/>
          </a:ln>
        </p:spPr>
        <p:txBody>
          <a:bodyPr lIns="92475" tIns="46225" rIns="92475" bIns="46225"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Verdana"/>
                <a:ea typeface="Verdana"/>
                <a:cs typeface="Verdana"/>
                <a:sym typeface="Verdana"/>
              </a:rPr>
              <a:t>33</a:t>
            </a:fld>
            <a:endParaRPr lang="en-US" sz="1200">
              <a:solidFill>
                <a:schemeClr val="dk1"/>
              </a:solidFill>
              <a:latin typeface="Verdana"/>
              <a:ea typeface="Verdana"/>
              <a:cs typeface="Verdana"/>
              <a:sym typeface="Verdana"/>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Shape 68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85" name="Shape 685"/>
          <p:cNvSpPr txBox="1">
            <a:spLocks noGrp="1"/>
          </p:cNvSpPr>
          <p:nvPr>
            <p:ph type="body" idx="1"/>
          </p:nvPr>
        </p:nvSpPr>
        <p:spPr>
          <a:xfrm>
            <a:off x="934720" y="4415791"/>
            <a:ext cx="5140959" cy="4183379"/>
          </a:xfrm>
          <a:prstGeom prst="rect">
            <a:avLst/>
          </a:prstGeom>
          <a:noFill/>
          <a:ln>
            <a:noFill/>
          </a:ln>
        </p:spPr>
        <p:txBody>
          <a:bodyPr lIns="92475" tIns="46225" rIns="92475" bIns="46225" anchor="t" anchorCtr="0">
            <a:noAutofit/>
          </a:bodyPr>
          <a:lstStyle/>
          <a:p>
            <a:pPr marL="0" marR="0" lvl="0" indent="0" algn="l" rtl="0">
              <a:spcBef>
                <a:spcPts val="0"/>
              </a:spcBef>
              <a:spcAft>
                <a:spcPts val="0"/>
              </a:spcAft>
              <a:buSzPct val="25000"/>
              <a:buNone/>
            </a:pPr>
            <a:r>
              <a:rPr lang="en-US" sz="1200" b="1" i="0" u="none" strike="noStrike" cap="none">
                <a:solidFill>
                  <a:schemeClr val="dk1"/>
                </a:solidFill>
                <a:latin typeface="Verdana"/>
                <a:ea typeface="Verdana"/>
                <a:cs typeface="Verdana"/>
                <a:sym typeface="Verdana"/>
              </a:rPr>
              <a:t>DO</a:t>
            </a:r>
            <a:r>
              <a:rPr lang="en-US" sz="1200" b="0" i="0" u="none" strike="noStrike" cap="none">
                <a:solidFill>
                  <a:schemeClr val="dk1"/>
                </a:solidFill>
                <a:latin typeface="Verdana"/>
                <a:ea typeface="Verdana"/>
                <a:cs typeface="Verdana"/>
                <a:sym typeface="Verdana"/>
              </a:rPr>
              <a:t>: Review slide</a:t>
            </a:r>
          </a:p>
          <a:p>
            <a:pPr marL="0" marR="0" lvl="0" indent="0" algn="l" rtl="0">
              <a:spcBef>
                <a:spcPts val="360"/>
              </a:spcBef>
              <a:spcAft>
                <a:spcPts val="0"/>
              </a:spcAft>
              <a:buSzPct val="25000"/>
              <a:buNone/>
            </a:pPr>
            <a:endParaRPr sz="1200" b="0" i="0" u="none" strike="noStrike" cap="none">
              <a:solidFill>
                <a:schemeClr val="dk1"/>
              </a:solidFill>
              <a:latin typeface="Verdana"/>
              <a:ea typeface="Verdana"/>
              <a:cs typeface="Verdana"/>
              <a:sym typeface="Verdana"/>
            </a:endParaRPr>
          </a:p>
          <a:p>
            <a:pPr marL="0" marR="0" lvl="0" indent="0" algn="l" rtl="0">
              <a:spcBef>
                <a:spcPts val="360"/>
              </a:spcBef>
              <a:spcAft>
                <a:spcPts val="0"/>
              </a:spcAft>
              <a:buSzPct val="25000"/>
              <a:buNone/>
            </a:pPr>
            <a:r>
              <a:rPr lang="en-US" sz="1200" b="1" i="0" u="none" strike="noStrike" cap="none">
                <a:solidFill>
                  <a:schemeClr val="dk1"/>
                </a:solidFill>
                <a:latin typeface="Verdana"/>
                <a:ea typeface="Verdana"/>
                <a:cs typeface="Verdana"/>
                <a:sym typeface="Verdana"/>
              </a:rPr>
              <a:t>ASK</a:t>
            </a:r>
            <a:r>
              <a:rPr lang="en-US" sz="1200" b="0" i="0" u="none" strike="noStrike" cap="none">
                <a:solidFill>
                  <a:schemeClr val="dk1"/>
                </a:solidFill>
                <a:latin typeface="Verdana"/>
                <a:ea typeface="Verdana"/>
                <a:cs typeface="Verdana"/>
                <a:sym typeface="Verdana"/>
              </a:rPr>
              <a:t>: What questions do you have about yogurt before we move onto cereal?</a:t>
            </a:r>
          </a:p>
        </p:txBody>
      </p:sp>
      <p:sp>
        <p:nvSpPr>
          <p:cNvPr id="686" name="Shape 686"/>
          <p:cNvSpPr txBox="1">
            <a:spLocks noGrp="1"/>
          </p:cNvSpPr>
          <p:nvPr>
            <p:ph type="sldNum" idx="12"/>
          </p:nvPr>
        </p:nvSpPr>
        <p:spPr>
          <a:xfrm>
            <a:off x="3972560" y="8831579"/>
            <a:ext cx="3037839" cy="464819"/>
          </a:xfrm>
          <a:prstGeom prst="rect">
            <a:avLst/>
          </a:prstGeom>
          <a:noFill/>
          <a:ln>
            <a:noFill/>
          </a:ln>
        </p:spPr>
        <p:txBody>
          <a:bodyPr lIns="92475" tIns="46225" rIns="92475" bIns="46225"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Verdana"/>
                <a:ea typeface="Verdana"/>
                <a:cs typeface="Verdana"/>
                <a:sym typeface="Verdana"/>
              </a:rPr>
              <a:t>34</a:t>
            </a:fld>
            <a:endParaRPr lang="en-US" sz="1200">
              <a:solidFill>
                <a:schemeClr val="dk1"/>
              </a:solidFill>
              <a:latin typeface="Verdana"/>
              <a:ea typeface="Verdana"/>
              <a:cs typeface="Verdana"/>
              <a:sym typeface="Verdana"/>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Shape 69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95" name="Shape 695"/>
          <p:cNvSpPr txBox="1">
            <a:spLocks noGrp="1"/>
          </p:cNvSpPr>
          <p:nvPr>
            <p:ph type="body" idx="1"/>
          </p:nvPr>
        </p:nvSpPr>
        <p:spPr>
          <a:xfrm>
            <a:off x="934720" y="4415791"/>
            <a:ext cx="5140959" cy="4183379"/>
          </a:xfrm>
          <a:prstGeom prst="rect">
            <a:avLst/>
          </a:prstGeom>
          <a:noFill/>
          <a:ln>
            <a:noFill/>
          </a:ln>
        </p:spPr>
        <p:txBody>
          <a:bodyPr lIns="92475" tIns="46225" rIns="92475" bIns="46225" anchor="t" anchorCtr="0">
            <a:noAutofit/>
          </a:bodyPr>
          <a:lstStyle/>
          <a:p>
            <a:pPr marL="0" marR="0" lvl="0" indent="0" algn="l" rtl="0">
              <a:spcBef>
                <a:spcPts val="0"/>
              </a:spcBef>
              <a:spcAft>
                <a:spcPts val="0"/>
              </a:spcAft>
              <a:buSzPct val="25000"/>
              <a:buNone/>
            </a:pPr>
            <a:r>
              <a:rPr lang="en-US" sz="1200" b="1" i="0" u="none" strike="noStrike" cap="none">
                <a:solidFill>
                  <a:schemeClr val="dk1"/>
                </a:solidFill>
                <a:latin typeface="Verdana"/>
                <a:ea typeface="Verdana"/>
                <a:cs typeface="Verdana"/>
                <a:sym typeface="Verdana"/>
              </a:rPr>
              <a:t>SAY: </a:t>
            </a:r>
            <a:r>
              <a:rPr lang="en-US" sz="1200" b="0" i="0" u="none" strike="noStrike" cap="none">
                <a:solidFill>
                  <a:schemeClr val="dk1"/>
                </a:solidFill>
                <a:latin typeface="Verdana"/>
                <a:ea typeface="Verdana"/>
                <a:cs typeface="Verdana"/>
                <a:sym typeface="Verdana"/>
              </a:rPr>
              <a:t>The breakfast cereal sugar limit is (CLICK) no more than 6 grams of sugar per dry ounce of cereal. </a:t>
            </a:r>
          </a:p>
          <a:p>
            <a:pPr marL="0" marR="0" lvl="0" indent="0" algn="l" rtl="0">
              <a:spcBef>
                <a:spcPts val="360"/>
              </a:spcBef>
              <a:spcAft>
                <a:spcPts val="0"/>
              </a:spcAft>
              <a:buSzPct val="25000"/>
              <a:buNone/>
            </a:pPr>
            <a:r>
              <a:rPr lang="en-US" sz="1200" b="0" i="0" u="none" strike="noStrike" cap="none">
                <a:solidFill>
                  <a:schemeClr val="dk1"/>
                </a:solidFill>
                <a:latin typeface="Verdana"/>
                <a:ea typeface="Verdana"/>
                <a:cs typeface="Verdana"/>
                <a:sym typeface="Verdana"/>
              </a:rPr>
              <a:t>(CLICK) This includes ready-to-eat cereals and hot cereals, both instant and regular.</a:t>
            </a:r>
          </a:p>
          <a:p>
            <a:pPr marL="0" marR="0" lvl="0" indent="0" algn="l" rtl="0">
              <a:spcBef>
                <a:spcPts val="360"/>
              </a:spcBef>
              <a:spcAft>
                <a:spcPts val="0"/>
              </a:spcAft>
              <a:buSzPct val="25000"/>
              <a:buNone/>
            </a:pPr>
            <a:endParaRPr sz="1200" b="0" i="0" u="none" strike="noStrike" cap="none">
              <a:solidFill>
                <a:schemeClr val="dk1"/>
              </a:solidFill>
              <a:latin typeface="Verdana"/>
              <a:ea typeface="Verdana"/>
              <a:cs typeface="Verdana"/>
              <a:sym typeface="Verdana"/>
            </a:endParaRPr>
          </a:p>
          <a:p>
            <a:pPr marL="0" marR="0" lvl="0" indent="0" algn="l" rtl="0">
              <a:lnSpc>
                <a:spcPct val="100000"/>
              </a:lnSpc>
              <a:spcBef>
                <a:spcPts val="360"/>
              </a:spcBef>
              <a:spcAft>
                <a:spcPts val="0"/>
              </a:spcAft>
              <a:buClr>
                <a:schemeClr val="dk1"/>
              </a:buClr>
              <a:buSzPct val="25000"/>
              <a:buFont typeface="Verdana"/>
              <a:buNone/>
            </a:pPr>
            <a:r>
              <a:rPr lang="en-US" sz="1200" b="1" i="0" u="none" strike="noStrike" cap="none">
                <a:solidFill>
                  <a:schemeClr val="dk1"/>
                </a:solidFill>
                <a:latin typeface="Verdana"/>
                <a:ea typeface="Verdana"/>
                <a:cs typeface="Verdana"/>
                <a:sym typeface="Verdana"/>
              </a:rPr>
              <a:t>SAY</a:t>
            </a:r>
            <a:r>
              <a:rPr lang="en-US" sz="1200" b="0" i="0" u="none" strike="noStrike" cap="none">
                <a:solidFill>
                  <a:schemeClr val="dk1"/>
                </a:solidFill>
                <a:latin typeface="Verdana"/>
                <a:ea typeface="Verdana"/>
                <a:cs typeface="Verdana"/>
                <a:sym typeface="Verdana"/>
              </a:rPr>
              <a:t>: We will talk about three ways to figure out if a cereal is reimbursable.  The first way again is checking to see if it’s in your WIC Shopping Guide.</a:t>
            </a:r>
          </a:p>
        </p:txBody>
      </p:sp>
      <p:sp>
        <p:nvSpPr>
          <p:cNvPr id="696" name="Shape 696"/>
          <p:cNvSpPr txBox="1">
            <a:spLocks noGrp="1"/>
          </p:cNvSpPr>
          <p:nvPr>
            <p:ph type="sldNum" idx="12"/>
          </p:nvPr>
        </p:nvSpPr>
        <p:spPr>
          <a:xfrm>
            <a:off x="3972560" y="8831579"/>
            <a:ext cx="3037839" cy="464819"/>
          </a:xfrm>
          <a:prstGeom prst="rect">
            <a:avLst/>
          </a:prstGeom>
          <a:noFill/>
          <a:ln>
            <a:noFill/>
          </a:ln>
        </p:spPr>
        <p:txBody>
          <a:bodyPr lIns="92475" tIns="46225" rIns="92475" bIns="46225"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Verdana"/>
                <a:ea typeface="Verdana"/>
                <a:cs typeface="Verdana"/>
                <a:sym typeface="Verdana"/>
              </a:rPr>
              <a:t>35</a:t>
            </a:fld>
            <a:endParaRPr lang="en-US" sz="1200">
              <a:solidFill>
                <a:schemeClr val="dk1"/>
              </a:solidFill>
              <a:latin typeface="Verdana"/>
              <a:ea typeface="Verdana"/>
              <a:cs typeface="Verdana"/>
              <a:sym typeface="Verdana"/>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Shape 70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05" name="Shape 705"/>
          <p:cNvSpPr txBox="1">
            <a:spLocks noGrp="1"/>
          </p:cNvSpPr>
          <p:nvPr>
            <p:ph type="body" idx="1"/>
          </p:nvPr>
        </p:nvSpPr>
        <p:spPr>
          <a:xfrm>
            <a:off x="934720" y="4415791"/>
            <a:ext cx="5140959" cy="4183379"/>
          </a:xfrm>
          <a:prstGeom prst="rect">
            <a:avLst/>
          </a:prstGeom>
          <a:noFill/>
          <a:ln>
            <a:noFill/>
          </a:ln>
        </p:spPr>
        <p:txBody>
          <a:bodyPr lIns="92475" tIns="46225" rIns="92475" bIns="46225" anchor="t" anchorCtr="0">
            <a:noAutofit/>
          </a:bodyPr>
          <a:lstStyle/>
          <a:p>
            <a:pPr marL="0" marR="0" lvl="0" indent="0" algn="l" rtl="0">
              <a:spcBef>
                <a:spcPts val="0"/>
              </a:spcBef>
              <a:spcAft>
                <a:spcPts val="0"/>
              </a:spcAft>
              <a:buSzPct val="25000"/>
              <a:buNone/>
            </a:pPr>
            <a:r>
              <a:rPr lang="en-US" sz="1200" b="1" i="0" u="none" strike="noStrike" cap="none">
                <a:solidFill>
                  <a:schemeClr val="dk1"/>
                </a:solidFill>
                <a:latin typeface="Verdana"/>
                <a:ea typeface="Verdana"/>
                <a:cs typeface="Verdana"/>
                <a:sym typeface="Verdana"/>
              </a:rPr>
              <a:t>SAY</a:t>
            </a:r>
            <a:r>
              <a:rPr lang="en-US" sz="1200" b="0" i="0" u="none" strike="noStrike" cap="none">
                <a:solidFill>
                  <a:schemeClr val="dk1"/>
                </a:solidFill>
                <a:latin typeface="Verdana"/>
                <a:ea typeface="Verdana"/>
                <a:cs typeface="Verdana"/>
                <a:sym typeface="Verdana"/>
              </a:rPr>
              <a:t>: The second way to identify a reimbursable cereal similar to the yogurt is also a chart.  Go ahead and pull out the goldenrod “Choose Breakfast Cereals That Are Lower in Added Sugars” page. </a:t>
            </a:r>
          </a:p>
          <a:p>
            <a:pPr marL="0" marR="0" lvl="0" indent="0" algn="l" rtl="0">
              <a:spcBef>
                <a:spcPts val="360"/>
              </a:spcBef>
              <a:spcAft>
                <a:spcPts val="0"/>
              </a:spcAft>
              <a:buSzPct val="25000"/>
              <a:buNone/>
            </a:pPr>
            <a:endParaRPr sz="1200" b="0" i="0" u="none" strike="noStrike" cap="none">
              <a:solidFill>
                <a:schemeClr val="dk1"/>
              </a:solidFill>
              <a:latin typeface="Verdana"/>
              <a:ea typeface="Verdana"/>
              <a:cs typeface="Verdana"/>
              <a:sym typeface="Verdana"/>
            </a:endParaRPr>
          </a:p>
          <a:p>
            <a:pPr marL="0" marR="0" lvl="0" indent="0" algn="l" rtl="0">
              <a:spcBef>
                <a:spcPts val="360"/>
              </a:spcBef>
              <a:spcAft>
                <a:spcPts val="0"/>
              </a:spcAft>
              <a:buSzPct val="25000"/>
              <a:buNone/>
            </a:pPr>
            <a:r>
              <a:rPr lang="en-US" sz="1200" b="1" i="0" u="none" strike="noStrike" cap="none">
                <a:solidFill>
                  <a:schemeClr val="dk1"/>
                </a:solidFill>
                <a:latin typeface="Verdana"/>
                <a:ea typeface="Verdana"/>
                <a:cs typeface="Verdana"/>
                <a:sym typeface="Verdana"/>
              </a:rPr>
              <a:t>DO</a:t>
            </a:r>
            <a:r>
              <a:rPr lang="en-US" sz="1200" b="0" i="0" u="none" strike="noStrike" cap="none">
                <a:solidFill>
                  <a:schemeClr val="dk1"/>
                </a:solidFill>
                <a:latin typeface="Verdana"/>
                <a:ea typeface="Verdana"/>
                <a:cs typeface="Verdana"/>
                <a:sym typeface="Verdana"/>
              </a:rPr>
              <a:t>: Do example from handout together.</a:t>
            </a:r>
          </a:p>
        </p:txBody>
      </p:sp>
      <p:sp>
        <p:nvSpPr>
          <p:cNvPr id="706" name="Shape 706"/>
          <p:cNvSpPr txBox="1">
            <a:spLocks noGrp="1"/>
          </p:cNvSpPr>
          <p:nvPr>
            <p:ph type="sldNum" idx="12"/>
          </p:nvPr>
        </p:nvSpPr>
        <p:spPr>
          <a:xfrm>
            <a:off x="3972560" y="8831579"/>
            <a:ext cx="3037839" cy="464819"/>
          </a:xfrm>
          <a:prstGeom prst="rect">
            <a:avLst/>
          </a:prstGeom>
          <a:noFill/>
          <a:ln>
            <a:noFill/>
          </a:ln>
        </p:spPr>
        <p:txBody>
          <a:bodyPr lIns="92475" tIns="46225" rIns="92475" bIns="46225"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Verdana"/>
                <a:ea typeface="Verdana"/>
                <a:cs typeface="Verdana"/>
                <a:sym typeface="Verdana"/>
              </a:rPr>
              <a:t>36</a:t>
            </a:fld>
            <a:endParaRPr lang="en-US" sz="1200">
              <a:solidFill>
                <a:schemeClr val="dk1"/>
              </a:solidFill>
              <a:latin typeface="Verdana"/>
              <a:ea typeface="Verdana"/>
              <a:cs typeface="Verdana"/>
              <a:sym typeface="Verdana"/>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Shape 71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15" name="Shape 715"/>
          <p:cNvSpPr txBox="1">
            <a:spLocks noGrp="1"/>
          </p:cNvSpPr>
          <p:nvPr>
            <p:ph type="body" idx="1"/>
          </p:nvPr>
        </p:nvSpPr>
        <p:spPr>
          <a:xfrm>
            <a:off x="934720" y="4415791"/>
            <a:ext cx="5140959" cy="4183379"/>
          </a:xfrm>
          <a:prstGeom prst="rect">
            <a:avLst/>
          </a:prstGeom>
          <a:noFill/>
          <a:ln>
            <a:noFill/>
          </a:ln>
        </p:spPr>
        <p:txBody>
          <a:bodyPr lIns="92475" tIns="46225" rIns="92475" bIns="46225" anchor="t" anchorCtr="0">
            <a:noAutofit/>
          </a:bodyPr>
          <a:lstStyle/>
          <a:p>
            <a:pPr marL="0" marR="0" lvl="0" indent="0" algn="l" rtl="0">
              <a:spcBef>
                <a:spcPts val="0"/>
              </a:spcBef>
              <a:spcAft>
                <a:spcPts val="0"/>
              </a:spcAft>
              <a:buSzPct val="25000"/>
              <a:buNone/>
            </a:pPr>
            <a:r>
              <a:rPr lang="en-US" sz="1200" b="1" i="0" u="none" strike="noStrike" cap="none">
                <a:solidFill>
                  <a:schemeClr val="dk1"/>
                </a:solidFill>
                <a:latin typeface="Verdana"/>
                <a:ea typeface="Verdana"/>
                <a:cs typeface="Verdana"/>
                <a:sym typeface="Verdana"/>
              </a:rPr>
              <a:t>SAY: </a:t>
            </a:r>
            <a:r>
              <a:rPr lang="en-US" sz="1200" b="0" i="0" u="none" strike="noStrike" cap="none">
                <a:solidFill>
                  <a:schemeClr val="dk1"/>
                </a:solidFill>
                <a:latin typeface="Verdana"/>
                <a:ea typeface="Verdana"/>
                <a:cs typeface="Verdana"/>
                <a:sym typeface="Verdana"/>
              </a:rPr>
              <a:t>The third way to determine if a cereal is reimbursable is do some calculations. First…</a:t>
            </a:r>
          </a:p>
          <a:p>
            <a:pPr marL="226905" marR="0" lvl="0" indent="-226905" algn="l" rtl="0">
              <a:spcBef>
                <a:spcPts val="360"/>
              </a:spcBef>
              <a:spcAft>
                <a:spcPts val="0"/>
              </a:spcAft>
              <a:buClr>
                <a:schemeClr val="dk1"/>
              </a:buClr>
              <a:buSzPct val="100000"/>
              <a:buFont typeface="Verdana"/>
              <a:buAutoNum type="arabicPeriod"/>
            </a:pPr>
            <a:r>
              <a:rPr lang="en-US" sz="1200" b="0" i="0" u="none" strike="noStrike" cap="none">
                <a:solidFill>
                  <a:schemeClr val="dk1"/>
                </a:solidFill>
                <a:latin typeface="Verdana"/>
                <a:ea typeface="Verdana"/>
                <a:cs typeface="Verdana"/>
                <a:sym typeface="Verdana"/>
              </a:rPr>
              <a:t>Find the sugar and serving size in grams;</a:t>
            </a:r>
          </a:p>
          <a:p>
            <a:pPr marL="226905" marR="0" lvl="0" indent="-226905" algn="l" rtl="0">
              <a:spcBef>
                <a:spcPts val="360"/>
              </a:spcBef>
              <a:spcAft>
                <a:spcPts val="0"/>
              </a:spcAft>
              <a:buClr>
                <a:schemeClr val="dk1"/>
              </a:buClr>
              <a:buSzPct val="100000"/>
              <a:buFont typeface="Verdana"/>
              <a:buAutoNum type="arabicPeriod"/>
            </a:pPr>
            <a:r>
              <a:rPr lang="en-US" sz="1200" b="0" i="0" u="none" strike="noStrike" cap="none">
                <a:solidFill>
                  <a:schemeClr val="dk1"/>
                </a:solidFill>
                <a:latin typeface="Verdana"/>
                <a:ea typeface="Verdana"/>
                <a:cs typeface="Verdana"/>
                <a:sym typeface="Verdana"/>
              </a:rPr>
              <a:t>(CLICK) Then divide the sugars by the serving size;</a:t>
            </a:r>
          </a:p>
          <a:p>
            <a:pPr marL="226905" marR="0" lvl="0" indent="-226905" algn="l" rtl="0">
              <a:spcBef>
                <a:spcPts val="360"/>
              </a:spcBef>
              <a:spcAft>
                <a:spcPts val="0"/>
              </a:spcAft>
              <a:buClr>
                <a:schemeClr val="dk1"/>
              </a:buClr>
              <a:buSzPct val="100000"/>
              <a:buFont typeface="Verdana"/>
              <a:buAutoNum type="arabicPeriod"/>
            </a:pPr>
            <a:r>
              <a:rPr lang="en-US" sz="1200" b="0" i="0" u="none" strike="noStrike" cap="none">
                <a:solidFill>
                  <a:schemeClr val="dk1"/>
                </a:solidFill>
                <a:latin typeface="Verdana"/>
                <a:ea typeface="Verdana"/>
                <a:cs typeface="Verdana"/>
                <a:sym typeface="Verdana"/>
              </a:rPr>
              <a:t>(CLICK) and if the answer is equal to or less than 0.21 the cereal is reimbursable. </a:t>
            </a:r>
          </a:p>
          <a:p>
            <a:pPr marL="0" marR="0" lvl="0" indent="0" algn="l" rtl="0">
              <a:spcBef>
                <a:spcPts val="360"/>
              </a:spcBef>
              <a:spcAft>
                <a:spcPts val="0"/>
              </a:spcAft>
              <a:buSzPct val="25000"/>
              <a:buNone/>
            </a:pPr>
            <a:endParaRPr sz="1200" b="0" i="0" u="none" strike="noStrike" cap="none">
              <a:solidFill>
                <a:schemeClr val="dk1"/>
              </a:solidFill>
              <a:latin typeface="Verdana"/>
              <a:ea typeface="Verdana"/>
              <a:cs typeface="Verdana"/>
              <a:sym typeface="Verdana"/>
            </a:endParaRPr>
          </a:p>
          <a:p>
            <a:pPr marL="0" marR="0" lvl="0" indent="0" algn="l" rtl="0">
              <a:spcBef>
                <a:spcPts val="360"/>
              </a:spcBef>
              <a:spcAft>
                <a:spcPts val="0"/>
              </a:spcAft>
              <a:buSzPct val="25000"/>
              <a:buNone/>
            </a:pPr>
            <a:r>
              <a:rPr lang="en-US" sz="1200" b="0" i="0" u="none" strike="noStrike" cap="none">
                <a:solidFill>
                  <a:schemeClr val="dk1"/>
                </a:solidFill>
                <a:latin typeface="Verdana"/>
                <a:ea typeface="Verdana"/>
                <a:cs typeface="Verdana"/>
                <a:sym typeface="Verdana"/>
              </a:rPr>
              <a:t>Now we’ll practice using the cereals on your tables.  You can use your WIC shopping guide, the goldenrod chart, or the calculations on the screen. We’ll take a few minutes to do this with our table groups.</a:t>
            </a:r>
          </a:p>
        </p:txBody>
      </p:sp>
      <p:sp>
        <p:nvSpPr>
          <p:cNvPr id="716" name="Shape 716"/>
          <p:cNvSpPr txBox="1">
            <a:spLocks noGrp="1"/>
          </p:cNvSpPr>
          <p:nvPr>
            <p:ph type="sldNum" idx="12"/>
          </p:nvPr>
        </p:nvSpPr>
        <p:spPr>
          <a:xfrm>
            <a:off x="3972560" y="8831579"/>
            <a:ext cx="3037839" cy="464819"/>
          </a:xfrm>
          <a:prstGeom prst="rect">
            <a:avLst/>
          </a:prstGeom>
          <a:noFill/>
          <a:ln>
            <a:noFill/>
          </a:ln>
        </p:spPr>
        <p:txBody>
          <a:bodyPr lIns="92475" tIns="46225" rIns="92475" bIns="46225"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Verdana"/>
                <a:ea typeface="Verdana"/>
                <a:cs typeface="Verdana"/>
                <a:sym typeface="Verdana"/>
              </a:rPr>
              <a:t>37</a:t>
            </a:fld>
            <a:endParaRPr lang="en-US" sz="1200">
              <a:solidFill>
                <a:schemeClr val="dk1"/>
              </a:solidFill>
              <a:latin typeface="Verdana"/>
              <a:ea typeface="Verdana"/>
              <a:cs typeface="Verdana"/>
              <a:sym typeface="Verdana"/>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Shape 72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25" name="Shape 725"/>
          <p:cNvSpPr txBox="1">
            <a:spLocks noGrp="1"/>
          </p:cNvSpPr>
          <p:nvPr>
            <p:ph type="body" idx="1"/>
          </p:nvPr>
        </p:nvSpPr>
        <p:spPr>
          <a:xfrm>
            <a:off x="934720" y="4415791"/>
            <a:ext cx="5140959" cy="4183379"/>
          </a:xfrm>
          <a:prstGeom prst="rect">
            <a:avLst/>
          </a:prstGeom>
          <a:noFill/>
          <a:ln>
            <a:noFill/>
          </a:ln>
        </p:spPr>
        <p:txBody>
          <a:bodyPr lIns="92475" tIns="46225" rIns="92475" bIns="46225" anchor="t" anchorCtr="0">
            <a:noAutofit/>
          </a:bodyPr>
          <a:lstStyle/>
          <a:p>
            <a:pPr marL="0" marR="0" lvl="0" indent="0" algn="l" rtl="0">
              <a:spcBef>
                <a:spcPts val="0"/>
              </a:spcBef>
              <a:spcAft>
                <a:spcPts val="0"/>
              </a:spcAft>
              <a:buSzPct val="25000"/>
              <a:buNone/>
            </a:pPr>
            <a:r>
              <a:rPr lang="en-US" sz="1200" b="1" i="0" u="none" strike="noStrike" cap="none">
                <a:solidFill>
                  <a:schemeClr val="dk1"/>
                </a:solidFill>
                <a:latin typeface="Verdana"/>
                <a:ea typeface="Verdana"/>
                <a:cs typeface="Verdana"/>
                <a:sym typeface="Verdana"/>
              </a:rPr>
              <a:t>SAY: </a:t>
            </a:r>
            <a:r>
              <a:rPr lang="en-US" sz="1200" b="0" i="0" u="none" strike="noStrike" cap="none">
                <a:solidFill>
                  <a:schemeClr val="dk1"/>
                </a:solidFill>
                <a:latin typeface="Verdana"/>
                <a:ea typeface="Verdana"/>
                <a:cs typeface="Verdana"/>
                <a:sym typeface="Verdana"/>
              </a:rPr>
              <a:t>Who from the Cheerios table would like to share their answer?</a:t>
            </a:r>
          </a:p>
          <a:p>
            <a:pPr marL="0" marR="0" lvl="0" indent="0" algn="l" rtl="0">
              <a:spcBef>
                <a:spcPts val="360"/>
              </a:spcBef>
              <a:spcAft>
                <a:spcPts val="0"/>
              </a:spcAft>
              <a:buSzPct val="25000"/>
              <a:buNone/>
            </a:pPr>
            <a:r>
              <a:rPr lang="en-US" sz="1200" b="0" i="0" u="none" strike="noStrike" cap="none">
                <a:solidFill>
                  <a:schemeClr val="dk1"/>
                </a:solidFill>
                <a:latin typeface="Verdana"/>
                <a:ea typeface="Verdana"/>
                <a:cs typeface="Verdana"/>
                <a:sym typeface="Verdana"/>
              </a:rPr>
              <a:t>ANSWER: Reimbursable.</a:t>
            </a:r>
          </a:p>
        </p:txBody>
      </p:sp>
      <p:sp>
        <p:nvSpPr>
          <p:cNvPr id="726" name="Shape 726"/>
          <p:cNvSpPr txBox="1">
            <a:spLocks noGrp="1"/>
          </p:cNvSpPr>
          <p:nvPr>
            <p:ph type="sldNum" idx="12"/>
          </p:nvPr>
        </p:nvSpPr>
        <p:spPr>
          <a:xfrm>
            <a:off x="3972560" y="8831579"/>
            <a:ext cx="3037839" cy="464819"/>
          </a:xfrm>
          <a:prstGeom prst="rect">
            <a:avLst/>
          </a:prstGeom>
          <a:noFill/>
          <a:ln>
            <a:noFill/>
          </a:ln>
        </p:spPr>
        <p:txBody>
          <a:bodyPr lIns="92475" tIns="46225" rIns="92475" bIns="46225"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Verdana"/>
                <a:ea typeface="Verdana"/>
                <a:cs typeface="Verdana"/>
                <a:sym typeface="Verdana"/>
              </a:rPr>
              <a:t>38</a:t>
            </a:fld>
            <a:endParaRPr lang="en-US" sz="1200">
              <a:solidFill>
                <a:schemeClr val="dk1"/>
              </a:solidFill>
              <a:latin typeface="Verdana"/>
              <a:ea typeface="Verdana"/>
              <a:cs typeface="Verdana"/>
              <a:sym typeface="Verdana"/>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Shape 73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35" name="Shape 735"/>
          <p:cNvSpPr txBox="1">
            <a:spLocks noGrp="1"/>
          </p:cNvSpPr>
          <p:nvPr>
            <p:ph type="body" idx="1"/>
          </p:nvPr>
        </p:nvSpPr>
        <p:spPr>
          <a:xfrm>
            <a:off x="934720" y="4415791"/>
            <a:ext cx="5140959" cy="4183379"/>
          </a:xfrm>
          <a:prstGeom prst="rect">
            <a:avLst/>
          </a:prstGeom>
          <a:noFill/>
          <a:ln>
            <a:noFill/>
          </a:ln>
        </p:spPr>
        <p:txBody>
          <a:bodyPr lIns="92475" tIns="46225" rIns="92475" bIns="46225" anchor="t" anchorCtr="0">
            <a:noAutofit/>
          </a:bodyPr>
          <a:lstStyle/>
          <a:p>
            <a:pPr marL="0" marR="0" lvl="0" indent="0" algn="l" rtl="0">
              <a:lnSpc>
                <a:spcPct val="100000"/>
              </a:lnSpc>
              <a:spcBef>
                <a:spcPts val="0"/>
              </a:spcBef>
              <a:spcAft>
                <a:spcPts val="0"/>
              </a:spcAft>
              <a:buClr>
                <a:schemeClr val="dk1"/>
              </a:buClr>
              <a:buSzPct val="25000"/>
              <a:buFont typeface="Verdana"/>
              <a:buNone/>
            </a:pPr>
            <a:r>
              <a:rPr lang="en-US" sz="1200" b="1" i="0" u="none" strike="noStrike" cap="none">
                <a:solidFill>
                  <a:schemeClr val="dk1"/>
                </a:solidFill>
                <a:latin typeface="Verdana"/>
                <a:ea typeface="Verdana"/>
                <a:cs typeface="Verdana"/>
                <a:sym typeface="Verdana"/>
              </a:rPr>
              <a:t>SAY: </a:t>
            </a:r>
            <a:r>
              <a:rPr lang="en-US" sz="1200" b="0" i="0" u="none" strike="noStrike" cap="none">
                <a:solidFill>
                  <a:schemeClr val="dk1"/>
                </a:solidFill>
                <a:latin typeface="Verdana"/>
                <a:ea typeface="Verdana"/>
                <a:cs typeface="Verdana"/>
                <a:sym typeface="Verdana"/>
              </a:rPr>
              <a:t>Who from the Honey Nut Cheerios table would like to share their answer?</a:t>
            </a:r>
          </a:p>
          <a:p>
            <a:pPr marL="0" marR="0" lvl="0" indent="0" algn="l" rtl="0">
              <a:lnSpc>
                <a:spcPct val="100000"/>
              </a:lnSpc>
              <a:spcBef>
                <a:spcPts val="360"/>
              </a:spcBef>
              <a:spcAft>
                <a:spcPts val="0"/>
              </a:spcAft>
              <a:buClr>
                <a:schemeClr val="dk1"/>
              </a:buClr>
              <a:buSzPct val="25000"/>
              <a:buFont typeface="Verdana"/>
              <a:buNone/>
            </a:pPr>
            <a:r>
              <a:rPr lang="en-US" sz="1200" b="0" i="0" u="none" strike="noStrike" cap="none">
                <a:solidFill>
                  <a:schemeClr val="dk1"/>
                </a:solidFill>
                <a:latin typeface="Verdana"/>
                <a:ea typeface="Verdana"/>
                <a:cs typeface="Verdana"/>
                <a:sym typeface="Verdana"/>
              </a:rPr>
              <a:t>ANSWER: Not reimbursable.</a:t>
            </a:r>
          </a:p>
          <a:p>
            <a:pPr marL="0" marR="0" lvl="0" indent="0" algn="l" rtl="0">
              <a:spcBef>
                <a:spcPts val="360"/>
              </a:spcBef>
              <a:spcAft>
                <a:spcPts val="0"/>
              </a:spcAft>
              <a:buSzPct val="25000"/>
              <a:buNone/>
            </a:pPr>
            <a:endParaRPr sz="1200" b="0" i="0" u="none" strike="noStrike" cap="none">
              <a:solidFill>
                <a:schemeClr val="dk1"/>
              </a:solidFill>
              <a:latin typeface="Verdana"/>
              <a:ea typeface="Verdana"/>
              <a:cs typeface="Verdana"/>
              <a:sym typeface="Verdana"/>
            </a:endParaRPr>
          </a:p>
        </p:txBody>
      </p:sp>
      <p:sp>
        <p:nvSpPr>
          <p:cNvPr id="736" name="Shape 736"/>
          <p:cNvSpPr txBox="1">
            <a:spLocks noGrp="1"/>
          </p:cNvSpPr>
          <p:nvPr>
            <p:ph type="sldNum" idx="12"/>
          </p:nvPr>
        </p:nvSpPr>
        <p:spPr>
          <a:xfrm>
            <a:off x="3972560" y="8831579"/>
            <a:ext cx="3037839" cy="464819"/>
          </a:xfrm>
          <a:prstGeom prst="rect">
            <a:avLst/>
          </a:prstGeom>
          <a:noFill/>
          <a:ln>
            <a:noFill/>
          </a:ln>
        </p:spPr>
        <p:txBody>
          <a:bodyPr lIns="92475" tIns="46225" rIns="92475" bIns="46225"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Verdana"/>
                <a:ea typeface="Verdana"/>
                <a:cs typeface="Verdana"/>
                <a:sym typeface="Verdana"/>
              </a:rPr>
              <a:t>39</a:t>
            </a:fld>
            <a:endParaRPr lang="en-US" sz="1200">
              <a:solidFill>
                <a:schemeClr val="dk1"/>
              </a:solidFill>
              <a:latin typeface="Verdana"/>
              <a:ea typeface="Verdana"/>
              <a:cs typeface="Verdana"/>
              <a:sym typeface="Verdana"/>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Shape 290"/>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291" name="Shape 291"/>
          <p:cNvSpPr txBox="1">
            <a:spLocks noGrp="1"/>
          </p:cNvSpPr>
          <p:nvPr>
            <p:ph type="body" idx="1"/>
          </p:nvPr>
        </p:nvSpPr>
        <p:spPr>
          <a:xfrm>
            <a:off x="934720" y="4415791"/>
            <a:ext cx="5140959" cy="4183379"/>
          </a:xfrm>
          <a:prstGeom prst="rect">
            <a:avLst/>
          </a:prstGeom>
          <a:noFill/>
          <a:ln>
            <a:noFill/>
          </a:ln>
        </p:spPr>
        <p:txBody>
          <a:bodyPr lIns="92475" tIns="46225" rIns="92475" bIns="46225" anchor="t" anchorCtr="0">
            <a:noAutofit/>
          </a:bodyPr>
          <a:lstStyle/>
          <a:p>
            <a:pPr marL="0" marR="0" lvl="0" indent="0" algn="l" rtl="0">
              <a:spcBef>
                <a:spcPts val="0"/>
              </a:spcBef>
              <a:spcAft>
                <a:spcPts val="0"/>
              </a:spcAft>
              <a:buSzPct val="25000"/>
              <a:buNone/>
            </a:pPr>
            <a:r>
              <a:rPr lang="en-US" sz="1200" b="1" i="0" u="none" strike="noStrike" cap="none">
                <a:solidFill>
                  <a:schemeClr val="dk1"/>
                </a:solidFill>
                <a:latin typeface="Verdana"/>
                <a:ea typeface="Verdana"/>
                <a:cs typeface="Verdana"/>
                <a:sym typeface="Verdana"/>
              </a:rPr>
              <a:t>SAY</a:t>
            </a:r>
            <a:r>
              <a:rPr lang="en-US" sz="1200" b="0" i="0" u="none" strike="noStrike" cap="none">
                <a:solidFill>
                  <a:schemeClr val="dk1"/>
                </a:solidFill>
                <a:latin typeface="Verdana"/>
                <a:ea typeface="Verdana"/>
                <a:cs typeface="Verdana"/>
                <a:sym typeface="Verdana"/>
              </a:rPr>
              <a:t>: We’ll start off by looking at the big picture.</a:t>
            </a:r>
          </a:p>
        </p:txBody>
      </p:sp>
      <p:sp>
        <p:nvSpPr>
          <p:cNvPr id="292" name="Shape 292"/>
          <p:cNvSpPr txBox="1">
            <a:spLocks noGrp="1"/>
          </p:cNvSpPr>
          <p:nvPr>
            <p:ph type="sldNum" idx="12"/>
          </p:nvPr>
        </p:nvSpPr>
        <p:spPr>
          <a:xfrm>
            <a:off x="3972560" y="8831579"/>
            <a:ext cx="3037839" cy="464819"/>
          </a:xfrm>
          <a:prstGeom prst="rect">
            <a:avLst/>
          </a:prstGeom>
          <a:noFill/>
          <a:ln>
            <a:noFill/>
          </a:ln>
        </p:spPr>
        <p:txBody>
          <a:bodyPr lIns="92475" tIns="46225" rIns="92475" bIns="46225"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Verdana"/>
                <a:ea typeface="Verdana"/>
                <a:cs typeface="Verdana"/>
                <a:sym typeface="Verdana"/>
              </a:rPr>
              <a:t>4</a:t>
            </a:fld>
            <a:endParaRPr lang="en-US" sz="1200" b="0" i="0" u="none" strike="noStrike" cap="none">
              <a:solidFill>
                <a:schemeClr val="dk1"/>
              </a:solidFill>
              <a:latin typeface="Verdana"/>
              <a:ea typeface="Verdana"/>
              <a:cs typeface="Verdana"/>
              <a:sym typeface="Verdana"/>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Shape 74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45" name="Shape 745"/>
          <p:cNvSpPr txBox="1">
            <a:spLocks noGrp="1"/>
          </p:cNvSpPr>
          <p:nvPr>
            <p:ph type="body" idx="1"/>
          </p:nvPr>
        </p:nvSpPr>
        <p:spPr>
          <a:xfrm>
            <a:off x="934720" y="4415791"/>
            <a:ext cx="5140959" cy="4183379"/>
          </a:xfrm>
          <a:prstGeom prst="rect">
            <a:avLst/>
          </a:prstGeom>
          <a:noFill/>
          <a:ln>
            <a:noFill/>
          </a:ln>
        </p:spPr>
        <p:txBody>
          <a:bodyPr lIns="92475" tIns="46225" rIns="92475" bIns="46225" anchor="t" anchorCtr="0">
            <a:noAutofit/>
          </a:bodyPr>
          <a:lstStyle/>
          <a:p>
            <a:pPr marL="0" marR="0" lvl="0" indent="0" algn="l" rtl="0">
              <a:spcBef>
                <a:spcPts val="0"/>
              </a:spcBef>
              <a:spcAft>
                <a:spcPts val="0"/>
              </a:spcAft>
              <a:buSzPct val="25000"/>
              <a:buNone/>
            </a:pPr>
            <a:r>
              <a:rPr lang="en-US" sz="1200" b="1" i="0" u="none" strike="noStrike" cap="none">
                <a:solidFill>
                  <a:schemeClr val="dk1"/>
                </a:solidFill>
                <a:latin typeface="Verdana"/>
                <a:ea typeface="Verdana"/>
                <a:cs typeface="Verdana"/>
                <a:sym typeface="Verdana"/>
              </a:rPr>
              <a:t>SAY</a:t>
            </a:r>
            <a:r>
              <a:rPr lang="en-US" sz="1200" b="0" i="0" u="none" strike="noStrike" cap="none">
                <a:solidFill>
                  <a:schemeClr val="dk1"/>
                </a:solidFill>
                <a:latin typeface="Verdana"/>
                <a:ea typeface="Verdana"/>
                <a:cs typeface="Verdana"/>
                <a:sym typeface="Verdana"/>
              </a:rPr>
              <a:t>: What questions do you have about identifying reimbursable cereals before we move on to milk?</a:t>
            </a:r>
          </a:p>
        </p:txBody>
      </p:sp>
      <p:sp>
        <p:nvSpPr>
          <p:cNvPr id="746" name="Shape 746"/>
          <p:cNvSpPr txBox="1">
            <a:spLocks noGrp="1"/>
          </p:cNvSpPr>
          <p:nvPr>
            <p:ph type="sldNum" idx="12"/>
          </p:nvPr>
        </p:nvSpPr>
        <p:spPr>
          <a:xfrm>
            <a:off x="3972560" y="8831579"/>
            <a:ext cx="3037839" cy="464819"/>
          </a:xfrm>
          <a:prstGeom prst="rect">
            <a:avLst/>
          </a:prstGeom>
          <a:noFill/>
          <a:ln>
            <a:noFill/>
          </a:ln>
        </p:spPr>
        <p:txBody>
          <a:bodyPr lIns="92475" tIns="46225" rIns="92475" bIns="46225"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Verdana"/>
                <a:ea typeface="Verdana"/>
                <a:cs typeface="Verdana"/>
                <a:sym typeface="Verdana"/>
              </a:rPr>
              <a:t>40</a:t>
            </a:fld>
            <a:endParaRPr lang="en-US" sz="1200">
              <a:solidFill>
                <a:schemeClr val="dk1"/>
              </a:solidFill>
              <a:latin typeface="Verdana"/>
              <a:ea typeface="Verdana"/>
              <a:cs typeface="Verdana"/>
              <a:sym typeface="Verdana"/>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Shape 75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54" name="Shape 754"/>
          <p:cNvSpPr txBox="1">
            <a:spLocks noGrp="1"/>
          </p:cNvSpPr>
          <p:nvPr>
            <p:ph type="body" idx="1"/>
          </p:nvPr>
        </p:nvSpPr>
        <p:spPr>
          <a:xfrm>
            <a:off x="934720" y="4415791"/>
            <a:ext cx="5140959" cy="4183379"/>
          </a:xfrm>
          <a:prstGeom prst="rect">
            <a:avLst/>
          </a:prstGeom>
          <a:noFill/>
          <a:ln>
            <a:noFill/>
          </a:ln>
        </p:spPr>
        <p:txBody>
          <a:bodyPr lIns="92475" tIns="46225" rIns="92475" bIns="46225" anchor="t" anchorCtr="0">
            <a:noAutofit/>
          </a:bodyPr>
          <a:lstStyle/>
          <a:p>
            <a:pPr marL="0" marR="0" lvl="0" indent="0" algn="l" rtl="0">
              <a:spcBef>
                <a:spcPts val="0"/>
              </a:spcBef>
              <a:spcAft>
                <a:spcPts val="0"/>
              </a:spcAft>
              <a:buSzPct val="25000"/>
              <a:buNone/>
            </a:pPr>
            <a:r>
              <a:rPr lang="en-US" sz="1200" b="1" i="0" u="none" strike="noStrike" cap="none">
                <a:solidFill>
                  <a:schemeClr val="dk1"/>
                </a:solidFill>
                <a:latin typeface="Verdana"/>
                <a:ea typeface="Verdana"/>
                <a:cs typeface="Verdana"/>
                <a:sym typeface="Verdana"/>
              </a:rPr>
              <a:t>SAY</a:t>
            </a:r>
            <a:r>
              <a:rPr lang="en-US" sz="1200" b="0" i="0" u="none" strike="noStrike" cap="none">
                <a:solidFill>
                  <a:schemeClr val="dk1"/>
                </a:solidFill>
                <a:latin typeface="Verdana"/>
                <a:ea typeface="Verdana"/>
                <a:cs typeface="Verdana"/>
                <a:sym typeface="Verdana"/>
              </a:rPr>
              <a:t>: Figuring out which milk is reimbursable for each age can be confusing.  Flip to the green sheet titled “Serving Milk in the CACFP” in your binder.  I like it because it lists what milks are reimbursable for each age category.  There’s also a summary chart on the slide.</a:t>
            </a:r>
          </a:p>
          <a:p>
            <a:pPr marL="0" marR="0" lvl="0" indent="0" algn="l" rtl="0">
              <a:spcBef>
                <a:spcPts val="360"/>
              </a:spcBef>
              <a:spcAft>
                <a:spcPts val="0"/>
              </a:spcAft>
              <a:buSzPct val="25000"/>
              <a:buNone/>
            </a:pPr>
            <a:endParaRPr sz="1200" b="0" i="0" u="none" strike="noStrike" cap="none">
              <a:solidFill>
                <a:schemeClr val="dk1"/>
              </a:solidFill>
              <a:latin typeface="Verdana"/>
              <a:ea typeface="Verdana"/>
              <a:cs typeface="Verdana"/>
              <a:sym typeface="Verdana"/>
            </a:endParaRPr>
          </a:p>
          <a:p>
            <a:pPr marL="0" marR="0" lvl="0" indent="0" algn="l" rtl="0">
              <a:spcBef>
                <a:spcPts val="360"/>
              </a:spcBef>
              <a:spcAft>
                <a:spcPts val="0"/>
              </a:spcAft>
              <a:buSzPct val="25000"/>
              <a:buNone/>
            </a:pPr>
            <a:r>
              <a:rPr lang="en-US" sz="1200" b="1" i="0" u="none" strike="noStrike" cap="none">
                <a:solidFill>
                  <a:schemeClr val="dk1"/>
                </a:solidFill>
                <a:latin typeface="Verdana"/>
                <a:ea typeface="Verdana"/>
                <a:cs typeface="Verdana"/>
                <a:sym typeface="Verdana"/>
              </a:rPr>
              <a:t>DO</a:t>
            </a:r>
            <a:r>
              <a:rPr lang="en-US" sz="1200" b="0" i="0" u="none" strike="noStrike" cap="none">
                <a:solidFill>
                  <a:schemeClr val="dk1"/>
                </a:solidFill>
                <a:latin typeface="Verdana"/>
                <a:ea typeface="Verdana"/>
                <a:cs typeface="Verdana"/>
                <a:sym typeface="Verdana"/>
              </a:rPr>
              <a:t>: Ask for 2 volunteers to read;</a:t>
            </a:r>
          </a:p>
          <a:p>
            <a:pPr marL="231229" marR="0" lvl="0" indent="-231229" algn="l" rtl="0">
              <a:spcBef>
                <a:spcPts val="360"/>
              </a:spcBef>
              <a:spcAft>
                <a:spcPts val="0"/>
              </a:spcAft>
              <a:buClr>
                <a:schemeClr val="dk1"/>
              </a:buClr>
              <a:buSzPct val="100000"/>
              <a:buFont typeface="Calibri"/>
              <a:buAutoNum type="arabicPeriod"/>
            </a:pPr>
            <a:r>
              <a:rPr lang="en-US" sz="1200" b="0" i="0" u="none" strike="noStrike" cap="none">
                <a:solidFill>
                  <a:schemeClr val="dk1"/>
                </a:solidFill>
                <a:latin typeface="Verdana"/>
                <a:ea typeface="Verdana"/>
                <a:cs typeface="Verdana"/>
                <a:sym typeface="Verdana"/>
              </a:rPr>
              <a:t>Newborn to 23 months</a:t>
            </a:r>
          </a:p>
          <a:p>
            <a:pPr marL="231229" marR="0" lvl="0" indent="-231229" algn="l" rtl="0">
              <a:spcBef>
                <a:spcPts val="360"/>
              </a:spcBef>
              <a:spcAft>
                <a:spcPts val="0"/>
              </a:spcAft>
              <a:buClr>
                <a:schemeClr val="dk1"/>
              </a:buClr>
              <a:buSzPct val="100000"/>
              <a:buFont typeface="Calibri"/>
              <a:buAutoNum type="arabicPeriod"/>
            </a:pPr>
            <a:r>
              <a:rPr lang="en-US" sz="1200" b="0" i="0" u="none" strike="noStrike" cap="none">
                <a:solidFill>
                  <a:schemeClr val="dk1"/>
                </a:solidFill>
                <a:latin typeface="Verdana"/>
                <a:ea typeface="Verdana"/>
                <a:cs typeface="Verdana"/>
                <a:sym typeface="Verdana"/>
              </a:rPr>
              <a:t>2-18 years old</a:t>
            </a:r>
          </a:p>
          <a:p>
            <a:pPr marL="0" marR="0" lvl="0" indent="0" algn="l" rtl="0">
              <a:spcBef>
                <a:spcPts val="360"/>
              </a:spcBef>
              <a:spcAft>
                <a:spcPts val="0"/>
              </a:spcAft>
              <a:buClr>
                <a:schemeClr val="dk1"/>
              </a:buClr>
              <a:buSzPct val="25000"/>
              <a:buFont typeface="Calibri"/>
              <a:buNone/>
            </a:pPr>
            <a:endParaRPr sz="1200" b="0" i="0" u="none" strike="noStrike" cap="none">
              <a:solidFill>
                <a:schemeClr val="dk1"/>
              </a:solidFill>
              <a:latin typeface="Verdana"/>
              <a:ea typeface="Verdana"/>
              <a:cs typeface="Verdana"/>
              <a:sym typeface="Verdana"/>
            </a:endParaRPr>
          </a:p>
          <a:p>
            <a:pPr marL="0" marR="0" lvl="0" indent="0" algn="l" rtl="0">
              <a:spcBef>
                <a:spcPts val="360"/>
              </a:spcBef>
              <a:spcAft>
                <a:spcPts val="0"/>
              </a:spcAft>
              <a:buClr>
                <a:schemeClr val="dk1"/>
              </a:buClr>
              <a:buSzPct val="25000"/>
              <a:buFont typeface="Calibri"/>
              <a:buNone/>
            </a:pPr>
            <a:r>
              <a:rPr lang="en-US" sz="1200" b="1" i="0" u="none" strike="noStrike" cap="none">
                <a:solidFill>
                  <a:schemeClr val="dk1"/>
                </a:solidFill>
                <a:latin typeface="Verdana"/>
                <a:ea typeface="Verdana"/>
                <a:cs typeface="Verdana"/>
                <a:sym typeface="Verdana"/>
              </a:rPr>
              <a:t>SAY</a:t>
            </a:r>
            <a:r>
              <a:rPr lang="en-US" sz="1200" b="0" i="0" u="none" strike="noStrike" cap="none">
                <a:solidFill>
                  <a:schemeClr val="dk1"/>
                </a:solidFill>
                <a:latin typeface="Verdana"/>
                <a:ea typeface="Verdana"/>
                <a:cs typeface="Verdana"/>
                <a:sym typeface="Verdana"/>
              </a:rPr>
              <a:t>: Flip over your sheet to the back.  With the people at your table and the front of the sheet, answer the first 2 questions.  We’ll regroup in 5 minutes.</a:t>
            </a:r>
          </a:p>
        </p:txBody>
      </p:sp>
      <p:sp>
        <p:nvSpPr>
          <p:cNvPr id="755" name="Shape 755"/>
          <p:cNvSpPr txBox="1">
            <a:spLocks noGrp="1"/>
          </p:cNvSpPr>
          <p:nvPr>
            <p:ph type="sldNum" idx="12"/>
          </p:nvPr>
        </p:nvSpPr>
        <p:spPr>
          <a:xfrm>
            <a:off x="3972560" y="8831579"/>
            <a:ext cx="3037839" cy="464819"/>
          </a:xfrm>
          <a:prstGeom prst="rect">
            <a:avLst/>
          </a:prstGeom>
          <a:noFill/>
          <a:ln>
            <a:noFill/>
          </a:ln>
        </p:spPr>
        <p:txBody>
          <a:bodyPr lIns="92475" tIns="46225" rIns="92475" bIns="46225"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Verdana"/>
                <a:ea typeface="Verdana"/>
                <a:cs typeface="Verdana"/>
                <a:sym typeface="Verdana"/>
              </a:rPr>
              <a:t>41</a:t>
            </a:fld>
            <a:endParaRPr lang="en-US" sz="1200">
              <a:solidFill>
                <a:schemeClr val="dk1"/>
              </a:solidFill>
              <a:latin typeface="Verdana"/>
              <a:ea typeface="Verdana"/>
              <a:cs typeface="Verdana"/>
              <a:sym typeface="Verdana"/>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Shape 76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64" name="Shape 764"/>
          <p:cNvSpPr txBox="1">
            <a:spLocks noGrp="1"/>
          </p:cNvSpPr>
          <p:nvPr>
            <p:ph type="body" idx="1"/>
          </p:nvPr>
        </p:nvSpPr>
        <p:spPr>
          <a:xfrm>
            <a:off x="934720" y="4415791"/>
            <a:ext cx="5140959" cy="4183379"/>
          </a:xfrm>
          <a:prstGeom prst="rect">
            <a:avLst/>
          </a:prstGeom>
          <a:noFill/>
          <a:ln>
            <a:noFill/>
          </a:ln>
        </p:spPr>
        <p:txBody>
          <a:bodyPr lIns="92475" tIns="46225" rIns="92475" bIns="46225" anchor="t" anchorCtr="0">
            <a:noAutofit/>
          </a:bodyPr>
          <a:lstStyle/>
          <a:p>
            <a:pPr marL="0" marR="0" lvl="0" indent="0" algn="l" rtl="0">
              <a:spcBef>
                <a:spcPts val="0"/>
              </a:spcBef>
              <a:spcAft>
                <a:spcPts val="0"/>
              </a:spcAft>
              <a:buSzPct val="25000"/>
              <a:buNone/>
            </a:pPr>
            <a:r>
              <a:rPr lang="en-US" sz="1200" b="1" i="0" u="none" strike="noStrike" cap="none">
                <a:solidFill>
                  <a:schemeClr val="dk1"/>
                </a:solidFill>
                <a:latin typeface="Verdana"/>
                <a:ea typeface="Verdana"/>
                <a:cs typeface="Verdana"/>
                <a:sym typeface="Verdana"/>
              </a:rPr>
              <a:t>ASK: </a:t>
            </a:r>
            <a:r>
              <a:rPr lang="en-US" sz="1200" b="0" i="0" u="none" strike="noStrike" cap="none">
                <a:solidFill>
                  <a:schemeClr val="dk1"/>
                </a:solidFill>
                <a:latin typeface="Verdana"/>
                <a:ea typeface="Verdana"/>
                <a:cs typeface="Verdana"/>
                <a:sym typeface="Verdana"/>
              </a:rPr>
              <a:t>Does anyone know why milk has its own component? </a:t>
            </a:r>
            <a:r>
              <a:rPr lang="en-US" sz="1200" b="1" i="0" u="none" strike="noStrike" cap="none">
                <a:solidFill>
                  <a:schemeClr val="dk1"/>
                </a:solidFill>
                <a:latin typeface="Verdana"/>
                <a:ea typeface="Verdana"/>
                <a:cs typeface="Verdana"/>
                <a:sym typeface="Verdana"/>
              </a:rPr>
              <a:t>[</a:t>
            </a:r>
            <a:r>
              <a:rPr lang="en-US" sz="1200" b="0" i="0" u="none" strike="noStrike" cap="none">
                <a:solidFill>
                  <a:schemeClr val="dk1"/>
                </a:solidFill>
                <a:latin typeface="Verdana"/>
                <a:ea typeface="Verdana"/>
                <a:cs typeface="Verdana"/>
                <a:sym typeface="Verdana"/>
              </a:rPr>
              <a:t>Allow for a few responses.</a:t>
            </a:r>
            <a:r>
              <a:rPr lang="en-US" sz="1200" b="1" i="0" u="none" strike="noStrike" cap="none">
                <a:solidFill>
                  <a:schemeClr val="dk1"/>
                </a:solidFill>
                <a:latin typeface="Verdana"/>
                <a:ea typeface="Verdana"/>
                <a:cs typeface="Verdana"/>
                <a:sym typeface="Verdana"/>
              </a:rPr>
              <a:t>]</a:t>
            </a:r>
          </a:p>
          <a:p>
            <a:pPr marL="0" marR="0" lvl="0" indent="0" algn="l" rtl="0">
              <a:spcBef>
                <a:spcPts val="360"/>
              </a:spcBef>
              <a:spcAft>
                <a:spcPts val="0"/>
              </a:spcAft>
              <a:buSzPct val="25000"/>
              <a:buNone/>
            </a:pPr>
            <a:r>
              <a:rPr lang="en-US" sz="1200" b="1" i="0" u="none" strike="noStrike" cap="none">
                <a:solidFill>
                  <a:schemeClr val="dk1"/>
                </a:solidFill>
                <a:latin typeface="Verdana"/>
                <a:ea typeface="Verdana"/>
                <a:cs typeface="Verdana"/>
                <a:sym typeface="Verdana"/>
              </a:rPr>
              <a:t>SAY: </a:t>
            </a:r>
            <a:r>
              <a:rPr lang="en-US" sz="1200" b="0" i="0" u="none" strike="noStrike" cap="none">
                <a:solidFill>
                  <a:schemeClr val="dk1"/>
                </a:solidFill>
                <a:latin typeface="Verdana"/>
                <a:ea typeface="Verdana"/>
                <a:cs typeface="Verdana"/>
                <a:sym typeface="Verdana"/>
              </a:rPr>
              <a:t>With milk alternates becoming so popular, I think it’s important to know why milk is so important. Milk provides nutrients that are necessary for health and maintenance of our bodies. These nutrients include calcium, potassium, Vitamin D and protein. Most milk alternates aren’t nutritionally equivalent to cow’s milk, just a few soy milks.</a:t>
            </a:r>
          </a:p>
          <a:p>
            <a:pPr marL="0" marR="0" lvl="0" indent="0" algn="l" rtl="0">
              <a:spcBef>
                <a:spcPts val="360"/>
              </a:spcBef>
              <a:spcAft>
                <a:spcPts val="0"/>
              </a:spcAft>
              <a:buSzPct val="25000"/>
              <a:buNone/>
            </a:pPr>
            <a:endParaRPr sz="1200" b="0" i="0" u="none" strike="noStrike" cap="none">
              <a:solidFill>
                <a:schemeClr val="dk1"/>
              </a:solidFill>
              <a:latin typeface="Verdana"/>
              <a:ea typeface="Verdana"/>
              <a:cs typeface="Verdana"/>
              <a:sym typeface="Verdana"/>
            </a:endParaRPr>
          </a:p>
          <a:p>
            <a:pPr marL="0" marR="0" lvl="0" indent="0" algn="l" rtl="0">
              <a:spcBef>
                <a:spcPts val="360"/>
              </a:spcBef>
              <a:spcAft>
                <a:spcPts val="0"/>
              </a:spcAft>
              <a:buSzPct val="25000"/>
              <a:buNone/>
            </a:pPr>
            <a:r>
              <a:rPr lang="en-US" sz="1200" b="0" i="0" u="none" strike="noStrike" cap="none">
                <a:solidFill>
                  <a:schemeClr val="dk1"/>
                </a:solidFill>
                <a:latin typeface="Verdana"/>
                <a:ea typeface="Verdana"/>
                <a:cs typeface="Verdana"/>
                <a:sym typeface="Verdana"/>
              </a:rPr>
              <a:t>(CLICK) [READ SLIDE] All the WIC approved soy milks are reimbursable. A doctor’s note is required for non-dairy beverages that are not nutritionally equivalent (such as almond milk) and you’ll need to contact your sponsor to get the request approved.</a:t>
            </a:r>
          </a:p>
          <a:p>
            <a:pPr marL="0" marR="0" lvl="0" indent="0" algn="l" rtl="0">
              <a:spcBef>
                <a:spcPts val="360"/>
              </a:spcBef>
              <a:spcAft>
                <a:spcPts val="0"/>
              </a:spcAft>
              <a:buSzPct val="25000"/>
              <a:buNone/>
            </a:pPr>
            <a:endParaRPr sz="1200" b="1" i="0" u="none" strike="noStrike" cap="none">
              <a:solidFill>
                <a:schemeClr val="dk1"/>
              </a:solidFill>
              <a:latin typeface="Verdana"/>
              <a:ea typeface="Verdana"/>
              <a:cs typeface="Verdana"/>
              <a:sym typeface="Verdana"/>
            </a:endParaRPr>
          </a:p>
          <a:p>
            <a:pPr marL="0" marR="0" lvl="0" indent="0" algn="l" rtl="0">
              <a:lnSpc>
                <a:spcPct val="100000"/>
              </a:lnSpc>
              <a:spcBef>
                <a:spcPts val="360"/>
              </a:spcBef>
              <a:spcAft>
                <a:spcPts val="0"/>
              </a:spcAft>
              <a:buClr>
                <a:schemeClr val="dk1"/>
              </a:buClr>
              <a:buSzPct val="25000"/>
              <a:buFont typeface="Verdana"/>
              <a:buNone/>
            </a:pPr>
            <a:r>
              <a:rPr lang="en-US" sz="1200" b="1" i="0" u="none" strike="noStrike" cap="none">
                <a:solidFill>
                  <a:schemeClr val="dk1"/>
                </a:solidFill>
                <a:latin typeface="Verdana"/>
                <a:ea typeface="Verdana"/>
                <a:cs typeface="Verdana"/>
                <a:sym typeface="Verdana"/>
              </a:rPr>
              <a:t>ADDITIONAL</a:t>
            </a:r>
            <a:r>
              <a:rPr lang="en-US" sz="1200" b="0" i="0" u="none" strike="noStrike" cap="none">
                <a:solidFill>
                  <a:schemeClr val="dk1"/>
                </a:solidFill>
                <a:latin typeface="Verdana"/>
                <a:ea typeface="Verdana"/>
                <a:cs typeface="Verdana"/>
                <a:sym typeface="Verdana"/>
              </a:rPr>
              <a:t>: Sometimes people ask why only 1 year olds (12-23 months) are served whole milk. 80% of brain growth and development happens before age 2 and the brain needs fat to grow and develop.  Flavored milk will no longer be reimbursable for children under 6 years of age. That includes mixing in syrups or powders at home.</a:t>
            </a:r>
          </a:p>
        </p:txBody>
      </p:sp>
      <p:sp>
        <p:nvSpPr>
          <p:cNvPr id="765" name="Shape 765"/>
          <p:cNvSpPr txBox="1">
            <a:spLocks noGrp="1"/>
          </p:cNvSpPr>
          <p:nvPr>
            <p:ph type="sldNum" idx="12"/>
          </p:nvPr>
        </p:nvSpPr>
        <p:spPr>
          <a:xfrm>
            <a:off x="3972560" y="8831579"/>
            <a:ext cx="3037839" cy="464819"/>
          </a:xfrm>
          <a:prstGeom prst="rect">
            <a:avLst/>
          </a:prstGeom>
          <a:noFill/>
          <a:ln>
            <a:noFill/>
          </a:ln>
        </p:spPr>
        <p:txBody>
          <a:bodyPr lIns="92475" tIns="46225" rIns="92475" bIns="46225"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Verdana"/>
                <a:ea typeface="Verdana"/>
                <a:cs typeface="Verdana"/>
                <a:sym typeface="Verdana"/>
              </a:rPr>
              <a:t>42</a:t>
            </a:fld>
            <a:endParaRPr lang="en-US" sz="1200">
              <a:solidFill>
                <a:schemeClr val="dk1"/>
              </a:solidFill>
              <a:latin typeface="Verdana"/>
              <a:ea typeface="Verdana"/>
              <a:cs typeface="Verdana"/>
              <a:sym typeface="Verdana"/>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Shape 77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74" name="Shape 774"/>
          <p:cNvSpPr txBox="1">
            <a:spLocks noGrp="1"/>
          </p:cNvSpPr>
          <p:nvPr>
            <p:ph type="body" idx="1"/>
          </p:nvPr>
        </p:nvSpPr>
        <p:spPr>
          <a:xfrm>
            <a:off x="934720" y="4415791"/>
            <a:ext cx="5140959" cy="4183379"/>
          </a:xfrm>
          <a:prstGeom prst="rect">
            <a:avLst/>
          </a:prstGeom>
          <a:noFill/>
          <a:ln>
            <a:noFill/>
          </a:ln>
        </p:spPr>
        <p:txBody>
          <a:bodyPr lIns="92475" tIns="46225" rIns="92475" bIns="46225" anchor="t" anchorCtr="0">
            <a:noAutofit/>
          </a:bodyPr>
          <a:lstStyle/>
          <a:p>
            <a:pPr marL="0" marR="0" lvl="0" indent="0" algn="l" rtl="0">
              <a:spcBef>
                <a:spcPts val="0"/>
              </a:spcBef>
              <a:spcAft>
                <a:spcPts val="0"/>
              </a:spcAft>
              <a:buSzPct val="25000"/>
              <a:buNone/>
            </a:pPr>
            <a:r>
              <a:rPr lang="en-US" sz="1200" b="1" i="0" u="none" strike="noStrike" cap="none">
                <a:solidFill>
                  <a:schemeClr val="dk1"/>
                </a:solidFill>
                <a:latin typeface="Verdana"/>
                <a:ea typeface="Verdana"/>
                <a:cs typeface="Verdana"/>
                <a:sym typeface="Verdana"/>
              </a:rPr>
              <a:t>ASK: </a:t>
            </a:r>
            <a:r>
              <a:rPr lang="en-US" sz="1200" b="0" i="0" u="none" strike="noStrike" cap="none">
                <a:solidFill>
                  <a:schemeClr val="dk1"/>
                </a:solidFill>
                <a:latin typeface="Verdana"/>
                <a:ea typeface="Verdana"/>
                <a:cs typeface="Verdana"/>
                <a:sym typeface="Verdana"/>
              </a:rPr>
              <a:t>What questions do you have about milk?</a:t>
            </a:r>
          </a:p>
          <a:p>
            <a:pPr marL="0" marR="0" lvl="0" indent="0" algn="l" rtl="0">
              <a:spcBef>
                <a:spcPts val="360"/>
              </a:spcBef>
              <a:spcAft>
                <a:spcPts val="0"/>
              </a:spcAft>
              <a:buSzPct val="25000"/>
              <a:buNone/>
            </a:pPr>
            <a:endParaRPr sz="1200" b="1" i="0" u="none" strike="noStrike" cap="none">
              <a:solidFill>
                <a:schemeClr val="dk1"/>
              </a:solidFill>
              <a:latin typeface="Verdana"/>
              <a:ea typeface="Verdana"/>
              <a:cs typeface="Verdana"/>
              <a:sym typeface="Verdana"/>
            </a:endParaRPr>
          </a:p>
          <a:p>
            <a:pPr marL="0" marR="0" lvl="0" indent="0" algn="l" rtl="0">
              <a:spcBef>
                <a:spcPts val="360"/>
              </a:spcBef>
              <a:spcAft>
                <a:spcPts val="0"/>
              </a:spcAft>
              <a:buSzPct val="25000"/>
              <a:buNone/>
            </a:pPr>
            <a:r>
              <a:rPr lang="en-US" sz="1200" b="1" i="0" u="none" strike="noStrike" cap="none">
                <a:solidFill>
                  <a:schemeClr val="dk1"/>
                </a:solidFill>
                <a:latin typeface="Verdana"/>
                <a:ea typeface="Verdana"/>
                <a:cs typeface="Verdana"/>
                <a:sym typeface="Verdana"/>
              </a:rPr>
              <a:t>SAY: </a:t>
            </a:r>
            <a:r>
              <a:rPr lang="en-US" sz="1200" b="0" i="0" u="none" strike="noStrike" cap="none">
                <a:solidFill>
                  <a:schemeClr val="dk1"/>
                </a:solidFill>
                <a:latin typeface="Verdana"/>
                <a:ea typeface="Verdana"/>
                <a:cs typeface="Verdana"/>
                <a:sym typeface="Verdana"/>
              </a:rPr>
              <a:t>OK let’s move onto additional improvements.</a:t>
            </a:r>
          </a:p>
        </p:txBody>
      </p:sp>
      <p:sp>
        <p:nvSpPr>
          <p:cNvPr id="775" name="Shape 775"/>
          <p:cNvSpPr txBox="1">
            <a:spLocks noGrp="1"/>
          </p:cNvSpPr>
          <p:nvPr>
            <p:ph type="sldNum" idx="12"/>
          </p:nvPr>
        </p:nvSpPr>
        <p:spPr>
          <a:xfrm>
            <a:off x="3972560" y="8831579"/>
            <a:ext cx="3037839" cy="464819"/>
          </a:xfrm>
          <a:prstGeom prst="rect">
            <a:avLst/>
          </a:prstGeom>
          <a:noFill/>
          <a:ln>
            <a:noFill/>
          </a:ln>
        </p:spPr>
        <p:txBody>
          <a:bodyPr lIns="92475" tIns="46225" rIns="92475" bIns="46225"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Verdana"/>
                <a:ea typeface="Verdana"/>
                <a:cs typeface="Verdana"/>
                <a:sym typeface="Verdana"/>
              </a:rPr>
              <a:t>43</a:t>
            </a:fld>
            <a:endParaRPr lang="en-US" sz="1200">
              <a:solidFill>
                <a:schemeClr val="dk1"/>
              </a:solidFill>
              <a:latin typeface="Verdana"/>
              <a:ea typeface="Verdana"/>
              <a:cs typeface="Verdana"/>
              <a:sym typeface="Verdana"/>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Shape 78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83" name="Shape 783"/>
          <p:cNvSpPr txBox="1">
            <a:spLocks noGrp="1"/>
          </p:cNvSpPr>
          <p:nvPr>
            <p:ph type="body" idx="1"/>
          </p:nvPr>
        </p:nvSpPr>
        <p:spPr>
          <a:xfrm>
            <a:off x="934720" y="4415791"/>
            <a:ext cx="5140959" cy="4183379"/>
          </a:xfrm>
          <a:prstGeom prst="rect">
            <a:avLst/>
          </a:prstGeom>
          <a:noFill/>
          <a:ln>
            <a:noFill/>
          </a:ln>
        </p:spPr>
        <p:txBody>
          <a:bodyPr lIns="92475" tIns="46225" rIns="92475" bIns="46225" anchor="t" anchorCtr="0">
            <a:noAutofit/>
          </a:bodyPr>
          <a:lstStyle/>
          <a:p>
            <a:pPr marL="0" marR="0" lvl="0" indent="0" algn="l" rtl="0">
              <a:spcBef>
                <a:spcPts val="0"/>
              </a:spcBef>
              <a:spcAft>
                <a:spcPts val="0"/>
              </a:spcAft>
              <a:buSzPct val="25000"/>
              <a:buNone/>
            </a:pPr>
            <a:r>
              <a:rPr lang="en-US" sz="1200" b="1" i="0" u="none" strike="noStrike" cap="none">
                <a:solidFill>
                  <a:schemeClr val="dk1"/>
                </a:solidFill>
                <a:latin typeface="Verdana"/>
                <a:ea typeface="Verdana"/>
                <a:cs typeface="Verdana"/>
                <a:sym typeface="Verdana"/>
              </a:rPr>
              <a:t>SAY</a:t>
            </a:r>
            <a:r>
              <a:rPr lang="en-US" sz="1200" b="0" i="0" u="none" strike="noStrike" cap="none">
                <a:solidFill>
                  <a:schemeClr val="dk1"/>
                </a:solidFill>
                <a:latin typeface="Verdana"/>
                <a:ea typeface="Verdana"/>
                <a:cs typeface="Verdana"/>
                <a:sym typeface="Verdana"/>
              </a:rPr>
              <a:t>: We’ve covered a lot of information this morning.  I’m sure some of you might be feeling fried, so we’ll be going over one more slide before our 10 minute break. </a:t>
            </a:r>
          </a:p>
          <a:p>
            <a:pPr marL="0" marR="0" lvl="0" indent="0" algn="l" rtl="0">
              <a:spcBef>
                <a:spcPts val="360"/>
              </a:spcBef>
              <a:spcAft>
                <a:spcPts val="0"/>
              </a:spcAft>
              <a:buSzPct val="25000"/>
              <a:buNone/>
            </a:pPr>
            <a:endParaRPr sz="1200" b="0" i="0" u="none" strike="noStrike" cap="none">
              <a:solidFill>
                <a:schemeClr val="dk1"/>
              </a:solidFill>
              <a:latin typeface="Verdana"/>
              <a:ea typeface="Verdana"/>
              <a:cs typeface="Verdana"/>
              <a:sym typeface="Verdana"/>
            </a:endParaRPr>
          </a:p>
          <a:p>
            <a:pPr marL="0" marR="0" lvl="0" indent="0" algn="l" rtl="0">
              <a:spcBef>
                <a:spcPts val="360"/>
              </a:spcBef>
              <a:spcAft>
                <a:spcPts val="0"/>
              </a:spcAft>
              <a:buSzPct val="25000"/>
              <a:buNone/>
            </a:pPr>
            <a:r>
              <a:rPr lang="en-US" sz="1200" b="0" i="0" u="none" strike="noStrike" cap="none">
                <a:solidFill>
                  <a:schemeClr val="dk1"/>
                </a:solidFill>
                <a:latin typeface="Verdana"/>
                <a:ea typeface="Verdana"/>
                <a:cs typeface="Verdana"/>
                <a:sym typeface="Verdana"/>
              </a:rPr>
              <a:t>**Personal Anecdote: I’d like to share a personal story. I’m a first generation Mexican American. My mom and dad grew up in poverty and started working at a young age, so they wanted to give me and my siblings the luxuries they wished they could have. So we got Doritos, Payasitos, Flaming Hot Cheetos, cup soups, and other junk. Since my metabolism was very fast, I was still so thin. I had people tell me, not  ask me, that I was anorexic. So once I got to middle school, I joined sports clubs to gain weight, but I was hungrier, so with a Burger King next door and my dad working at a meat packing plant, I ate more fast food and meat—but it was okay since I was thin right? Well by age 17, I had high cholesterol.  Even if someone is at a healthy weight, that doesn’t mean they don’t have to eat healthy and the habits we form as kids, are hard to break. I’ve heard many women tell me they used to be as thin as me and be able to eat a lot and not gain weight.  When our metabolism inevitably slows down, that’s when we’ll gain weight because we can’t break our unhealthy eating habits.  So the sooner the better to form healthy habits!**</a:t>
            </a:r>
          </a:p>
        </p:txBody>
      </p:sp>
      <p:sp>
        <p:nvSpPr>
          <p:cNvPr id="784" name="Shape 784"/>
          <p:cNvSpPr txBox="1">
            <a:spLocks noGrp="1"/>
          </p:cNvSpPr>
          <p:nvPr>
            <p:ph type="sldNum" idx="12"/>
          </p:nvPr>
        </p:nvSpPr>
        <p:spPr>
          <a:xfrm>
            <a:off x="3972560" y="8831579"/>
            <a:ext cx="3037839" cy="464819"/>
          </a:xfrm>
          <a:prstGeom prst="rect">
            <a:avLst/>
          </a:prstGeom>
          <a:noFill/>
          <a:ln>
            <a:noFill/>
          </a:ln>
        </p:spPr>
        <p:txBody>
          <a:bodyPr lIns="92475" tIns="46225" rIns="92475" bIns="46225"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Verdana"/>
                <a:ea typeface="Verdana"/>
                <a:cs typeface="Verdana"/>
                <a:sym typeface="Verdana"/>
              </a:rPr>
              <a:t>44</a:t>
            </a:fld>
            <a:endParaRPr lang="en-US" sz="1200">
              <a:solidFill>
                <a:schemeClr val="dk1"/>
              </a:solidFill>
              <a:latin typeface="Verdana"/>
              <a:ea typeface="Verdana"/>
              <a:cs typeface="Verdana"/>
              <a:sym typeface="Verdana"/>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Shape 79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93" name="Shape 793"/>
          <p:cNvSpPr txBox="1">
            <a:spLocks noGrp="1"/>
          </p:cNvSpPr>
          <p:nvPr>
            <p:ph type="body" idx="1"/>
          </p:nvPr>
        </p:nvSpPr>
        <p:spPr>
          <a:xfrm>
            <a:off x="934720" y="4415791"/>
            <a:ext cx="5140959" cy="4183379"/>
          </a:xfrm>
          <a:prstGeom prst="rect">
            <a:avLst/>
          </a:prstGeom>
          <a:noFill/>
          <a:ln>
            <a:noFill/>
          </a:ln>
        </p:spPr>
        <p:txBody>
          <a:bodyPr lIns="92475" tIns="46225" rIns="92475" bIns="46225" anchor="t" anchorCtr="0">
            <a:noAutofit/>
          </a:bodyPr>
          <a:lstStyle/>
          <a:p>
            <a:pPr marL="0" marR="0" lvl="0" indent="0" algn="l" rtl="0">
              <a:spcBef>
                <a:spcPts val="0"/>
              </a:spcBef>
              <a:spcAft>
                <a:spcPts val="0"/>
              </a:spcAft>
              <a:buSzPct val="25000"/>
              <a:buNone/>
            </a:pPr>
            <a:r>
              <a:rPr lang="en-US" sz="1200" b="1" i="0" u="none" strike="noStrike" cap="none">
                <a:solidFill>
                  <a:schemeClr val="dk1"/>
                </a:solidFill>
                <a:latin typeface="Verdana"/>
                <a:ea typeface="Verdana"/>
                <a:cs typeface="Verdana"/>
                <a:sym typeface="Verdana"/>
              </a:rPr>
              <a:t>SAY: </a:t>
            </a:r>
            <a:r>
              <a:rPr lang="en-US" sz="1200" b="0" i="0" u="none" strike="noStrike" cap="none">
                <a:solidFill>
                  <a:schemeClr val="dk1"/>
                </a:solidFill>
                <a:latin typeface="Verdana"/>
                <a:ea typeface="Verdana"/>
                <a:cs typeface="Verdana"/>
                <a:sym typeface="Verdana"/>
              </a:rPr>
              <a:t>So to avoid forming unhealthy habits in our kids, deep fat frying is no longer allowed. Deep fat frying is defined as cooking by submerging food in hot oil or another fat. We can still sauté, pan-fry and stir-fry though.</a:t>
            </a:r>
          </a:p>
          <a:p>
            <a:pPr marL="0" marR="0" lvl="0" indent="0" algn="l" rtl="0">
              <a:spcBef>
                <a:spcPts val="360"/>
              </a:spcBef>
              <a:spcAft>
                <a:spcPts val="0"/>
              </a:spcAft>
              <a:buSzPct val="25000"/>
              <a:buNone/>
            </a:pPr>
            <a:endParaRPr sz="1200" b="0" i="0" u="none" strike="noStrike" cap="none">
              <a:solidFill>
                <a:schemeClr val="dk1"/>
              </a:solidFill>
              <a:latin typeface="Verdana"/>
              <a:ea typeface="Verdana"/>
              <a:cs typeface="Verdana"/>
              <a:sym typeface="Verdana"/>
            </a:endParaRPr>
          </a:p>
          <a:p>
            <a:pPr marL="0" marR="0" lvl="0" indent="0" algn="l" rtl="0">
              <a:spcBef>
                <a:spcPts val="360"/>
              </a:spcBef>
              <a:spcAft>
                <a:spcPts val="0"/>
              </a:spcAft>
              <a:buSzPct val="25000"/>
              <a:buNone/>
            </a:pPr>
            <a:r>
              <a:rPr lang="en-US" sz="1200" b="0" i="0" u="none" strike="noStrike" cap="none">
                <a:solidFill>
                  <a:schemeClr val="dk1"/>
                </a:solidFill>
                <a:latin typeface="Verdana"/>
                <a:ea typeface="Verdana"/>
                <a:cs typeface="Verdana"/>
                <a:sym typeface="Verdana"/>
              </a:rPr>
              <a:t>Items that are purchased pre-fried (chicken nuggets, breaded fish, etc.) and reheated by oven, microwave, etc. are still reimbursable as long as they are not deep fat fried in your home. </a:t>
            </a:r>
          </a:p>
          <a:p>
            <a:pPr marL="0" marR="0" lvl="0" indent="0" algn="l" rtl="0">
              <a:spcBef>
                <a:spcPts val="360"/>
              </a:spcBef>
              <a:spcAft>
                <a:spcPts val="0"/>
              </a:spcAft>
              <a:buSzPct val="25000"/>
              <a:buNone/>
            </a:pPr>
            <a:endParaRPr sz="1200" b="0" i="0" u="none" strike="noStrike" cap="none">
              <a:solidFill>
                <a:schemeClr val="dk1"/>
              </a:solidFill>
              <a:latin typeface="Verdana"/>
              <a:ea typeface="Verdana"/>
              <a:cs typeface="Verdana"/>
              <a:sym typeface="Verdana"/>
            </a:endParaRPr>
          </a:p>
          <a:p>
            <a:pPr marL="0" marR="0" lvl="0" indent="0" algn="l" rtl="0">
              <a:lnSpc>
                <a:spcPct val="100000"/>
              </a:lnSpc>
              <a:spcBef>
                <a:spcPts val="360"/>
              </a:spcBef>
              <a:spcAft>
                <a:spcPts val="0"/>
              </a:spcAft>
              <a:buClr>
                <a:schemeClr val="dk1"/>
              </a:buClr>
              <a:buSzPct val="25000"/>
              <a:buFont typeface="Verdana"/>
              <a:buNone/>
            </a:pPr>
            <a:r>
              <a:rPr lang="en-US" sz="1200" b="0" i="0" u="none" strike="noStrike" cap="none">
                <a:solidFill>
                  <a:schemeClr val="dk1"/>
                </a:solidFill>
                <a:latin typeface="Verdana"/>
                <a:ea typeface="Verdana"/>
                <a:cs typeface="Verdana"/>
                <a:sym typeface="Verdana"/>
              </a:rPr>
              <a:t>(CLICK) Water must also be available AND offered to children throughout the day.  Available means cups are next to the sink and water pitchers are out.  Offer means we ask children if they would like water and provide visual cues to encourage drinking water.</a:t>
            </a:r>
          </a:p>
          <a:p>
            <a:pPr marL="0" marR="0" lvl="0" indent="0" algn="l" rtl="0">
              <a:spcBef>
                <a:spcPts val="360"/>
              </a:spcBef>
              <a:spcAft>
                <a:spcPts val="0"/>
              </a:spcAft>
              <a:buSzPct val="25000"/>
              <a:buNone/>
            </a:pPr>
            <a:endParaRPr sz="1200" b="0" i="0" u="none" strike="noStrike" cap="none">
              <a:solidFill>
                <a:schemeClr val="dk1"/>
              </a:solidFill>
              <a:latin typeface="Verdana"/>
              <a:ea typeface="Verdana"/>
              <a:cs typeface="Verdana"/>
              <a:sym typeface="Verdana"/>
            </a:endParaRPr>
          </a:p>
          <a:p>
            <a:pPr marL="0" marR="0" lvl="0" indent="0" algn="l" rtl="0">
              <a:lnSpc>
                <a:spcPct val="100000"/>
              </a:lnSpc>
              <a:spcBef>
                <a:spcPts val="360"/>
              </a:spcBef>
              <a:spcAft>
                <a:spcPts val="0"/>
              </a:spcAft>
              <a:buClr>
                <a:schemeClr val="dk1"/>
              </a:buClr>
              <a:buSzPct val="25000"/>
              <a:buFont typeface="Verdana"/>
              <a:buNone/>
            </a:pPr>
            <a:r>
              <a:rPr lang="en-US" sz="1200" b="0" i="0" u="none" strike="noStrike" cap="none">
                <a:solidFill>
                  <a:schemeClr val="dk1"/>
                </a:solidFill>
                <a:latin typeface="Verdana"/>
                <a:ea typeface="Verdana"/>
                <a:cs typeface="Verdana"/>
                <a:sym typeface="Verdana"/>
              </a:rPr>
              <a:t>(CLICK) And lastly, food cannot be used as a reward or punishment. </a:t>
            </a:r>
          </a:p>
        </p:txBody>
      </p:sp>
      <p:sp>
        <p:nvSpPr>
          <p:cNvPr id="794" name="Shape 794"/>
          <p:cNvSpPr txBox="1">
            <a:spLocks noGrp="1"/>
          </p:cNvSpPr>
          <p:nvPr>
            <p:ph type="sldNum" idx="12"/>
          </p:nvPr>
        </p:nvSpPr>
        <p:spPr>
          <a:xfrm>
            <a:off x="3972560" y="8831579"/>
            <a:ext cx="3037839" cy="464819"/>
          </a:xfrm>
          <a:prstGeom prst="rect">
            <a:avLst/>
          </a:prstGeom>
          <a:noFill/>
          <a:ln>
            <a:noFill/>
          </a:ln>
        </p:spPr>
        <p:txBody>
          <a:bodyPr lIns="92475" tIns="46225" rIns="92475" bIns="46225"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Verdana"/>
                <a:ea typeface="Verdana"/>
                <a:cs typeface="Verdana"/>
                <a:sym typeface="Verdana"/>
              </a:rPr>
              <a:t>45</a:t>
            </a:fld>
            <a:endParaRPr lang="en-US" sz="1200">
              <a:solidFill>
                <a:schemeClr val="dk1"/>
              </a:solidFill>
              <a:latin typeface="Verdana"/>
              <a:ea typeface="Verdana"/>
              <a:cs typeface="Verdana"/>
              <a:sym typeface="Verdana"/>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Shape 80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07" name="Shape 807"/>
          <p:cNvSpPr txBox="1">
            <a:spLocks noGrp="1"/>
          </p:cNvSpPr>
          <p:nvPr>
            <p:ph type="body" idx="1"/>
          </p:nvPr>
        </p:nvSpPr>
        <p:spPr>
          <a:xfrm>
            <a:off x="934720" y="4415791"/>
            <a:ext cx="5140959" cy="4183379"/>
          </a:xfrm>
          <a:prstGeom prst="rect">
            <a:avLst/>
          </a:prstGeom>
          <a:noFill/>
          <a:ln>
            <a:noFill/>
          </a:ln>
        </p:spPr>
        <p:txBody>
          <a:bodyPr lIns="92475" tIns="46225" rIns="92475" bIns="46225" anchor="t" anchorCtr="0">
            <a:noAutofit/>
          </a:bodyPr>
          <a:lstStyle/>
          <a:p>
            <a:pPr marL="0" marR="0" lvl="0" indent="0" algn="l" rtl="0">
              <a:spcBef>
                <a:spcPts val="0"/>
              </a:spcBef>
              <a:spcAft>
                <a:spcPts val="0"/>
              </a:spcAft>
              <a:buSzPct val="25000"/>
              <a:buNone/>
            </a:pPr>
            <a:r>
              <a:rPr lang="en-US" sz="1200" b="1" i="0" u="none" strike="noStrike" cap="none">
                <a:solidFill>
                  <a:schemeClr val="dk1"/>
                </a:solidFill>
                <a:latin typeface="Verdana"/>
                <a:ea typeface="Verdana"/>
                <a:cs typeface="Verdana"/>
                <a:sym typeface="Verdana"/>
              </a:rPr>
              <a:t>SAY</a:t>
            </a:r>
            <a:r>
              <a:rPr lang="en-US" sz="1200" b="0" i="0" u="none" strike="noStrike" cap="none">
                <a:solidFill>
                  <a:schemeClr val="dk1"/>
                </a:solidFill>
                <a:latin typeface="Verdana"/>
                <a:ea typeface="Verdana"/>
                <a:cs typeface="Verdana"/>
                <a:sym typeface="Verdana"/>
              </a:rPr>
              <a:t>: Now we’ll take a 10 minute break.  </a:t>
            </a:r>
          </a:p>
        </p:txBody>
      </p:sp>
      <p:sp>
        <p:nvSpPr>
          <p:cNvPr id="808" name="Shape 808"/>
          <p:cNvSpPr txBox="1">
            <a:spLocks noGrp="1"/>
          </p:cNvSpPr>
          <p:nvPr>
            <p:ph type="sldNum" idx="12"/>
          </p:nvPr>
        </p:nvSpPr>
        <p:spPr>
          <a:xfrm>
            <a:off x="3972560" y="8831579"/>
            <a:ext cx="3037839" cy="464819"/>
          </a:xfrm>
          <a:prstGeom prst="rect">
            <a:avLst/>
          </a:prstGeom>
          <a:noFill/>
          <a:ln>
            <a:noFill/>
          </a:ln>
        </p:spPr>
        <p:txBody>
          <a:bodyPr lIns="92475" tIns="46225" rIns="92475" bIns="46225"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Verdana"/>
                <a:ea typeface="Verdana"/>
                <a:cs typeface="Verdana"/>
                <a:sym typeface="Verdana"/>
              </a:rPr>
              <a:t>46</a:t>
            </a:fld>
            <a:endParaRPr lang="en-US" sz="1200">
              <a:solidFill>
                <a:schemeClr val="dk1"/>
              </a:solidFill>
              <a:latin typeface="Verdana"/>
              <a:ea typeface="Verdana"/>
              <a:cs typeface="Verdana"/>
              <a:sym typeface="Verdana"/>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Shape 81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16" name="Shape 816"/>
          <p:cNvSpPr txBox="1">
            <a:spLocks noGrp="1"/>
          </p:cNvSpPr>
          <p:nvPr>
            <p:ph type="body" idx="1"/>
          </p:nvPr>
        </p:nvSpPr>
        <p:spPr>
          <a:xfrm>
            <a:off x="934720" y="4415791"/>
            <a:ext cx="5140959" cy="4183379"/>
          </a:xfrm>
          <a:prstGeom prst="rect">
            <a:avLst/>
          </a:prstGeom>
          <a:noFill/>
          <a:ln>
            <a:noFill/>
          </a:ln>
        </p:spPr>
        <p:txBody>
          <a:bodyPr lIns="92475" tIns="46225" rIns="92475" bIns="46225" anchor="t" anchorCtr="0">
            <a:noAutofit/>
          </a:bodyPr>
          <a:lstStyle/>
          <a:p>
            <a:pPr marL="0" marR="0" lvl="0" indent="0" algn="l" rtl="0">
              <a:spcBef>
                <a:spcPts val="0"/>
              </a:spcBef>
              <a:spcAft>
                <a:spcPts val="0"/>
              </a:spcAft>
              <a:buSzPct val="25000"/>
              <a:buNone/>
            </a:pPr>
            <a:r>
              <a:rPr lang="en-US" sz="1200" b="1" i="0" u="none" strike="noStrike" cap="none">
                <a:solidFill>
                  <a:schemeClr val="dk1"/>
                </a:solidFill>
                <a:latin typeface="Verdana"/>
                <a:ea typeface="Verdana"/>
                <a:cs typeface="Verdana"/>
                <a:sym typeface="Verdana"/>
              </a:rPr>
              <a:t>SAY</a:t>
            </a:r>
            <a:r>
              <a:rPr lang="en-US" sz="1200" b="0" i="0" u="none" strike="noStrike" cap="none">
                <a:solidFill>
                  <a:schemeClr val="dk1"/>
                </a:solidFill>
                <a:latin typeface="Verdana"/>
                <a:ea typeface="Verdana"/>
                <a:cs typeface="Verdana"/>
                <a:sym typeface="Verdana"/>
              </a:rPr>
              <a:t>: For the second part of the workshop, we’ll be covering Infant Meal Patterns and Best Practices.  We’ll start with the babies.</a:t>
            </a:r>
          </a:p>
        </p:txBody>
      </p:sp>
      <p:sp>
        <p:nvSpPr>
          <p:cNvPr id="817" name="Shape 817"/>
          <p:cNvSpPr txBox="1">
            <a:spLocks noGrp="1"/>
          </p:cNvSpPr>
          <p:nvPr>
            <p:ph type="sldNum" idx="12"/>
          </p:nvPr>
        </p:nvSpPr>
        <p:spPr>
          <a:xfrm>
            <a:off x="3972560" y="8831579"/>
            <a:ext cx="3037839" cy="464819"/>
          </a:xfrm>
          <a:prstGeom prst="rect">
            <a:avLst/>
          </a:prstGeom>
          <a:noFill/>
          <a:ln>
            <a:noFill/>
          </a:ln>
        </p:spPr>
        <p:txBody>
          <a:bodyPr lIns="92475" tIns="46225" rIns="92475" bIns="46225"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Verdana"/>
                <a:ea typeface="Verdana"/>
                <a:cs typeface="Verdana"/>
                <a:sym typeface="Verdana"/>
              </a:rPr>
              <a:t>47</a:t>
            </a:fld>
            <a:endParaRPr lang="en-US" sz="1200">
              <a:solidFill>
                <a:schemeClr val="dk1"/>
              </a:solidFill>
              <a:latin typeface="Verdana"/>
              <a:ea typeface="Verdana"/>
              <a:cs typeface="Verdana"/>
              <a:sym typeface="Verdana"/>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Shape 82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825" name="Shape 825"/>
          <p:cNvSpPr txBox="1">
            <a:spLocks noGrp="1"/>
          </p:cNvSpPr>
          <p:nvPr>
            <p:ph type="body" idx="1"/>
          </p:nvPr>
        </p:nvSpPr>
        <p:spPr>
          <a:xfrm>
            <a:off x="934720" y="4415791"/>
            <a:ext cx="5140959" cy="4183379"/>
          </a:xfrm>
          <a:prstGeom prst="rect">
            <a:avLst/>
          </a:prstGeom>
          <a:noFill/>
          <a:ln>
            <a:noFill/>
          </a:ln>
        </p:spPr>
        <p:txBody>
          <a:bodyPr lIns="92475" tIns="46225" rIns="92475" bIns="46225" anchor="t" anchorCtr="0">
            <a:noAutofit/>
          </a:bodyPr>
          <a:lstStyle/>
          <a:p>
            <a:pPr marL="0" marR="0" lvl="0" indent="0" algn="l" rtl="0">
              <a:spcBef>
                <a:spcPts val="0"/>
              </a:spcBef>
              <a:spcAft>
                <a:spcPts val="0"/>
              </a:spcAft>
              <a:buSzPct val="25000"/>
              <a:buNone/>
            </a:pPr>
            <a:r>
              <a:rPr lang="en-US" sz="1200" b="1" i="0" u="none" strike="noStrike" cap="none">
                <a:solidFill>
                  <a:schemeClr val="dk1"/>
                </a:solidFill>
                <a:latin typeface="Verdana"/>
                <a:ea typeface="Verdana"/>
                <a:cs typeface="Verdana"/>
                <a:sym typeface="Verdana"/>
              </a:rPr>
              <a:t>SAY: </a:t>
            </a:r>
            <a:r>
              <a:rPr lang="en-US" sz="1200" b="0" i="0" u="none" strike="noStrike" cap="none">
                <a:solidFill>
                  <a:schemeClr val="dk1"/>
                </a:solidFill>
                <a:latin typeface="Verdana"/>
                <a:ea typeface="Verdana"/>
                <a:cs typeface="Verdana"/>
                <a:sym typeface="Verdana"/>
              </a:rPr>
              <a:t>Turn to the page titled “Updated Child and Adult Care Food Program Meal Patterns: Infant Meals.” It’s a blue paper like the one on the screen.  You can refer to this later; we’ll be reviewing the changes shown on this paper in the PowerPoint.</a:t>
            </a:r>
          </a:p>
          <a:p>
            <a:pPr marL="0" marR="0" lvl="0" indent="0" algn="l" rtl="0">
              <a:spcBef>
                <a:spcPts val="360"/>
              </a:spcBef>
              <a:spcAft>
                <a:spcPts val="0"/>
              </a:spcAft>
              <a:buSzPct val="25000"/>
              <a:buNone/>
            </a:pPr>
            <a:endParaRPr sz="1200" b="0" i="0" u="none" strike="noStrike" cap="none">
              <a:solidFill>
                <a:schemeClr val="dk1"/>
              </a:solidFill>
              <a:latin typeface="Verdana"/>
              <a:ea typeface="Verdana"/>
              <a:cs typeface="Verdana"/>
              <a:sym typeface="Verdana"/>
            </a:endParaRPr>
          </a:p>
        </p:txBody>
      </p:sp>
      <p:sp>
        <p:nvSpPr>
          <p:cNvPr id="826" name="Shape 826"/>
          <p:cNvSpPr txBox="1">
            <a:spLocks noGrp="1"/>
          </p:cNvSpPr>
          <p:nvPr>
            <p:ph type="sldNum" idx="12"/>
          </p:nvPr>
        </p:nvSpPr>
        <p:spPr>
          <a:xfrm>
            <a:off x="3972560" y="8831579"/>
            <a:ext cx="3037839" cy="464819"/>
          </a:xfrm>
          <a:prstGeom prst="rect">
            <a:avLst/>
          </a:prstGeom>
          <a:noFill/>
          <a:ln>
            <a:noFill/>
          </a:ln>
        </p:spPr>
        <p:txBody>
          <a:bodyPr lIns="92475" tIns="46225" rIns="92475" bIns="46225"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Verdana"/>
                <a:ea typeface="Verdana"/>
                <a:cs typeface="Verdana"/>
                <a:sym typeface="Verdana"/>
              </a:rPr>
              <a:t>48</a:t>
            </a:fld>
            <a:endParaRPr lang="en-US" sz="1200">
              <a:solidFill>
                <a:schemeClr val="dk1"/>
              </a:solidFill>
              <a:latin typeface="Verdana"/>
              <a:ea typeface="Verdana"/>
              <a:cs typeface="Verdana"/>
              <a:sym typeface="Verdana"/>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Shape 83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34" name="Shape 834"/>
          <p:cNvSpPr txBox="1">
            <a:spLocks noGrp="1"/>
          </p:cNvSpPr>
          <p:nvPr>
            <p:ph type="body" idx="1"/>
          </p:nvPr>
        </p:nvSpPr>
        <p:spPr>
          <a:xfrm>
            <a:off x="934720" y="4415791"/>
            <a:ext cx="5140959" cy="4183379"/>
          </a:xfrm>
          <a:prstGeom prst="rect">
            <a:avLst/>
          </a:prstGeom>
          <a:noFill/>
          <a:ln>
            <a:noFill/>
          </a:ln>
        </p:spPr>
        <p:txBody>
          <a:bodyPr lIns="92475" tIns="46225" rIns="92475" bIns="46225" anchor="t" anchorCtr="0">
            <a:noAutofit/>
          </a:bodyPr>
          <a:lstStyle/>
          <a:p>
            <a:pPr marL="0" marR="0" lvl="0" indent="0" algn="l" rtl="0">
              <a:spcBef>
                <a:spcPts val="0"/>
              </a:spcBef>
              <a:spcAft>
                <a:spcPts val="0"/>
              </a:spcAft>
              <a:buSzPct val="25000"/>
              <a:buNone/>
            </a:pPr>
            <a:r>
              <a:rPr lang="en-US" sz="1200" b="1" i="0" u="none" strike="noStrike" cap="none">
                <a:solidFill>
                  <a:schemeClr val="dk1"/>
                </a:solidFill>
                <a:latin typeface="Verdana"/>
                <a:ea typeface="Verdana"/>
                <a:cs typeface="Verdana"/>
                <a:sym typeface="Verdana"/>
              </a:rPr>
              <a:t>SAY</a:t>
            </a:r>
            <a:r>
              <a:rPr lang="en-US" sz="1200" b="0" i="0" u="none" strike="noStrike" cap="none">
                <a:solidFill>
                  <a:schemeClr val="dk1"/>
                </a:solidFill>
                <a:latin typeface="Verdana"/>
                <a:ea typeface="Verdana"/>
                <a:cs typeface="Verdana"/>
                <a:sym typeface="Verdana"/>
              </a:rPr>
              <a:t>: The first of the three parts of the infant updates are to encourage and support breastfeeding.</a:t>
            </a:r>
          </a:p>
        </p:txBody>
      </p:sp>
      <p:sp>
        <p:nvSpPr>
          <p:cNvPr id="835" name="Shape 835"/>
          <p:cNvSpPr txBox="1">
            <a:spLocks noGrp="1"/>
          </p:cNvSpPr>
          <p:nvPr>
            <p:ph type="sldNum" idx="12"/>
          </p:nvPr>
        </p:nvSpPr>
        <p:spPr>
          <a:xfrm>
            <a:off x="3972560" y="8831579"/>
            <a:ext cx="3037839" cy="464819"/>
          </a:xfrm>
          <a:prstGeom prst="rect">
            <a:avLst/>
          </a:prstGeom>
          <a:noFill/>
          <a:ln>
            <a:noFill/>
          </a:ln>
        </p:spPr>
        <p:txBody>
          <a:bodyPr lIns="92475" tIns="46225" rIns="92475" bIns="46225"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Verdana"/>
                <a:ea typeface="Verdana"/>
                <a:cs typeface="Verdana"/>
                <a:sym typeface="Verdana"/>
              </a:rPr>
              <a:t>49</a:t>
            </a:fld>
            <a:endParaRPr lang="en-US" sz="1200">
              <a:solidFill>
                <a:schemeClr val="dk1"/>
              </a:solidFill>
              <a:latin typeface="Verdana"/>
              <a:ea typeface="Verdana"/>
              <a:cs typeface="Verdana"/>
              <a:sym typeface="Verdana"/>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01" name="Shape 301"/>
          <p:cNvSpPr txBox="1">
            <a:spLocks noGrp="1"/>
          </p:cNvSpPr>
          <p:nvPr>
            <p:ph type="body" idx="1"/>
          </p:nvPr>
        </p:nvSpPr>
        <p:spPr>
          <a:xfrm>
            <a:off x="934720" y="4415791"/>
            <a:ext cx="5140959" cy="4183379"/>
          </a:xfrm>
          <a:prstGeom prst="rect">
            <a:avLst/>
          </a:prstGeom>
          <a:noFill/>
          <a:ln>
            <a:noFill/>
          </a:ln>
        </p:spPr>
        <p:txBody>
          <a:bodyPr lIns="92475" tIns="46225" rIns="92475" bIns="46225" anchor="t" anchorCtr="0">
            <a:noAutofit/>
          </a:bodyPr>
          <a:lstStyle/>
          <a:p>
            <a:pPr marL="0" marR="0" lvl="0" indent="0" algn="l" rtl="0">
              <a:spcBef>
                <a:spcPts val="0"/>
              </a:spcBef>
              <a:spcAft>
                <a:spcPts val="0"/>
              </a:spcAft>
              <a:buSzPct val="25000"/>
              <a:buNone/>
            </a:pPr>
            <a:r>
              <a:rPr lang="en-US" sz="1200" b="1" i="0" u="none" strike="noStrike" cap="none">
                <a:solidFill>
                  <a:schemeClr val="dk1"/>
                </a:solidFill>
                <a:latin typeface="Verdana"/>
                <a:ea typeface="Verdana"/>
                <a:cs typeface="Verdana"/>
                <a:sym typeface="Verdana"/>
              </a:rPr>
              <a:t>SAY:</a:t>
            </a:r>
            <a:r>
              <a:rPr lang="en-US" sz="1200" b="0" i="0" u="none" strike="noStrike" cap="none">
                <a:solidFill>
                  <a:schemeClr val="dk1"/>
                </a:solidFill>
                <a:latin typeface="Verdana"/>
                <a:ea typeface="Verdana"/>
                <a:cs typeface="Verdana"/>
                <a:sym typeface="Verdana"/>
              </a:rPr>
              <a:t> Why is CACFP making these changes?  There has been a shift in our diets. Now our diets are high in added sugars, saturated fat and sodium. 75% of Americans diets are low in vegetables, fruit and dairy. And 1 in 3 children are overweight or obese.</a:t>
            </a:r>
          </a:p>
          <a:p>
            <a:pPr marL="0" marR="0" lvl="0" indent="0" algn="l" rtl="0">
              <a:spcBef>
                <a:spcPts val="360"/>
              </a:spcBef>
              <a:spcAft>
                <a:spcPts val="0"/>
              </a:spcAft>
              <a:buSzPct val="25000"/>
              <a:buNone/>
            </a:pPr>
            <a:endParaRPr sz="1200" b="0" i="0" u="none" strike="noStrike" cap="none">
              <a:solidFill>
                <a:schemeClr val="dk1"/>
              </a:solidFill>
              <a:latin typeface="Verdana"/>
              <a:ea typeface="Verdana"/>
              <a:cs typeface="Verdana"/>
              <a:sym typeface="Verdana"/>
            </a:endParaRPr>
          </a:p>
          <a:p>
            <a:pPr marL="0" marR="0" lvl="0" indent="0" algn="l" rtl="0">
              <a:spcBef>
                <a:spcPts val="360"/>
              </a:spcBef>
              <a:spcAft>
                <a:spcPts val="0"/>
              </a:spcAft>
              <a:buSzPct val="25000"/>
              <a:buNone/>
            </a:pPr>
            <a:r>
              <a:rPr lang="en-US" sz="1200" b="0" i="0" u="none" strike="noStrike" cap="none">
                <a:solidFill>
                  <a:schemeClr val="dk1"/>
                </a:solidFill>
                <a:latin typeface="Verdana"/>
                <a:ea typeface="Verdana"/>
                <a:cs typeface="Verdana"/>
                <a:sym typeface="Verdana"/>
              </a:rPr>
              <a:t>The Healthy Hunger Free Kids Act of 2010 instructed the USDA to better align the CACFP meal patterns with the Dietary Guidelines for Americans.  This is the first major change since the program started in 1968!  That’s almost 50 years ago!</a:t>
            </a:r>
          </a:p>
          <a:p>
            <a:pPr marL="0" marR="0" lvl="0" indent="0" algn="l" rtl="0">
              <a:spcBef>
                <a:spcPts val="360"/>
              </a:spcBef>
              <a:spcAft>
                <a:spcPts val="0"/>
              </a:spcAft>
              <a:buSzPct val="25000"/>
              <a:buNone/>
            </a:pPr>
            <a:endParaRPr sz="1200" b="0" i="0" u="none" strike="noStrike" cap="none">
              <a:solidFill>
                <a:schemeClr val="dk1"/>
              </a:solidFill>
              <a:latin typeface="Verdana"/>
              <a:ea typeface="Verdana"/>
              <a:cs typeface="Verdana"/>
              <a:sym typeface="Verdana"/>
            </a:endParaRPr>
          </a:p>
          <a:p>
            <a:pPr marL="0" marR="0" lvl="0" indent="0" algn="l" rtl="0">
              <a:spcBef>
                <a:spcPts val="360"/>
              </a:spcBef>
              <a:spcAft>
                <a:spcPts val="0"/>
              </a:spcAft>
              <a:buSzPct val="25000"/>
              <a:buNone/>
            </a:pPr>
            <a:r>
              <a:rPr lang="en-US" sz="1200" b="0" i="0" u="none" strike="noStrike" cap="none">
                <a:solidFill>
                  <a:schemeClr val="dk1"/>
                </a:solidFill>
                <a:latin typeface="Verdana"/>
                <a:ea typeface="Verdana"/>
                <a:cs typeface="Verdana"/>
                <a:sym typeface="Verdana"/>
              </a:rPr>
              <a:t>We won’t get into the science behind the changes, but if you are interested in learning more, that will be a home visit option that you can request.  Basically the changes came from science from the National Academy of Medicine and the Dietary Guidelines for Americans with consideration of cost and input from providers and sponsors.  Ultimately though the changes are happening because we want the best for our children and our communities.  We love love our children from my head to-ma-toes.</a:t>
            </a:r>
          </a:p>
        </p:txBody>
      </p:sp>
      <p:sp>
        <p:nvSpPr>
          <p:cNvPr id="302" name="Shape 302"/>
          <p:cNvSpPr txBox="1">
            <a:spLocks noGrp="1"/>
          </p:cNvSpPr>
          <p:nvPr>
            <p:ph type="sldNum" idx="12"/>
          </p:nvPr>
        </p:nvSpPr>
        <p:spPr>
          <a:xfrm>
            <a:off x="3972560" y="8831579"/>
            <a:ext cx="3037839" cy="464819"/>
          </a:xfrm>
          <a:prstGeom prst="rect">
            <a:avLst/>
          </a:prstGeom>
          <a:noFill/>
          <a:ln>
            <a:noFill/>
          </a:ln>
        </p:spPr>
        <p:txBody>
          <a:bodyPr lIns="92475" tIns="46225" rIns="92475" bIns="46225"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Verdana"/>
                <a:ea typeface="Verdana"/>
                <a:cs typeface="Verdana"/>
                <a:sym typeface="Verdana"/>
              </a:rPr>
              <a:t>5</a:t>
            </a:fld>
            <a:endParaRPr lang="en-US" sz="1200" b="0" i="0" u="none" strike="noStrike" cap="none">
              <a:solidFill>
                <a:schemeClr val="dk1"/>
              </a:solidFill>
              <a:latin typeface="Verdana"/>
              <a:ea typeface="Verdana"/>
              <a:cs typeface="Verdana"/>
              <a:sym typeface="Verdana"/>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Shape 84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843" name="Shape 843"/>
          <p:cNvSpPr txBox="1">
            <a:spLocks noGrp="1"/>
          </p:cNvSpPr>
          <p:nvPr>
            <p:ph type="body" idx="1"/>
          </p:nvPr>
        </p:nvSpPr>
        <p:spPr>
          <a:xfrm>
            <a:off x="934720" y="4415791"/>
            <a:ext cx="5140959" cy="4183379"/>
          </a:xfrm>
          <a:prstGeom prst="rect">
            <a:avLst/>
          </a:prstGeom>
          <a:noFill/>
          <a:ln>
            <a:noFill/>
          </a:ln>
        </p:spPr>
        <p:txBody>
          <a:bodyPr lIns="92475" tIns="46225" rIns="92475" bIns="46225" anchor="t" anchorCtr="0">
            <a:noAutofit/>
          </a:bodyPr>
          <a:lstStyle/>
          <a:p>
            <a:pPr marL="0" marR="0" lvl="0" indent="0" algn="l" rtl="0">
              <a:spcBef>
                <a:spcPts val="0"/>
              </a:spcBef>
              <a:spcAft>
                <a:spcPts val="0"/>
              </a:spcAft>
              <a:buSzPct val="25000"/>
              <a:buNone/>
            </a:pPr>
            <a:r>
              <a:rPr lang="en-US" sz="1200" b="1" i="0" u="none" strike="noStrike" cap="none">
                <a:solidFill>
                  <a:schemeClr val="dk1"/>
                </a:solidFill>
                <a:latin typeface="Verdana"/>
                <a:ea typeface="Verdana"/>
                <a:cs typeface="Verdana"/>
                <a:sym typeface="Verdana"/>
              </a:rPr>
              <a:t>SAY: </a:t>
            </a:r>
            <a:r>
              <a:rPr lang="en-US" sz="1200" b="0" i="0" u="none" strike="noStrike" cap="none">
                <a:solidFill>
                  <a:schemeClr val="dk1"/>
                </a:solidFill>
                <a:latin typeface="Verdana"/>
                <a:ea typeface="Verdana"/>
                <a:cs typeface="Verdana"/>
                <a:sym typeface="Verdana"/>
              </a:rPr>
              <a:t>Due to the many, many benefits of breastfeeding and the American Academy of Pediatrics' recommendation for breastmilk as the optimal source of nutrition through the first year of life, providers will now be reimbursed for meals when a mother breastfeeds her baby at your house from birth through </a:t>
            </a:r>
            <a:r>
              <a:rPr lang="en-US" sz="1200" b="0" i="0" u="sng" strike="noStrike" cap="none">
                <a:solidFill>
                  <a:schemeClr val="dk1"/>
                </a:solidFill>
                <a:latin typeface="Verdana"/>
                <a:ea typeface="Verdana"/>
                <a:cs typeface="Verdana"/>
                <a:sym typeface="Verdana"/>
              </a:rPr>
              <a:t>any</a:t>
            </a:r>
            <a:r>
              <a:rPr lang="en-US" sz="1200" b="0" i="0" u="none" strike="noStrike" cap="none">
                <a:solidFill>
                  <a:schemeClr val="dk1"/>
                </a:solidFill>
                <a:latin typeface="Verdana"/>
                <a:ea typeface="Verdana"/>
                <a:cs typeface="Verdana"/>
                <a:sym typeface="Verdana"/>
              </a:rPr>
              <a:t> age. Many of you might know that every drop of breast milk counts.  If a mom can provide part of an infant or child’s milk requirement, please encourage her to do so!  Just remember that you will need to supplement with an approved milk so that the baby or child gets a full serving.  The last breastfeeding change is that now only breastmilk or formula will be served to babies 0-5 months.</a:t>
            </a:r>
          </a:p>
          <a:p>
            <a:pPr marL="0" marR="0" lvl="0" indent="0" algn="l" rtl="0">
              <a:spcBef>
                <a:spcPts val="360"/>
              </a:spcBef>
              <a:spcAft>
                <a:spcPts val="0"/>
              </a:spcAft>
              <a:buSzPct val="25000"/>
              <a:buNone/>
            </a:pPr>
            <a:endParaRPr sz="1200" b="0" i="0" u="none" strike="noStrike" cap="none">
              <a:solidFill>
                <a:schemeClr val="dk1"/>
              </a:solidFill>
              <a:latin typeface="Verdana"/>
              <a:ea typeface="Verdana"/>
              <a:cs typeface="Verdana"/>
              <a:sym typeface="Verdana"/>
            </a:endParaRPr>
          </a:p>
          <a:p>
            <a:pPr marL="0" marR="0" lvl="0" indent="0" algn="l" rtl="0">
              <a:spcBef>
                <a:spcPts val="360"/>
              </a:spcBef>
              <a:spcAft>
                <a:spcPts val="0"/>
              </a:spcAft>
              <a:buSzPct val="25000"/>
              <a:buNone/>
            </a:pPr>
            <a:r>
              <a:rPr lang="en-US" sz="1200" b="1" i="0" u="none" strike="noStrike" cap="none">
                <a:solidFill>
                  <a:schemeClr val="dk1"/>
                </a:solidFill>
                <a:latin typeface="Verdana"/>
                <a:ea typeface="Verdana"/>
                <a:cs typeface="Verdana"/>
                <a:sym typeface="Verdana"/>
              </a:rPr>
              <a:t>SIDE NOTE</a:t>
            </a:r>
            <a:r>
              <a:rPr lang="en-US" sz="1200" b="0" i="0" u="none" strike="noStrike" cap="none">
                <a:solidFill>
                  <a:schemeClr val="dk1"/>
                </a:solidFill>
                <a:latin typeface="Verdana"/>
                <a:ea typeface="Verdana"/>
                <a:cs typeface="Verdana"/>
                <a:sym typeface="Verdana"/>
              </a:rPr>
              <a:t>: </a:t>
            </a:r>
          </a:p>
          <a:p>
            <a:pPr marL="0" marR="0" lvl="0" indent="0" algn="l" rtl="0">
              <a:spcBef>
                <a:spcPts val="360"/>
              </a:spcBef>
              <a:spcAft>
                <a:spcPts val="0"/>
              </a:spcAft>
              <a:buSzPct val="25000"/>
              <a:buNone/>
            </a:pPr>
            <a:r>
              <a:rPr lang="en-US" sz="1200" b="0" i="0" u="none" strike="noStrike" cap="none">
                <a:solidFill>
                  <a:schemeClr val="dk1"/>
                </a:solidFill>
                <a:latin typeface="Verdana"/>
                <a:ea typeface="Verdana"/>
                <a:cs typeface="Verdana"/>
                <a:sym typeface="Verdana"/>
              </a:rPr>
              <a:t>Providers already can be reimbursed when a parent/ guardian supplies expressed breastmilk and this will continue.  Expressed breastmilk is an acceptable fluid milk substitute at any age (No note or form required!).</a:t>
            </a:r>
          </a:p>
          <a:p>
            <a:pPr marL="0" marR="0" lvl="0" indent="0" algn="l" rtl="0">
              <a:spcBef>
                <a:spcPts val="360"/>
              </a:spcBef>
              <a:spcAft>
                <a:spcPts val="0"/>
              </a:spcAft>
              <a:buSzPct val="25000"/>
              <a:buNone/>
            </a:pPr>
            <a:endParaRPr sz="1200" b="0" i="0" u="none" strike="noStrike" cap="none">
              <a:solidFill>
                <a:schemeClr val="dk1"/>
              </a:solidFill>
              <a:latin typeface="Verdana"/>
              <a:ea typeface="Verdana"/>
              <a:cs typeface="Verdana"/>
              <a:sym typeface="Verdana"/>
            </a:endParaRPr>
          </a:p>
        </p:txBody>
      </p:sp>
      <p:sp>
        <p:nvSpPr>
          <p:cNvPr id="844" name="Shape 844"/>
          <p:cNvSpPr txBox="1">
            <a:spLocks noGrp="1"/>
          </p:cNvSpPr>
          <p:nvPr>
            <p:ph type="sldNum" idx="12"/>
          </p:nvPr>
        </p:nvSpPr>
        <p:spPr>
          <a:xfrm>
            <a:off x="3972560" y="8831579"/>
            <a:ext cx="3037839" cy="464819"/>
          </a:xfrm>
          <a:prstGeom prst="rect">
            <a:avLst/>
          </a:prstGeom>
          <a:noFill/>
          <a:ln>
            <a:noFill/>
          </a:ln>
        </p:spPr>
        <p:txBody>
          <a:bodyPr lIns="92475" tIns="46225" rIns="92475" bIns="46225"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Verdana"/>
                <a:ea typeface="Verdana"/>
                <a:cs typeface="Verdana"/>
                <a:sym typeface="Verdana"/>
              </a:rPr>
              <a:t>50</a:t>
            </a:fld>
            <a:endParaRPr lang="en-US" sz="1200">
              <a:solidFill>
                <a:schemeClr val="dk1"/>
              </a:solidFill>
              <a:latin typeface="Verdana"/>
              <a:ea typeface="Verdana"/>
              <a:cs typeface="Verdana"/>
              <a:sym typeface="Verdana"/>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Shape 85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53" name="Shape 853"/>
          <p:cNvSpPr txBox="1">
            <a:spLocks noGrp="1"/>
          </p:cNvSpPr>
          <p:nvPr>
            <p:ph type="body" idx="1"/>
          </p:nvPr>
        </p:nvSpPr>
        <p:spPr>
          <a:xfrm>
            <a:off x="934720" y="4415791"/>
            <a:ext cx="5140959" cy="4183379"/>
          </a:xfrm>
          <a:prstGeom prst="rect">
            <a:avLst/>
          </a:prstGeom>
          <a:noFill/>
          <a:ln>
            <a:noFill/>
          </a:ln>
        </p:spPr>
        <p:txBody>
          <a:bodyPr lIns="92475" tIns="46225" rIns="92475" bIns="46225" anchor="t" anchorCtr="0">
            <a:noAutofit/>
          </a:bodyPr>
          <a:lstStyle/>
          <a:p>
            <a:pPr marL="0" marR="0" lvl="0" indent="0" algn="l" rtl="0">
              <a:spcBef>
                <a:spcPts val="0"/>
              </a:spcBef>
              <a:spcAft>
                <a:spcPts val="0"/>
              </a:spcAft>
              <a:buSzPct val="25000"/>
              <a:buNone/>
            </a:pPr>
            <a:r>
              <a:rPr lang="en-US" sz="1200" b="1" i="0" u="none" strike="noStrike" cap="none">
                <a:solidFill>
                  <a:schemeClr val="dk1"/>
                </a:solidFill>
                <a:latin typeface="Verdana"/>
                <a:ea typeface="Verdana"/>
                <a:cs typeface="Verdana"/>
                <a:sym typeface="Verdana"/>
              </a:rPr>
              <a:t>SAY</a:t>
            </a:r>
            <a:r>
              <a:rPr lang="en-US" sz="1200" b="0" i="0" u="none" strike="noStrike" cap="none">
                <a:solidFill>
                  <a:schemeClr val="dk1"/>
                </a:solidFill>
                <a:latin typeface="Verdana"/>
                <a:ea typeface="Verdana"/>
                <a:cs typeface="Verdana"/>
                <a:sym typeface="Verdana"/>
              </a:rPr>
              <a:t>: The second of the three parts of the infant updates are to offer developmentally appropriate meals.</a:t>
            </a:r>
          </a:p>
        </p:txBody>
      </p:sp>
      <p:sp>
        <p:nvSpPr>
          <p:cNvPr id="854" name="Shape 854"/>
          <p:cNvSpPr txBox="1">
            <a:spLocks noGrp="1"/>
          </p:cNvSpPr>
          <p:nvPr>
            <p:ph type="sldNum" idx="12"/>
          </p:nvPr>
        </p:nvSpPr>
        <p:spPr>
          <a:xfrm>
            <a:off x="3972560" y="8831579"/>
            <a:ext cx="3037839" cy="464819"/>
          </a:xfrm>
          <a:prstGeom prst="rect">
            <a:avLst/>
          </a:prstGeom>
          <a:noFill/>
          <a:ln>
            <a:noFill/>
          </a:ln>
        </p:spPr>
        <p:txBody>
          <a:bodyPr lIns="92475" tIns="46225" rIns="92475" bIns="46225"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Verdana"/>
                <a:ea typeface="Verdana"/>
                <a:cs typeface="Verdana"/>
                <a:sym typeface="Verdana"/>
              </a:rPr>
              <a:t>51</a:t>
            </a:fld>
            <a:endParaRPr lang="en-US" sz="1200">
              <a:solidFill>
                <a:schemeClr val="dk1"/>
              </a:solidFill>
              <a:latin typeface="Verdana"/>
              <a:ea typeface="Verdana"/>
              <a:cs typeface="Verdana"/>
              <a:sym typeface="Verdana"/>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Shape 86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862" name="Shape 862"/>
          <p:cNvSpPr txBox="1">
            <a:spLocks noGrp="1"/>
          </p:cNvSpPr>
          <p:nvPr>
            <p:ph type="body" idx="1"/>
          </p:nvPr>
        </p:nvSpPr>
        <p:spPr>
          <a:xfrm>
            <a:off x="934720" y="4415791"/>
            <a:ext cx="5140959" cy="4183379"/>
          </a:xfrm>
          <a:prstGeom prst="rect">
            <a:avLst/>
          </a:prstGeom>
          <a:noFill/>
          <a:ln>
            <a:noFill/>
          </a:ln>
        </p:spPr>
        <p:txBody>
          <a:bodyPr lIns="92475" tIns="46225" rIns="92475" bIns="46225" anchor="t" anchorCtr="0">
            <a:noAutofit/>
          </a:bodyPr>
          <a:lstStyle/>
          <a:p>
            <a:pPr marL="0" marR="0" lvl="0" indent="0" algn="l" rtl="0">
              <a:spcBef>
                <a:spcPts val="0"/>
              </a:spcBef>
              <a:spcAft>
                <a:spcPts val="0"/>
              </a:spcAft>
              <a:buSzPct val="25000"/>
              <a:buNone/>
            </a:pPr>
            <a:r>
              <a:rPr lang="en-US" sz="1000" b="1" i="0" u="none" strike="noStrike" cap="none">
                <a:solidFill>
                  <a:schemeClr val="dk1"/>
                </a:solidFill>
                <a:latin typeface="Verdana"/>
                <a:ea typeface="Verdana"/>
                <a:cs typeface="Verdana"/>
                <a:sym typeface="Verdana"/>
              </a:rPr>
              <a:t>SAY: </a:t>
            </a:r>
            <a:r>
              <a:rPr lang="en-US" sz="1000" b="0" i="0" u="none" strike="noStrike" cap="none">
                <a:solidFill>
                  <a:schemeClr val="dk1"/>
                </a:solidFill>
                <a:latin typeface="Verdana"/>
                <a:ea typeface="Verdana"/>
                <a:cs typeface="Verdana"/>
                <a:sym typeface="Verdana"/>
              </a:rPr>
              <a:t>The new infant meal pattern goes from 3 age groups to 2.  You can see the current meal patterns on the left side of the screen and the new on the right. The new age groups will be: 0-5 months; and 6- 11 months. The age groups were changed because the American Academy of Pediatrics recommends to exclusively breastfeed babies for the first 6 months of life and to start solid foods around 6 months of age. This will:</a:t>
            </a:r>
          </a:p>
          <a:p>
            <a:pPr marL="173422" marR="0" lvl="0" indent="-173422" algn="l" rtl="0">
              <a:spcBef>
                <a:spcPts val="300"/>
              </a:spcBef>
              <a:spcAft>
                <a:spcPts val="0"/>
              </a:spcAft>
              <a:buClr>
                <a:schemeClr val="dk1"/>
              </a:buClr>
              <a:buSzPct val="100000"/>
              <a:buFont typeface="Arial"/>
              <a:buChar char="•"/>
            </a:pPr>
            <a:r>
              <a:rPr lang="en-US" sz="1000" b="0" i="0" u="none" strike="noStrike" cap="none">
                <a:solidFill>
                  <a:schemeClr val="dk1"/>
                </a:solidFill>
                <a:latin typeface="Verdana"/>
                <a:ea typeface="Verdana"/>
                <a:cs typeface="Verdana"/>
                <a:sym typeface="Verdana"/>
              </a:rPr>
              <a:t>Make your record keeping easier;</a:t>
            </a:r>
          </a:p>
          <a:p>
            <a:pPr marL="173422" marR="0" lvl="0" indent="-173422" algn="l" rtl="0">
              <a:spcBef>
                <a:spcPts val="300"/>
              </a:spcBef>
              <a:spcAft>
                <a:spcPts val="0"/>
              </a:spcAft>
              <a:buClr>
                <a:schemeClr val="dk1"/>
              </a:buClr>
              <a:buSzPct val="100000"/>
              <a:buFont typeface="Arial"/>
              <a:buChar char="•"/>
            </a:pPr>
            <a:r>
              <a:rPr lang="en-US" sz="1000" b="0" i="0" u="none" strike="noStrike" cap="none">
                <a:solidFill>
                  <a:schemeClr val="dk1"/>
                </a:solidFill>
                <a:latin typeface="Verdana"/>
                <a:ea typeface="Verdana"/>
                <a:cs typeface="Verdana"/>
                <a:sym typeface="Verdana"/>
              </a:rPr>
              <a:t>Provide the best nutrition for our babies;</a:t>
            </a:r>
          </a:p>
          <a:p>
            <a:pPr marL="173422" marR="0" lvl="0" indent="-173422" algn="l" rtl="0">
              <a:spcBef>
                <a:spcPts val="300"/>
              </a:spcBef>
              <a:spcAft>
                <a:spcPts val="0"/>
              </a:spcAft>
              <a:buClr>
                <a:schemeClr val="dk1"/>
              </a:buClr>
              <a:buSzPct val="100000"/>
              <a:buFont typeface="Arial"/>
              <a:buChar char="•"/>
            </a:pPr>
            <a:r>
              <a:rPr lang="en-US" sz="1000" b="0" i="0" u="none" strike="noStrike" cap="none">
                <a:solidFill>
                  <a:schemeClr val="dk1"/>
                </a:solidFill>
                <a:latin typeface="Verdana"/>
                <a:ea typeface="Verdana"/>
                <a:cs typeface="Verdana"/>
                <a:sym typeface="Verdana"/>
              </a:rPr>
              <a:t>Delay the introduction of solid foods until around 6 months of age. Most babies aren’t ready to eat solid foods until about 6 months; and</a:t>
            </a:r>
          </a:p>
          <a:p>
            <a:pPr marL="173422" marR="0" lvl="0" indent="-173422" algn="l" rtl="0">
              <a:spcBef>
                <a:spcPts val="300"/>
              </a:spcBef>
              <a:spcAft>
                <a:spcPts val="0"/>
              </a:spcAft>
              <a:buClr>
                <a:schemeClr val="dk1"/>
              </a:buClr>
              <a:buSzPct val="100000"/>
              <a:buFont typeface="Arial"/>
              <a:buChar char="•"/>
            </a:pPr>
            <a:r>
              <a:rPr lang="en-US" sz="1000" b="0" i="0" u="none" strike="noStrike" cap="none">
                <a:solidFill>
                  <a:schemeClr val="dk1"/>
                </a:solidFill>
                <a:latin typeface="Verdana"/>
                <a:ea typeface="Verdana"/>
                <a:cs typeface="Verdana"/>
                <a:sym typeface="Verdana"/>
              </a:rPr>
              <a:t>Introducing solid foods too soon can increase a child’s risk of obesity.</a:t>
            </a:r>
          </a:p>
          <a:p>
            <a:pPr marL="0" marR="0" lvl="0" indent="0" algn="l" rtl="0">
              <a:spcBef>
                <a:spcPts val="300"/>
              </a:spcBef>
              <a:spcAft>
                <a:spcPts val="0"/>
              </a:spcAft>
              <a:buSzPct val="25000"/>
              <a:buNone/>
            </a:pPr>
            <a:r>
              <a:rPr lang="en-US" sz="1000" b="0" i="0" u="none" strike="noStrike" cap="none">
                <a:solidFill>
                  <a:schemeClr val="dk1"/>
                </a:solidFill>
                <a:latin typeface="Verdana"/>
                <a:ea typeface="Verdana"/>
                <a:cs typeface="Verdana"/>
                <a:sym typeface="Verdana"/>
              </a:rPr>
              <a:t>(CLICK) Solid Foods should be started when a baby is developmentally ready as determined by a pediatrician. </a:t>
            </a:r>
          </a:p>
          <a:p>
            <a:pPr marL="0" marR="0" lvl="0" indent="0" algn="l" rtl="0">
              <a:spcBef>
                <a:spcPts val="300"/>
              </a:spcBef>
              <a:spcAft>
                <a:spcPts val="0"/>
              </a:spcAft>
              <a:buSzPct val="25000"/>
              <a:buNone/>
            </a:pPr>
            <a:r>
              <a:rPr lang="en-US" sz="1000" b="1" i="0" u="none" strike="noStrike" cap="none">
                <a:solidFill>
                  <a:schemeClr val="dk1"/>
                </a:solidFill>
                <a:latin typeface="Verdana"/>
                <a:ea typeface="Verdana"/>
                <a:cs typeface="Verdana"/>
                <a:sym typeface="Verdana"/>
              </a:rPr>
              <a:t>ADDITIONAL</a:t>
            </a:r>
            <a:r>
              <a:rPr lang="en-US" sz="1000" b="0" i="0" u="none" strike="noStrike" cap="none">
                <a:solidFill>
                  <a:schemeClr val="dk1"/>
                </a:solidFill>
                <a:latin typeface="Verdana"/>
                <a:ea typeface="Verdana"/>
                <a:cs typeface="Verdana"/>
                <a:sym typeface="Verdana"/>
              </a:rPr>
              <a:t>: </a:t>
            </a:r>
          </a:p>
          <a:p>
            <a:pPr marL="0" marR="0" lvl="0" indent="0" algn="l" rtl="0">
              <a:spcBef>
                <a:spcPts val="300"/>
              </a:spcBef>
              <a:spcAft>
                <a:spcPts val="0"/>
              </a:spcAft>
              <a:buSzPct val="25000"/>
              <a:buNone/>
            </a:pPr>
            <a:r>
              <a:rPr lang="en-US" sz="1000" b="0" i="0" u="none" strike="noStrike" cap="none">
                <a:solidFill>
                  <a:schemeClr val="dk1"/>
                </a:solidFill>
                <a:latin typeface="Verdana"/>
                <a:ea typeface="Verdana"/>
                <a:cs typeface="Verdana"/>
                <a:sym typeface="Verdana"/>
              </a:rPr>
              <a:t>As a best practice, the USDA recommends that a parent or guardian request in writing when solid foods should be started at child care.</a:t>
            </a:r>
          </a:p>
          <a:p>
            <a:pPr marL="0" marR="0" lvl="0" indent="0" algn="l" rtl="0">
              <a:spcBef>
                <a:spcPts val="300"/>
              </a:spcBef>
              <a:spcAft>
                <a:spcPts val="0"/>
              </a:spcAft>
              <a:buSzPct val="25000"/>
              <a:buNone/>
            </a:pPr>
            <a:r>
              <a:rPr lang="en-US" sz="1000" b="1" i="0" u="none" strike="noStrike" cap="none">
                <a:solidFill>
                  <a:schemeClr val="dk1"/>
                </a:solidFill>
                <a:latin typeface="Verdana"/>
                <a:ea typeface="Verdana"/>
                <a:cs typeface="Verdana"/>
                <a:sym typeface="Verdana"/>
              </a:rPr>
              <a:t>SAY: </a:t>
            </a:r>
            <a:r>
              <a:rPr lang="en-US" sz="1000" b="0" i="0" u="none" strike="noStrike" cap="none">
                <a:solidFill>
                  <a:schemeClr val="dk1"/>
                </a:solidFill>
                <a:latin typeface="Verdana"/>
                <a:ea typeface="Verdana"/>
                <a:cs typeface="Verdana"/>
                <a:sym typeface="Verdana"/>
              </a:rPr>
              <a:t>A provider should be in constant communication with the parent regarding when and what solid foods should be introduced. Babies are ready for solids when they can (CLICK) </a:t>
            </a:r>
            <a:r>
              <a:rPr lang="en-US" sz="1000" b="1" i="0" u="none" strike="noStrike" cap="none">
                <a:solidFill>
                  <a:schemeClr val="dk1"/>
                </a:solidFill>
                <a:latin typeface="Verdana"/>
                <a:ea typeface="Verdana"/>
                <a:cs typeface="Verdana"/>
                <a:sym typeface="Verdana"/>
              </a:rPr>
              <a:t>READ SLIDE. </a:t>
            </a:r>
            <a:r>
              <a:rPr lang="en-US" sz="1000" b="0" i="0" u="none" strike="noStrike" cap="none">
                <a:solidFill>
                  <a:schemeClr val="dk1"/>
                </a:solidFill>
                <a:latin typeface="Verdana"/>
                <a:ea typeface="Verdana"/>
                <a:cs typeface="Verdana"/>
                <a:sym typeface="Verdana"/>
              </a:rPr>
              <a:t>In general, babies should be consuming solid foods from all food groups by 7 to 8 months of age.</a:t>
            </a:r>
          </a:p>
        </p:txBody>
      </p:sp>
      <p:sp>
        <p:nvSpPr>
          <p:cNvPr id="863" name="Shape 863"/>
          <p:cNvSpPr txBox="1">
            <a:spLocks noGrp="1"/>
          </p:cNvSpPr>
          <p:nvPr>
            <p:ph type="sldNum" idx="12"/>
          </p:nvPr>
        </p:nvSpPr>
        <p:spPr>
          <a:xfrm>
            <a:off x="3972560" y="8831579"/>
            <a:ext cx="3037839" cy="464819"/>
          </a:xfrm>
          <a:prstGeom prst="rect">
            <a:avLst/>
          </a:prstGeom>
          <a:noFill/>
          <a:ln>
            <a:noFill/>
          </a:ln>
        </p:spPr>
        <p:txBody>
          <a:bodyPr lIns="92475" tIns="46225" rIns="92475" bIns="46225"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Verdana"/>
                <a:ea typeface="Verdana"/>
                <a:cs typeface="Verdana"/>
                <a:sym typeface="Verdana"/>
              </a:rPr>
              <a:t>52</a:t>
            </a:fld>
            <a:endParaRPr lang="en-US" sz="1200">
              <a:solidFill>
                <a:schemeClr val="dk1"/>
              </a:solidFill>
              <a:latin typeface="Verdana"/>
              <a:ea typeface="Verdana"/>
              <a:cs typeface="Verdana"/>
              <a:sym typeface="Verdana"/>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Shape 87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874" name="Shape 874"/>
          <p:cNvSpPr txBox="1">
            <a:spLocks noGrp="1"/>
          </p:cNvSpPr>
          <p:nvPr>
            <p:ph type="body" idx="1"/>
          </p:nvPr>
        </p:nvSpPr>
        <p:spPr>
          <a:xfrm>
            <a:off x="934720" y="4415791"/>
            <a:ext cx="5140959" cy="4183379"/>
          </a:xfrm>
          <a:prstGeom prst="rect">
            <a:avLst/>
          </a:prstGeom>
          <a:noFill/>
          <a:ln>
            <a:noFill/>
          </a:ln>
        </p:spPr>
        <p:txBody>
          <a:bodyPr lIns="92475" tIns="46225" rIns="92475" bIns="46225" anchor="t" anchorCtr="0">
            <a:noAutofit/>
          </a:bodyPr>
          <a:lstStyle/>
          <a:p>
            <a:pPr marL="0" marR="0" lvl="0" indent="0" algn="l" rtl="0">
              <a:spcBef>
                <a:spcPts val="0"/>
              </a:spcBef>
              <a:spcAft>
                <a:spcPts val="0"/>
              </a:spcAft>
              <a:buSzPct val="25000"/>
              <a:buNone/>
            </a:pPr>
            <a:r>
              <a:rPr lang="en-US" sz="1200" b="1" i="0" u="none" strike="noStrike" cap="none">
                <a:solidFill>
                  <a:schemeClr val="dk1"/>
                </a:solidFill>
                <a:latin typeface="Verdana"/>
                <a:ea typeface="Verdana"/>
                <a:cs typeface="Verdana"/>
                <a:sym typeface="Verdana"/>
              </a:rPr>
              <a:t>ADDITIONAL (from previous slide): </a:t>
            </a:r>
            <a:r>
              <a:rPr lang="en-US" sz="1200" b="0" i="0" u="none" strike="noStrike" cap="none">
                <a:solidFill>
                  <a:schemeClr val="dk1"/>
                </a:solidFill>
                <a:latin typeface="Verdana"/>
                <a:ea typeface="Verdana"/>
                <a:cs typeface="Verdana"/>
                <a:sym typeface="Verdana"/>
              </a:rPr>
              <a:t>Once an baby is developmentally ready to eat solid foods, the child care is required to offer them to the infant. Solid foods are introduced gradually. New foods may be introduced one at a time over the course of a few days, and an infant’s eating patterns may change. For example, an infant may eat a cracker one week and not the next week. In addition, solid foods served to infants must be of a texture and consistency that is appropriate for the age and development of the infant being fed. </a:t>
            </a:r>
          </a:p>
          <a:p>
            <a:pPr marL="0" marR="0" lvl="0" indent="0" algn="l" rtl="0">
              <a:spcBef>
                <a:spcPts val="360"/>
              </a:spcBef>
              <a:spcAft>
                <a:spcPts val="0"/>
              </a:spcAft>
              <a:buSzPct val="25000"/>
              <a:buNone/>
            </a:pPr>
            <a:endParaRPr sz="1200" b="0" i="0" u="none" strike="noStrike" cap="none">
              <a:solidFill>
                <a:schemeClr val="dk1"/>
              </a:solidFill>
              <a:latin typeface="Verdana"/>
              <a:ea typeface="Verdana"/>
              <a:cs typeface="Verdana"/>
              <a:sym typeface="Verdana"/>
            </a:endParaRPr>
          </a:p>
          <a:p>
            <a:pPr marL="0" marR="0" lvl="0" indent="0" algn="l" rtl="0">
              <a:lnSpc>
                <a:spcPct val="100000"/>
              </a:lnSpc>
              <a:spcBef>
                <a:spcPts val="360"/>
              </a:spcBef>
              <a:spcAft>
                <a:spcPts val="0"/>
              </a:spcAft>
              <a:buClr>
                <a:schemeClr val="dk1"/>
              </a:buClr>
              <a:buSzPct val="25000"/>
              <a:buFont typeface="Verdana"/>
              <a:buNone/>
            </a:pPr>
            <a:r>
              <a:rPr lang="en-US" sz="1200" b="1" i="0" u="none" strike="noStrike" cap="none">
                <a:solidFill>
                  <a:schemeClr val="dk1"/>
                </a:solidFill>
                <a:latin typeface="Verdana"/>
                <a:ea typeface="Verdana"/>
                <a:cs typeface="Verdana"/>
                <a:sym typeface="Verdana"/>
              </a:rPr>
              <a:t>SAY: </a:t>
            </a:r>
            <a:r>
              <a:rPr lang="en-US" sz="1200" b="0" i="0" u="none" strike="noStrike" cap="none">
                <a:solidFill>
                  <a:schemeClr val="dk1"/>
                </a:solidFill>
                <a:latin typeface="Verdana"/>
                <a:ea typeface="Verdana"/>
                <a:cs typeface="Verdana"/>
                <a:sym typeface="Verdana"/>
              </a:rPr>
              <a:t>I think it’d be great to take advantage of all the knowledge we have in the room and learn from each other.  Think about the question on the screen.  “</a:t>
            </a:r>
            <a:r>
              <a:rPr lang="en-US" sz="1200" b="0" i="0" u="none" strike="noStrike" cap="none">
                <a:solidFill>
                  <a:srgbClr val="595959"/>
                </a:solidFill>
                <a:latin typeface="Verdana"/>
                <a:ea typeface="Verdana"/>
                <a:cs typeface="Verdana"/>
                <a:sym typeface="Verdana"/>
              </a:rPr>
              <a:t>How do you communicate with parents about starting solids or offering new foods?  What things do you say?” </a:t>
            </a:r>
            <a:r>
              <a:rPr lang="en-US" sz="1200" b="0" i="0" u="none" strike="noStrike" cap="none">
                <a:solidFill>
                  <a:schemeClr val="dk1"/>
                </a:solidFill>
                <a:latin typeface="Verdana"/>
                <a:ea typeface="Verdana"/>
                <a:cs typeface="Verdana"/>
                <a:sym typeface="Verdana"/>
              </a:rPr>
              <a:t>Do you have them write you a note?  Do you have a form they need to fill out?  I’ll give you about 3 minutes to share at your groups.</a:t>
            </a:r>
          </a:p>
          <a:p>
            <a:pPr marL="0" marR="0" lvl="0" indent="0" algn="l" rtl="0">
              <a:spcBef>
                <a:spcPts val="360"/>
              </a:spcBef>
              <a:spcAft>
                <a:spcPts val="0"/>
              </a:spcAft>
              <a:buSzPct val="25000"/>
              <a:buNone/>
            </a:pPr>
            <a:r>
              <a:rPr lang="en-US" sz="1200" b="1" i="0" u="none" strike="noStrike" cap="none">
                <a:solidFill>
                  <a:schemeClr val="dk1"/>
                </a:solidFill>
                <a:latin typeface="Verdana"/>
                <a:ea typeface="Verdana"/>
                <a:cs typeface="Verdana"/>
                <a:sym typeface="Verdana"/>
              </a:rPr>
              <a:t>ASK: </a:t>
            </a:r>
            <a:r>
              <a:rPr lang="en-US" sz="1200" b="0" i="0" u="none" strike="noStrike" cap="none">
                <a:solidFill>
                  <a:schemeClr val="dk1"/>
                </a:solidFill>
                <a:latin typeface="Verdana"/>
                <a:ea typeface="Verdana"/>
                <a:cs typeface="Verdana"/>
                <a:sym typeface="Verdana"/>
              </a:rPr>
              <a:t>Who would like to share? </a:t>
            </a:r>
            <a:r>
              <a:rPr lang="en-US" sz="1200" b="1" i="0" u="none" strike="noStrike" cap="none">
                <a:solidFill>
                  <a:schemeClr val="dk1"/>
                </a:solidFill>
                <a:latin typeface="Verdana"/>
                <a:ea typeface="Verdana"/>
                <a:cs typeface="Verdana"/>
                <a:sym typeface="Verdana"/>
              </a:rPr>
              <a:t>[</a:t>
            </a:r>
            <a:r>
              <a:rPr lang="en-US" sz="1200" b="0" i="0" u="none" strike="noStrike" cap="none">
                <a:solidFill>
                  <a:schemeClr val="dk1"/>
                </a:solidFill>
                <a:latin typeface="Verdana"/>
                <a:ea typeface="Verdana"/>
                <a:cs typeface="Verdana"/>
                <a:sym typeface="Verdana"/>
              </a:rPr>
              <a:t>Take 2-3 large group responses.</a:t>
            </a:r>
            <a:r>
              <a:rPr lang="en-US" sz="1200" b="1" i="0" u="none" strike="noStrike" cap="none">
                <a:solidFill>
                  <a:schemeClr val="dk1"/>
                </a:solidFill>
                <a:latin typeface="Verdana"/>
                <a:ea typeface="Verdana"/>
                <a:cs typeface="Verdana"/>
                <a:sym typeface="Verdana"/>
              </a:rPr>
              <a:t>]</a:t>
            </a:r>
          </a:p>
        </p:txBody>
      </p:sp>
      <p:sp>
        <p:nvSpPr>
          <p:cNvPr id="875" name="Shape 875"/>
          <p:cNvSpPr txBox="1">
            <a:spLocks noGrp="1"/>
          </p:cNvSpPr>
          <p:nvPr>
            <p:ph type="sldNum" idx="12"/>
          </p:nvPr>
        </p:nvSpPr>
        <p:spPr>
          <a:xfrm>
            <a:off x="3972560" y="8831579"/>
            <a:ext cx="3037839" cy="464819"/>
          </a:xfrm>
          <a:prstGeom prst="rect">
            <a:avLst/>
          </a:prstGeom>
          <a:noFill/>
          <a:ln>
            <a:noFill/>
          </a:ln>
        </p:spPr>
        <p:txBody>
          <a:bodyPr lIns="92475" tIns="46225" rIns="92475" bIns="46225"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Verdana"/>
                <a:ea typeface="Verdana"/>
                <a:cs typeface="Verdana"/>
                <a:sym typeface="Verdana"/>
              </a:rPr>
              <a:t>53</a:t>
            </a:fld>
            <a:endParaRPr lang="en-US" sz="1200">
              <a:solidFill>
                <a:schemeClr val="dk1"/>
              </a:solidFill>
              <a:latin typeface="Verdana"/>
              <a:ea typeface="Verdana"/>
              <a:cs typeface="Verdana"/>
              <a:sym typeface="Verdana"/>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Shape 88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84" name="Shape 884"/>
          <p:cNvSpPr txBox="1">
            <a:spLocks noGrp="1"/>
          </p:cNvSpPr>
          <p:nvPr>
            <p:ph type="body" idx="1"/>
          </p:nvPr>
        </p:nvSpPr>
        <p:spPr>
          <a:xfrm>
            <a:off x="934720" y="4415791"/>
            <a:ext cx="5140959" cy="4183379"/>
          </a:xfrm>
          <a:prstGeom prst="rect">
            <a:avLst/>
          </a:prstGeom>
          <a:noFill/>
          <a:ln>
            <a:noFill/>
          </a:ln>
        </p:spPr>
        <p:txBody>
          <a:bodyPr lIns="92475" tIns="46225" rIns="92475" bIns="46225" anchor="t" anchorCtr="0">
            <a:noAutofit/>
          </a:bodyPr>
          <a:lstStyle/>
          <a:p>
            <a:pPr marL="0" marR="0" lvl="0" indent="0" algn="l" rtl="0">
              <a:spcBef>
                <a:spcPts val="0"/>
              </a:spcBef>
              <a:spcAft>
                <a:spcPts val="0"/>
              </a:spcAft>
              <a:buSzPct val="25000"/>
              <a:buNone/>
            </a:pPr>
            <a:r>
              <a:rPr lang="en-US" sz="1200" b="1" i="0" u="none" strike="noStrike" cap="none">
                <a:solidFill>
                  <a:schemeClr val="dk1"/>
                </a:solidFill>
                <a:latin typeface="Verdana"/>
                <a:ea typeface="Verdana"/>
                <a:cs typeface="Verdana"/>
                <a:sym typeface="Verdana"/>
              </a:rPr>
              <a:t>SAY</a:t>
            </a:r>
            <a:r>
              <a:rPr lang="en-US" sz="1200" b="0" i="0" u="none" strike="noStrike" cap="none">
                <a:solidFill>
                  <a:schemeClr val="dk1"/>
                </a:solidFill>
                <a:latin typeface="Verdana"/>
                <a:ea typeface="Verdana"/>
                <a:cs typeface="Verdana"/>
                <a:sym typeface="Verdana"/>
              </a:rPr>
              <a:t>: The third change for infants is to offer more nutritious meals.</a:t>
            </a:r>
          </a:p>
        </p:txBody>
      </p:sp>
      <p:sp>
        <p:nvSpPr>
          <p:cNvPr id="885" name="Shape 885"/>
          <p:cNvSpPr txBox="1">
            <a:spLocks noGrp="1"/>
          </p:cNvSpPr>
          <p:nvPr>
            <p:ph type="sldNum" idx="12"/>
          </p:nvPr>
        </p:nvSpPr>
        <p:spPr>
          <a:xfrm>
            <a:off x="3972560" y="8831579"/>
            <a:ext cx="3037839" cy="464819"/>
          </a:xfrm>
          <a:prstGeom prst="rect">
            <a:avLst/>
          </a:prstGeom>
          <a:noFill/>
          <a:ln>
            <a:noFill/>
          </a:ln>
        </p:spPr>
        <p:txBody>
          <a:bodyPr lIns="92475" tIns="46225" rIns="92475" bIns="46225"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Verdana"/>
                <a:ea typeface="Verdana"/>
                <a:cs typeface="Verdana"/>
                <a:sym typeface="Verdana"/>
              </a:rPr>
              <a:t>54</a:t>
            </a:fld>
            <a:endParaRPr lang="en-US" sz="1200">
              <a:solidFill>
                <a:schemeClr val="dk1"/>
              </a:solidFill>
              <a:latin typeface="Verdana"/>
              <a:ea typeface="Verdana"/>
              <a:cs typeface="Verdana"/>
              <a:sym typeface="Verdana"/>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Shape 89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893" name="Shape 893"/>
          <p:cNvSpPr txBox="1">
            <a:spLocks noGrp="1"/>
          </p:cNvSpPr>
          <p:nvPr>
            <p:ph type="body" idx="1"/>
          </p:nvPr>
        </p:nvSpPr>
        <p:spPr>
          <a:xfrm>
            <a:off x="934720" y="4415791"/>
            <a:ext cx="5140959" cy="4183379"/>
          </a:xfrm>
          <a:prstGeom prst="rect">
            <a:avLst/>
          </a:prstGeom>
          <a:noFill/>
          <a:ln>
            <a:noFill/>
          </a:ln>
        </p:spPr>
        <p:txBody>
          <a:bodyPr lIns="92475" tIns="46225" rIns="92475" bIns="46225" anchor="t" anchorCtr="0">
            <a:noAutofit/>
          </a:bodyPr>
          <a:lstStyle/>
          <a:p>
            <a:pPr marL="0" marR="0" lvl="0" indent="0" algn="l" rtl="0">
              <a:spcBef>
                <a:spcPts val="0"/>
              </a:spcBef>
              <a:spcAft>
                <a:spcPts val="0"/>
              </a:spcAft>
              <a:buSzPct val="25000"/>
              <a:buNone/>
            </a:pPr>
            <a:r>
              <a:rPr lang="en-US" sz="1200" b="1" i="0" u="none" strike="noStrike" cap="none">
                <a:solidFill>
                  <a:schemeClr val="dk1"/>
                </a:solidFill>
                <a:latin typeface="Verdana"/>
                <a:ea typeface="Verdana"/>
                <a:cs typeface="Verdana"/>
                <a:sym typeface="Verdana"/>
              </a:rPr>
              <a:t>SAY: </a:t>
            </a:r>
            <a:r>
              <a:rPr lang="en-US" sz="1200" b="0" i="0" u="none" strike="noStrike" cap="none">
                <a:solidFill>
                  <a:schemeClr val="dk1"/>
                </a:solidFill>
                <a:latin typeface="Verdana"/>
                <a:ea typeface="Verdana"/>
                <a:cs typeface="Verdana"/>
                <a:sym typeface="Verdana"/>
              </a:rPr>
              <a:t>Once a child is developmentally ready: A vegetable or fruit is required at snack. </a:t>
            </a:r>
          </a:p>
          <a:p>
            <a:pPr marL="0" marR="0" lvl="0" indent="0" algn="l" rtl="0">
              <a:spcBef>
                <a:spcPts val="360"/>
              </a:spcBef>
              <a:spcAft>
                <a:spcPts val="0"/>
              </a:spcAft>
              <a:buSzPct val="25000"/>
              <a:buNone/>
            </a:pPr>
            <a:endParaRPr sz="1200" b="1" i="0" u="none" strike="noStrike" cap="none">
              <a:solidFill>
                <a:schemeClr val="dk1"/>
              </a:solidFill>
              <a:latin typeface="Verdana"/>
              <a:ea typeface="Verdana"/>
              <a:cs typeface="Verdana"/>
              <a:sym typeface="Verdana"/>
            </a:endParaRPr>
          </a:p>
          <a:p>
            <a:pPr marL="0" marR="0" lvl="0" indent="0" algn="l" rtl="0">
              <a:spcBef>
                <a:spcPts val="360"/>
              </a:spcBef>
              <a:spcAft>
                <a:spcPts val="0"/>
              </a:spcAft>
              <a:buSzPct val="25000"/>
              <a:buNone/>
            </a:pPr>
            <a:r>
              <a:rPr lang="en-US" sz="1200" b="1" i="0" u="none" strike="noStrike" cap="none">
                <a:solidFill>
                  <a:schemeClr val="dk1"/>
                </a:solidFill>
                <a:latin typeface="Verdana"/>
                <a:ea typeface="Verdana"/>
                <a:cs typeface="Verdana"/>
                <a:sym typeface="Verdana"/>
              </a:rPr>
              <a:t>ADDITIONAL</a:t>
            </a:r>
            <a:r>
              <a:rPr lang="en-US" sz="1200" b="0" i="0" u="none" strike="noStrike" cap="none">
                <a:solidFill>
                  <a:schemeClr val="dk1"/>
                </a:solidFill>
                <a:latin typeface="Verdana"/>
                <a:ea typeface="Verdana"/>
                <a:cs typeface="Verdana"/>
                <a:sym typeface="Verdana"/>
              </a:rPr>
              <a:t>: Recent studies have found that dietary habits are established by age two and that most infants do not consume any vegetables or fruits in a day. Offering a variety of different nutrient dense foods, including vegetables and fruits helps to promote good nutrition and healthy habits in infants. </a:t>
            </a:r>
          </a:p>
          <a:p>
            <a:pPr marL="0" marR="0" lvl="0" indent="0" algn="l" rtl="0">
              <a:spcBef>
                <a:spcPts val="360"/>
              </a:spcBef>
              <a:spcAft>
                <a:spcPts val="0"/>
              </a:spcAft>
              <a:buSzPct val="25000"/>
              <a:buNone/>
            </a:pPr>
            <a:endParaRPr sz="1200" b="0" i="0" u="none" strike="noStrike" cap="none">
              <a:solidFill>
                <a:schemeClr val="dk1"/>
              </a:solidFill>
              <a:latin typeface="Verdana"/>
              <a:ea typeface="Verdana"/>
              <a:cs typeface="Verdana"/>
              <a:sym typeface="Verdana"/>
            </a:endParaRPr>
          </a:p>
          <a:p>
            <a:pPr marL="0" marR="0" lvl="0" indent="0" algn="l" rtl="0">
              <a:spcBef>
                <a:spcPts val="360"/>
              </a:spcBef>
              <a:spcAft>
                <a:spcPts val="0"/>
              </a:spcAft>
              <a:buSzPct val="25000"/>
              <a:buNone/>
            </a:pPr>
            <a:r>
              <a:rPr lang="en-US" sz="1200" b="0" i="0" u="none" strike="noStrike" cap="none">
                <a:solidFill>
                  <a:schemeClr val="dk1"/>
                </a:solidFill>
                <a:latin typeface="Verdana"/>
                <a:ea typeface="Verdana"/>
                <a:cs typeface="Verdana"/>
                <a:sym typeface="Verdana"/>
              </a:rPr>
              <a:t>(CLICK) - Juice is no longer reimbursable for infants. This supports research and recommendations of no fruit juice before age one due to the lower nutritional content of juice. </a:t>
            </a:r>
          </a:p>
          <a:p>
            <a:pPr marL="0" marR="0" lvl="0" indent="0" algn="l" rtl="0">
              <a:spcBef>
                <a:spcPts val="360"/>
              </a:spcBef>
              <a:spcAft>
                <a:spcPts val="0"/>
              </a:spcAft>
              <a:buSzPct val="25000"/>
              <a:buNone/>
            </a:pPr>
            <a:r>
              <a:rPr lang="en-US" sz="1200" b="0" i="0" u="none" strike="noStrike" cap="none">
                <a:solidFill>
                  <a:schemeClr val="dk1"/>
                </a:solidFill>
                <a:latin typeface="Verdana"/>
                <a:ea typeface="Verdana"/>
                <a:cs typeface="Verdana"/>
                <a:sym typeface="Verdana"/>
              </a:rPr>
              <a:t>(CLICK) - Ready to eat cereals (such as cheerios) are allowed and reimbursable. Since ready-to-eat cereals are already being served they have been added to the infant meal pattern as a snack. Not all cereals may be appropriate for an infant so it is important that the cereal that is offered is a texture and consistency that is appropriate for the age and development of the baby. Ready-to-eat cereals served to infants must follow the same sugar limit (no more than 6 grams of sugar per dry ounce) as what is required in the child meal pattern. </a:t>
            </a:r>
          </a:p>
        </p:txBody>
      </p:sp>
      <p:sp>
        <p:nvSpPr>
          <p:cNvPr id="894" name="Shape 894"/>
          <p:cNvSpPr txBox="1">
            <a:spLocks noGrp="1"/>
          </p:cNvSpPr>
          <p:nvPr>
            <p:ph type="sldNum" idx="12"/>
          </p:nvPr>
        </p:nvSpPr>
        <p:spPr>
          <a:xfrm>
            <a:off x="3972560" y="8831579"/>
            <a:ext cx="3037839" cy="464819"/>
          </a:xfrm>
          <a:prstGeom prst="rect">
            <a:avLst/>
          </a:prstGeom>
          <a:noFill/>
          <a:ln>
            <a:noFill/>
          </a:ln>
        </p:spPr>
        <p:txBody>
          <a:bodyPr lIns="92475" tIns="46225" rIns="92475" bIns="46225"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Verdana"/>
                <a:ea typeface="Verdana"/>
                <a:cs typeface="Verdana"/>
                <a:sym typeface="Verdana"/>
              </a:rPr>
              <a:t>55</a:t>
            </a:fld>
            <a:endParaRPr lang="en-US" sz="1200">
              <a:solidFill>
                <a:schemeClr val="dk1"/>
              </a:solidFill>
              <a:latin typeface="Verdana"/>
              <a:ea typeface="Verdana"/>
              <a:cs typeface="Verdana"/>
              <a:sym typeface="Verdana"/>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Shape 90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906" name="Shape 906"/>
          <p:cNvSpPr txBox="1">
            <a:spLocks noGrp="1"/>
          </p:cNvSpPr>
          <p:nvPr>
            <p:ph type="body" idx="1"/>
          </p:nvPr>
        </p:nvSpPr>
        <p:spPr>
          <a:xfrm>
            <a:off x="934720" y="4415791"/>
            <a:ext cx="5140959" cy="4183379"/>
          </a:xfrm>
          <a:prstGeom prst="rect">
            <a:avLst/>
          </a:prstGeom>
          <a:noFill/>
          <a:ln>
            <a:noFill/>
          </a:ln>
        </p:spPr>
        <p:txBody>
          <a:bodyPr lIns="92475" tIns="46225" rIns="92475" bIns="46225" anchor="t" anchorCtr="0">
            <a:noAutofit/>
          </a:bodyPr>
          <a:lstStyle/>
          <a:p>
            <a:pPr marL="0" marR="0" lvl="0" indent="0" algn="l" rtl="0">
              <a:spcBef>
                <a:spcPts val="0"/>
              </a:spcBef>
              <a:spcAft>
                <a:spcPts val="0"/>
              </a:spcAft>
              <a:buSzPct val="25000"/>
              <a:buNone/>
            </a:pPr>
            <a:r>
              <a:rPr lang="en-US" sz="1200" b="1" i="0" u="none" strike="noStrike" cap="none">
                <a:solidFill>
                  <a:schemeClr val="dk1"/>
                </a:solidFill>
                <a:latin typeface="Verdana"/>
                <a:ea typeface="Verdana"/>
                <a:cs typeface="Verdana"/>
                <a:sym typeface="Verdana"/>
              </a:rPr>
              <a:t>SAY: </a:t>
            </a:r>
            <a:r>
              <a:rPr lang="en-US" sz="1200" b="0" i="0" u="none" strike="noStrike" cap="none">
                <a:solidFill>
                  <a:schemeClr val="dk1"/>
                </a:solidFill>
                <a:latin typeface="Verdana"/>
                <a:ea typeface="Verdana"/>
                <a:cs typeface="Verdana"/>
                <a:sym typeface="Verdana"/>
              </a:rPr>
              <a:t>The meat/meat alternate component for infants now allows: cheese, cottage cheese, yogurt (same sugar limit as child meal pattern) and whole eggs. These are all good protein sources and are often served to infants as they are developmentally ready. </a:t>
            </a:r>
          </a:p>
          <a:p>
            <a:pPr marL="0" marR="0" lvl="0" indent="0" algn="l" rtl="0">
              <a:spcBef>
                <a:spcPts val="360"/>
              </a:spcBef>
              <a:spcAft>
                <a:spcPts val="0"/>
              </a:spcAft>
              <a:buSzPct val="25000"/>
              <a:buNone/>
            </a:pPr>
            <a:r>
              <a:rPr lang="en-US" sz="1200" b="0" i="0" u="none" strike="noStrike" cap="none">
                <a:solidFill>
                  <a:schemeClr val="dk1"/>
                </a:solidFill>
                <a:latin typeface="Verdana"/>
                <a:ea typeface="Verdana"/>
                <a:cs typeface="Verdana"/>
                <a:sym typeface="Verdana"/>
              </a:rPr>
              <a:t>(CLICK) Because eating patterns are developed at a young age and cheese food and cheese spreads are typically higher in sodium, the new infant meal pattern does not allow cheese food and cheese spreads. </a:t>
            </a:r>
          </a:p>
          <a:p>
            <a:pPr marL="0" marR="0" lvl="0" indent="0" algn="l" rtl="0">
              <a:spcBef>
                <a:spcPts val="360"/>
              </a:spcBef>
              <a:spcAft>
                <a:spcPts val="0"/>
              </a:spcAft>
              <a:buSzPct val="25000"/>
              <a:buNone/>
            </a:pPr>
            <a:endParaRPr sz="1200" b="0" i="0" u="none" strike="noStrike" cap="none">
              <a:solidFill>
                <a:schemeClr val="dk1"/>
              </a:solidFill>
              <a:latin typeface="Verdana"/>
              <a:ea typeface="Verdana"/>
              <a:cs typeface="Verdana"/>
              <a:sym typeface="Verdana"/>
            </a:endParaRPr>
          </a:p>
          <a:p>
            <a:pPr marL="0" marR="0" lvl="0" indent="0" algn="l" rtl="0">
              <a:spcBef>
                <a:spcPts val="360"/>
              </a:spcBef>
              <a:spcAft>
                <a:spcPts val="0"/>
              </a:spcAft>
              <a:buSzPct val="25000"/>
              <a:buNone/>
            </a:pPr>
            <a:r>
              <a:rPr lang="en-US" sz="1200" b="1" i="0" u="none" strike="noStrike" cap="none">
                <a:solidFill>
                  <a:schemeClr val="dk1"/>
                </a:solidFill>
                <a:latin typeface="Verdana"/>
                <a:ea typeface="Verdana"/>
                <a:cs typeface="Verdana"/>
                <a:sym typeface="Verdana"/>
              </a:rPr>
              <a:t>ADDITIONAL</a:t>
            </a:r>
            <a:r>
              <a:rPr lang="en-US" sz="1200" b="0" i="0" u="none" strike="noStrike" cap="none">
                <a:solidFill>
                  <a:schemeClr val="dk1"/>
                </a:solidFill>
                <a:latin typeface="Verdana"/>
                <a:ea typeface="Verdana"/>
                <a:cs typeface="Verdana"/>
                <a:sym typeface="Verdana"/>
              </a:rPr>
              <a:t>: Cow’s milk should not be served until age 1 but this does not extend to cow’s milk products. Infants should consume all foods from different food groups. </a:t>
            </a:r>
          </a:p>
          <a:p>
            <a:pPr marL="164012" marR="0" lvl="0" indent="-164012" algn="l" rtl="0">
              <a:spcBef>
                <a:spcPts val="360"/>
              </a:spcBef>
              <a:spcAft>
                <a:spcPts val="0"/>
              </a:spcAft>
              <a:buClr>
                <a:schemeClr val="dk1"/>
              </a:buClr>
              <a:buSzPct val="100000"/>
              <a:buFont typeface="Verdana"/>
              <a:buChar char="-"/>
            </a:pPr>
            <a:r>
              <a:rPr lang="en-US" sz="1200" b="0" i="0" u="none" strike="noStrike" cap="none">
                <a:solidFill>
                  <a:schemeClr val="dk1"/>
                </a:solidFill>
                <a:latin typeface="Verdana"/>
                <a:ea typeface="Verdana"/>
                <a:cs typeface="Verdana"/>
                <a:sym typeface="Verdana"/>
              </a:rPr>
              <a:t>Around 6 months of age all allergen foods can be introduced. Research has found that later or delayed introduction of allergen foods may cause an increased risk of food allergies.</a:t>
            </a:r>
          </a:p>
          <a:p>
            <a:pPr marL="164012" marR="0" lvl="0" indent="-164012" algn="l" rtl="0">
              <a:spcBef>
                <a:spcPts val="360"/>
              </a:spcBef>
              <a:spcAft>
                <a:spcPts val="0"/>
              </a:spcAft>
              <a:buClr>
                <a:schemeClr val="dk1"/>
              </a:buClr>
              <a:buSzPct val="100000"/>
              <a:buFont typeface="Verdana"/>
              <a:buChar char="-"/>
            </a:pPr>
            <a:r>
              <a:rPr lang="en-US" sz="1200" b="0" i="0" u="none" strike="noStrike" cap="none">
                <a:solidFill>
                  <a:schemeClr val="dk1"/>
                </a:solidFill>
                <a:latin typeface="Verdana"/>
                <a:ea typeface="Verdana"/>
                <a:cs typeface="Verdana"/>
                <a:sym typeface="Verdana"/>
              </a:rPr>
              <a:t>For example: Historically, egg whites have been thought to be a high allergen food for infants but due to the lack of evidence and research, after 6 months of age, once a child is developmentally ready, whole eggs may be offered. </a:t>
            </a:r>
          </a:p>
          <a:p>
            <a:pPr marL="0" marR="0" lvl="0" indent="0" algn="l" rtl="0">
              <a:spcBef>
                <a:spcPts val="360"/>
              </a:spcBef>
              <a:spcAft>
                <a:spcPts val="0"/>
              </a:spcAft>
              <a:buSzPct val="25000"/>
              <a:buNone/>
            </a:pPr>
            <a:endParaRPr sz="1200" b="0" i="0" u="none" strike="noStrike" cap="none">
              <a:solidFill>
                <a:schemeClr val="dk1"/>
              </a:solidFill>
              <a:latin typeface="Verdana"/>
              <a:ea typeface="Verdana"/>
              <a:cs typeface="Verdana"/>
              <a:sym typeface="Verdana"/>
            </a:endParaRPr>
          </a:p>
        </p:txBody>
      </p:sp>
      <p:sp>
        <p:nvSpPr>
          <p:cNvPr id="907" name="Shape 907"/>
          <p:cNvSpPr txBox="1">
            <a:spLocks noGrp="1"/>
          </p:cNvSpPr>
          <p:nvPr>
            <p:ph type="sldNum" idx="12"/>
          </p:nvPr>
        </p:nvSpPr>
        <p:spPr>
          <a:xfrm>
            <a:off x="3972560" y="8831579"/>
            <a:ext cx="3037839" cy="464819"/>
          </a:xfrm>
          <a:prstGeom prst="rect">
            <a:avLst/>
          </a:prstGeom>
          <a:noFill/>
          <a:ln>
            <a:noFill/>
          </a:ln>
        </p:spPr>
        <p:txBody>
          <a:bodyPr lIns="92475" tIns="46225" rIns="92475" bIns="46225"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Verdana"/>
                <a:ea typeface="Verdana"/>
                <a:cs typeface="Verdana"/>
                <a:sym typeface="Verdana"/>
              </a:rPr>
              <a:t>56</a:t>
            </a:fld>
            <a:endParaRPr lang="en-US" sz="1200">
              <a:solidFill>
                <a:schemeClr val="dk1"/>
              </a:solidFill>
              <a:latin typeface="Verdana"/>
              <a:ea typeface="Verdana"/>
              <a:cs typeface="Verdana"/>
              <a:sym typeface="Verdana"/>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Shape 91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917" name="Shape 917"/>
          <p:cNvSpPr txBox="1">
            <a:spLocks noGrp="1"/>
          </p:cNvSpPr>
          <p:nvPr>
            <p:ph type="body" idx="1"/>
          </p:nvPr>
        </p:nvSpPr>
        <p:spPr>
          <a:xfrm>
            <a:off x="934720" y="4415791"/>
            <a:ext cx="5140959" cy="4183379"/>
          </a:xfrm>
          <a:prstGeom prst="rect">
            <a:avLst/>
          </a:prstGeom>
          <a:noFill/>
          <a:ln>
            <a:noFill/>
          </a:ln>
        </p:spPr>
        <p:txBody>
          <a:bodyPr lIns="92475" tIns="46225" rIns="92475" bIns="46225" anchor="t" anchorCtr="0">
            <a:noAutofit/>
          </a:bodyPr>
          <a:lstStyle/>
          <a:p>
            <a:pPr marL="0" marR="0" lvl="0" indent="0" algn="l" rtl="0">
              <a:spcBef>
                <a:spcPts val="0"/>
              </a:spcBef>
              <a:spcAft>
                <a:spcPts val="0"/>
              </a:spcAft>
              <a:buSzPct val="25000"/>
              <a:buNone/>
            </a:pPr>
            <a:r>
              <a:rPr lang="en-US" sz="1200" b="1" i="0" u="none" strike="noStrike" cap="none">
                <a:solidFill>
                  <a:schemeClr val="dk1"/>
                </a:solidFill>
                <a:latin typeface="Verdana"/>
                <a:ea typeface="Verdana"/>
                <a:cs typeface="Verdana"/>
                <a:sym typeface="Verdana"/>
              </a:rPr>
              <a:t>SAY</a:t>
            </a:r>
            <a:r>
              <a:rPr lang="en-US" sz="1200" b="0" i="0" u="none" strike="noStrike" cap="none">
                <a:solidFill>
                  <a:schemeClr val="dk1"/>
                </a:solidFill>
                <a:latin typeface="Verdana"/>
                <a:ea typeface="Verdana"/>
                <a:cs typeface="Verdana"/>
                <a:sym typeface="Verdana"/>
              </a:rPr>
              <a:t>: The infant meal patterns can be found on the back of the blue sheet that reads “Infant Meals” at the top.</a:t>
            </a:r>
          </a:p>
          <a:p>
            <a:pPr marL="0" marR="0" lvl="0" indent="0" algn="l" rtl="0">
              <a:spcBef>
                <a:spcPts val="360"/>
              </a:spcBef>
              <a:spcAft>
                <a:spcPts val="0"/>
              </a:spcAft>
              <a:buSzPct val="25000"/>
              <a:buNone/>
            </a:pPr>
            <a:r>
              <a:rPr lang="en-US" sz="1200" b="0" i="0" u="none" strike="noStrike" cap="none">
                <a:solidFill>
                  <a:schemeClr val="dk1"/>
                </a:solidFill>
                <a:latin typeface="Verdana"/>
                <a:ea typeface="Verdana"/>
                <a:cs typeface="Verdana"/>
                <a:sym typeface="Verdana"/>
              </a:rPr>
              <a:t>The required components at all meals—breakfast, lunch and supper are:</a:t>
            </a:r>
          </a:p>
          <a:p>
            <a:pPr marL="170154" marR="0" lvl="0" indent="-170154" algn="l" rtl="0">
              <a:spcBef>
                <a:spcPts val="360"/>
              </a:spcBef>
              <a:spcAft>
                <a:spcPts val="0"/>
              </a:spcAft>
              <a:buClr>
                <a:schemeClr val="dk1"/>
              </a:buClr>
              <a:buSzPct val="100000"/>
              <a:buFont typeface="Verdana"/>
              <a:buChar char="-"/>
            </a:pPr>
            <a:r>
              <a:rPr lang="en-US" sz="1200" b="0" i="0" u="none" strike="noStrike" cap="none">
                <a:solidFill>
                  <a:schemeClr val="dk1"/>
                </a:solidFill>
                <a:latin typeface="Verdana"/>
                <a:ea typeface="Verdana"/>
                <a:cs typeface="Verdana"/>
                <a:sym typeface="Verdana"/>
              </a:rPr>
              <a:t>Breastmilk or iron fortified infant formula;</a:t>
            </a:r>
          </a:p>
          <a:p>
            <a:pPr marL="170154" marR="0" lvl="0" indent="-170154" algn="l" rtl="0">
              <a:spcBef>
                <a:spcPts val="360"/>
              </a:spcBef>
              <a:spcAft>
                <a:spcPts val="0"/>
              </a:spcAft>
              <a:buClr>
                <a:schemeClr val="dk1"/>
              </a:buClr>
              <a:buSzPct val="100000"/>
              <a:buFont typeface="Verdana"/>
              <a:buChar char="-"/>
            </a:pPr>
            <a:r>
              <a:rPr lang="en-US" sz="1200" b="0" i="0" u="none" strike="noStrike" cap="none">
                <a:solidFill>
                  <a:schemeClr val="dk1"/>
                </a:solidFill>
                <a:latin typeface="Verdana"/>
                <a:ea typeface="Verdana"/>
                <a:cs typeface="Verdana"/>
                <a:sym typeface="Verdana"/>
              </a:rPr>
              <a:t>Iron fortified infant cereal AND/OR meat/meat alternate; and</a:t>
            </a:r>
          </a:p>
          <a:p>
            <a:pPr marL="170154" marR="0" lvl="0" indent="-170154" algn="l" rtl="0">
              <a:spcBef>
                <a:spcPts val="360"/>
              </a:spcBef>
              <a:spcAft>
                <a:spcPts val="0"/>
              </a:spcAft>
              <a:buClr>
                <a:schemeClr val="dk1"/>
              </a:buClr>
              <a:buSzPct val="100000"/>
              <a:buFont typeface="Verdana"/>
              <a:buChar char="-"/>
            </a:pPr>
            <a:r>
              <a:rPr lang="en-US" sz="1200" b="0" i="0" u="none" strike="noStrike" cap="none">
                <a:solidFill>
                  <a:schemeClr val="dk1"/>
                </a:solidFill>
                <a:latin typeface="Verdana"/>
                <a:ea typeface="Verdana"/>
                <a:cs typeface="Verdana"/>
                <a:sym typeface="Verdana"/>
              </a:rPr>
              <a:t>A vegetable or fruit</a:t>
            </a:r>
          </a:p>
          <a:p>
            <a:pPr marL="0" marR="0" lvl="0" indent="0" algn="l" rtl="0">
              <a:spcBef>
                <a:spcPts val="360"/>
              </a:spcBef>
              <a:spcAft>
                <a:spcPts val="0"/>
              </a:spcAft>
              <a:buSzPct val="25000"/>
              <a:buNone/>
            </a:pPr>
            <a:r>
              <a:rPr lang="en-US" sz="1200" b="0" i="0" u="none" strike="noStrike" cap="none">
                <a:solidFill>
                  <a:schemeClr val="dk1"/>
                </a:solidFill>
                <a:latin typeface="Verdana"/>
                <a:ea typeface="Verdana"/>
                <a:cs typeface="Verdana"/>
                <a:sym typeface="Verdana"/>
              </a:rPr>
              <a:t>The required THREE components for snacks at breastmilk/ iron fortified infant formula, a vegetable or fruit and a grain (cracker, bread or ready to eat cereal)</a:t>
            </a:r>
          </a:p>
          <a:p>
            <a:pPr marL="0" marR="0" lvl="0" indent="0" algn="l" rtl="0">
              <a:spcBef>
                <a:spcPts val="360"/>
              </a:spcBef>
              <a:spcAft>
                <a:spcPts val="0"/>
              </a:spcAft>
              <a:buSzPct val="25000"/>
              <a:buNone/>
            </a:pPr>
            <a:endParaRPr sz="1200" b="1" i="0" u="none" strike="noStrike" cap="none">
              <a:solidFill>
                <a:schemeClr val="dk1"/>
              </a:solidFill>
              <a:latin typeface="Verdana"/>
              <a:ea typeface="Verdana"/>
              <a:cs typeface="Verdana"/>
              <a:sym typeface="Verdana"/>
            </a:endParaRPr>
          </a:p>
          <a:p>
            <a:pPr marL="0" marR="0" lvl="0" indent="0" algn="l" rtl="0">
              <a:spcBef>
                <a:spcPts val="360"/>
              </a:spcBef>
              <a:spcAft>
                <a:spcPts val="0"/>
              </a:spcAft>
              <a:buSzPct val="25000"/>
              <a:buNone/>
            </a:pPr>
            <a:r>
              <a:rPr lang="en-US" sz="1200" b="1" i="0" u="none" strike="noStrike" cap="none">
                <a:solidFill>
                  <a:schemeClr val="dk1"/>
                </a:solidFill>
                <a:latin typeface="Verdana"/>
                <a:ea typeface="Verdana"/>
                <a:cs typeface="Verdana"/>
                <a:sym typeface="Verdana"/>
              </a:rPr>
              <a:t>DO</a:t>
            </a:r>
            <a:r>
              <a:rPr lang="en-US" sz="1200" b="0" i="0" u="none" strike="noStrike" cap="none">
                <a:solidFill>
                  <a:schemeClr val="dk1"/>
                </a:solidFill>
                <a:latin typeface="Verdana"/>
                <a:ea typeface="Verdana"/>
                <a:cs typeface="Verdana"/>
                <a:sym typeface="Verdana"/>
              </a:rPr>
              <a:t>: Hold up blue infant summary. </a:t>
            </a:r>
            <a:r>
              <a:rPr lang="en-US" sz="1200" b="1" i="0" u="none" strike="noStrike" cap="none">
                <a:solidFill>
                  <a:schemeClr val="dk1"/>
                </a:solidFill>
                <a:latin typeface="Verdana"/>
                <a:ea typeface="Verdana"/>
                <a:cs typeface="Verdana"/>
                <a:sym typeface="Verdana"/>
              </a:rPr>
              <a:t>SAY: </a:t>
            </a:r>
            <a:r>
              <a:rPr lang="en-US" sz="1200" b="0" i="0" u="none" strike="noStrike" cap="none">
                <a:solidFill>
                  <a:schemeClr val="dk1"/>
                </a:solidFill>
                <a:latin typeface="Verdana"/>
                <a:ea typeface="Verdana"/>
                <a:cs typeface="Verdana"/>
                <a:sym typeface="Verdana"/>
              </a:rPr>
              <a:t>As you can see on the blue page, within the 6-11 month age category serving sizes range from 0-4 tbsp. of cereal or MMA. This is because no two babies are alike and even at 6 months not all children are going to be ready to start all foods.  </a:t>
            </a:r>
          </a:p>
          <a:p>
            <a:pPr marL="0" marR="0" lvl="0" indent="0" algn="l" rtl="0">
              <a:spcBef>
                <a:spcPts val="360"/>
              </a:spcBef>
              <a:spcAft>
                <a:spcPts val="0"/>
              </a:spcAft>
              <a:buSzPct val="25000"/>
              <a:buNone/>
            </a:pPr>
            <a:endParaRPr sz="1200" b="1" i="0" u="none" strike="noStrike" cap="none">
              <a:solidFill>
                <a:schemeClr val="dk1"/>
              </a:solidFill>
              <a:latin typeface="Verdana"/>
              <a:ea typeface="Verdana"/>
              <a:cs typeface="Verdana"/>
              <a:sym typeface="Verdana"/>
            </a:endParaRPr>
          </a:p>
          <a:p>
            <a:pPr marL="0" marR="0" lvl="0" indent="0" algn="l" rtl="0">
              <a:spcBef>
                <a:spcPts val="360"/>
              </a:spcBef>
              <a:spcAft>
                <a:spcPts val="0"/>
              </a:spcAft>
              <a:buSzPct val="25000"/>
              <a:buNone/>
            </a:pPr>
            <a:r>
              <a:rPr lang="en-US" sz="1200" b="1" i="0" u="none" strike="noStrike" cap="none">
                <a:solidFill>
                  <a:schemeClr val="dk1"/>
                </a:solidFill>
                <a:latin typeface="Verdana"/>
                <a:ea typeface="Verdana"/>
                <a:cs typeface="Verdana"/>
                <a:sym typeface="Verdana"/>
              </a:rPr>
              <a:t>ADDITIONAL</a:t>
            </a:r>
            <a:r>
              <a:rPr lang="en-US" sz="1200" b="0" i="0" u="none" strike="noStrike" cap="none">
                <a:solidFill>
                  <a:schemeClr val="dk1"/>
                </a:solidFill>
                <a:latin typeface="Verdana"/>
                <a:ea typeface="Verdana"/>
                <a:cs typeface="Verdana"/>
                <a:sym typeface="Verdana"/>
              </a:rPr>
              <a:t>: The “0” does not mean optional, once a baby is developmentally ready and tolerating that component, it is required. </a:t>
            </a:r>
          </a:p>
        </p:txBody>
      </p:sp>
      <p:sp>
        <p:nvSpPr>
          <p:cNvPr id="918" name="Shape 918"/>
          <p:cNvSpPr txBox="1">
            <a:spLocks noGrp="1"/>
          </p:cNvSpPr>
          <p:nvPr>
            <p:ph type="sldNum" idx="12"/>
          </p:nvPr>
        </p:nvSpPr>
        <p:spPr>
          <a:xfrm>
            <a:off x="3972560" y="8831579"/>
            <a:ext cx="3037839" cy="464819"/>
          </a:xfrm>
          <a:prstGeom prst="rect">
            <a:avLst/>
          </a:prstGeom>
          <a:noFill/>
          <a:ln>
            <a:noFill/>
          </a:ln>
        </p:spPr>
        <p:txBody>
          <a:bodyPr lIns="92475" tIns="46225" rIns="92475" bIns="46225"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Verdana"/>
                <a:ea typeface="Verdana"/>
                <a:cs typeface="Verdana"/>
                <a:sym typeface="Verdana"/>
              </a:rPr>
              <a:t>57</a:t>
            </a:fld>
            <a:endParaRPr lang="en-US" sz="1200">
              <a:solidFill>
                <a:schemeClr val="dk1"/>
              </a:solidFill>
              <a:latin typeface="Verdana"/>
              <a:ea typeface="Verdana"/>
              <a:cs typeface="Verdana"/>
              <a:sym typeface="Verdana"/>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Shape 93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932" name="Shape 932"/>
          <p:cNvSpPr txBox="1">
            <a:spLocks noGrp="1"/>
          </p:cNvSpPr>
          <p:nvPr>
            <p:ph type="body" idx="1"/>
          </p:nvPr>
        </p:nvSpPr>
        <p:spPr>
          <a:xfrm>
            <a:off x="934720" y="4415791"/>
            <a:ext cx="5140959" cy="4183379"/>
          </a:xfrm>
          <a:prstGeom prst="rect">
            <a:avLst/>
          </a:prstGeom>
          <a:noFill/>
          <a:ln>
            <a:noFill/>
          </a:ln>
        </p:spPr>
        <p:txBody>
          <a:bodyPr lIns="92475" tIns="46225" rIns="92475" bIns="46225" anchor="t" anchorCtr="0">
            <a:noAutofit/>
          </a:bodyPr>
          <a:lstStyle/>
          <a:p>
            <a:pPr marL="0" marR="0" lvl="0" indent="0" algn="l" rtl="0">
              <a:spcBef>
                <a:spcPts val="0"/>
              </a:spcBef>
              <a:spcAft>
                <a:spcPts val="0"/>
              </a:spcAft>
              <a:buSzPct val="25000"/>
              <a:buNone/>
            </a:pPr>
            <a:r>
              <a:rPr lang="en-US" sz="1200" b="1" i="0" u="none" strike="noStrike" cap="none">
                <a:solidFill>
                  <a:schemeClr val="dk1"/>
                </a:solidFill>
                <a:latin typeface="Verdana"/>
                <a:ea typeface="Verdana"/>
                <a:cs typeface="Verdana"/>
                <a:sym typeface="Verdana"/>
              </a:rPr>
              <a:t>SAY: </a:t>
            </a:r>
            <a:r>
              <a:rPr lang="en-US" sz="1200" b="0" i="0" u="none" strike="noStrike" cap="none">
                <a:solidFill>
                  <a:schemeClr val="dk1"/>
                </a:solidFill>
                <a:latin typeface="Verdana"/>
                <a:ea typeface="Verdana"/>
                <a:cs typeface="Verdana"/>
                <a:sym typeface="Verdana"/>
              </a:rPr>
              <a:t>The final change to the infant meal pattern is that before a parent could provide more than one component for their baby. Now a parent may only provide ONE component to the meal pattern. </a:t>
            </a:r>
          </a:p>
          <a:p>
            <a:pPr marL="0" marR="0" lvl="0" indent="0" algn="l" rtl="0">
              <a:spcBef>
                <a:spcPts val="360"/>
              </a:spcBef>
              <a:spcAft>
                <a:spcPts val="0"/>
              </a:spcAft>
              <a:buSzPct val="25000"/>
              <a:buNone/>
            </a:pPr>
            <a:r>
              <a:rPr lang="en-US" sz="1200" b="0" i="0" u="none" strike="noStrike" cap="none">
                <a:solidFill>
                  <a:schemeClr val="dk1"/>
                </a:solidFill>
                <a:latin typeface="Verdana"/>
                <a:ea typeface="Verdana"/>
                <a:cs typeface="Verdana"/>
                <a:sym typeface="Verdana"/>
              </a:rPr>
              <a:t> </a:t>
            </a:r>
          </a:p>
          <a:p>
            <a:pPr marL="0" marR="0" lvl="0" indent="0" algn="l" rtl="0">
              <a:spcBef>
                <a:spcPts val="360"/>
              </a:spcBef>
              <a:spcAft>
                <a:spcPts val="0"/>
              </a:spcAft>
              <a:buSzPct val="25000"/>
              <a:buNone/>
            </a:pPr>
            <a:r>
              <a:rPr lang="en-US" sz="1200" b="0" i="0" u="none" strike="noStrike" cap="none">
                <a:solidFill>
                  <a:schemeClr val="dk1"/>
                </a:solidFill>
                <a:latin typeface="Verdana"/>
                <a:ea typeface="Verdana"/>
                <a:cs typeface="Verdana"/>
                <a:sym typeface="Verdana"/>
              </a:rPr>
              <a:t>If a parent provides breastmilk/formula this counts as the one component. </a:t>
            </a:r>
          </a:p>
        </p:txBody>
      </p:sp>
      <p:sp>
        <p:nvSpPr>
          <p:cNvPr id="933" name="Shape 933"/>
          <p:cNvSpPr txBox="1">
            <a:spLocks noGrp="1"/>
          </p:cNvSpPr>
          <p:nvPr>
            <p:ph type="sldNum" idx="12"/>
          </p:nvPr>
        </p:nvSpPr>
        <p:spPr>
          <a:xfrm>
            <a:off x="3972560" y="8831579"/>
            <a:ext cx="3037839" cy="464819"/>
          </a:xfrm>
          <a:prstGeom prst="rect">
            <a:avLst/>
          </a:prstGeom>
          <a:noFill/>
          <a:ln>
            <a:noFill/>
          </a:ln>
        </p:spPr>
        <p:txBody>
          <a:bodyPr lIns="92475" tIns="46225" rIns="92475" bIns="46225"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Verdana"/>
                <a:ea typeface="Verdana"/>
                <a:cs typeface="Verdana"/>
                <a:sym typeface="Verdana"/>
              </a:rPr>
              <a:t>58</a:t>
            </a:fld>
            <a:endParaRPr lang="en-US" sz="1200">
              <a:solidFill>
                <a:schemeClr val="dk1"/>
              </a:solidFill>
              <a:latin typeface="Verdana"/>
              <a:ea typeface="Verdana"/>
              <a:cs typeface="Verdana"/>
              <a:sym typeface="Verdana"/>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Shape 94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42" name="Shape 942"/>
          <p:cNvSpPr txBox="1">
            <a:spLocks noGrp="1"/>
          </p:cNvSpPr>
          <p:nvPr>
            <p:ph type="body" idx="1"/>
          </p:nvPr>
        </p:nvSpPr>
        <p:spPr>
          <a:xfrm>
            <a:off x="934720" y="4415791"/>
            <a:ext cx="5140959" cy="4183379"/>
          </a:xfrm>
          <a:prstGeom prst="rect">
            <a:avLst/>
          </a:prstGeom>
          <a:noFill/>
          <a:ln>
            <a:noFill/>
          </a:ln>
        </p:spPr>
        <p:txBody>
          <a:bodyPr lIns="92475" tIns="46225" rIns="92475" bIns="46225" anchor="t" anchorCtr="0">
            <a:noAutofit/>
          </a:bodyPr>
          <a:lstStyle/>
          <a:p>
            <a:pPr marL="0" marR="0" lvl="0" indent="0" algn="l" rtl="0">
              <a:spcBef>
                <a:spcPts val="0"/>
              </a:spcBef>
              <a:spcAft>
                <a:spcPts val="0"/>
              </a:spcAft>
              <a:buSzPct val="25000"/>
              <a:buNone/>
            </a:pPr>
            <a:r>
              <a:rPr lang="en-US" sz="1200" b="1" i="0" u="none" strike="noStrike" cap="none">
                <a:solidFill>
                  <a:schemeClr val="dk1"/>
                </a:solidFill>
                <a:latin typeface="Verdana"/>
                <a:ea typeface="Verdana"/>
                <a:cs typeface="Verdana"/>
                <a:sym typeface="Verdana"/>
              </a:rPr>
              <a:t>SAY</a:t>
            </a:r>
            <a:r>
              <a:rPr lang="en-US" sz="1200" b="0" i="0" u="none" strike="noStrike" cap="none">
                <a:solidFill>
                  <a:schemeClr val="dk1"/>
                </a:solidFill>
                <a:latin typeface="Verdana"/>
                <a:ea typeface="Verdana"/>
                <a:cs typeface="Verdana"/>
                <a:sym typeface="Verdana"/>
              </a:rPr>
              <a:t>: Our last topic is Best Practices.  These are things that are optional.  I know we have many providers who are over achievers here, so I figured you’d want to hear about these.</a:t>
            </a:r>
          </a:p>
        </p:txBody>
      </p:sp>
      <p:sp>
        <p:nvSpPr>
          <p:cNvPr id="943" name="Shape 943"/>
          <p:cNvSpPr txBox="1">
            <a:spLocks noGrp="1"/>
          </p:cNvSpPr>
          <p:nvPr>
            <p:ph type="sldNum" idx="12"/>
          </p:nvPr>
        </p:nvSpPr>
        <p:spPr>
          <a:xfrm>
            <a:off x="3972560" y="8831579"/>
            <a:ext cx="3037839" cy="464819"/>
          </a:xfrm>
          <a:prstGeom prst="rect">
            <a:avLst/>
          </a:prstGeom>
          <a:noFill/>
          <a:ln>
            <a:noFill/>
          </a:ln>
        </p:spPr>
        <p:txBody>
          <a:bodyPr lIns="92475" tIns="46225" rIns="92475" bIns="46225"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Verdana"/>
                <a:ea typeface="Verdana"/>
                <a:cs typeface="Verdana"/>
                <a:sym typeface="Verdana"/>
              </a:rPr>
              <a:t>59</a:t>
            </a:fld>
            <a:endParaRPr lang="en-US" sz="1200">
              <a:solidFill>
                <a:schemeClr val="dk1"/>
              </a:solidFill>
              <a:latin typeface="Verdana"/>
              <a:ea typeface="Verdana"/>
              <a:cs typeface="Verdana"/>
              <a:sym typeface="Verdana"/>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Shape 31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13" name="Shape 313"/>
          <p:cNvSpPr txBox="1">
            <a:spLocks noGrp="1"/>
          </p:cNvSpPr>
          <p:nvPr>
            <p:ph type="body" idx="1"/>
          </p:nvPr>
        </p:nvSpPr>
        <p:spPr>
          <a:xfrm>
            <a:off x="934720" y="4415791"/>
            <a:ext cx="5140959" cy="4183379"/>
          </a:xfrm>
          <a:prstGeom prst="rect">
            <a:avLst/>
          </a:prstGeom>
          <a:noFill/>
          <a:ln>
            <a:noFill/>
          </a:ln>
        </p:spPr>
        <p:txBody>
          <a:bodyPr lIns="92475" tIns="46225" rIns="92475" bIns="46225" anchor="t" anchorCtr="0">
            <a:noAutofit/>
          </a:bodyPr>
          <a:lstStyle/>
          <a:p>
            <a:pPr marL="0" marR="0" lvl="0" indent="0" algn="l" rtl="0">
              <a:spcBef>
                <a:spcPts val="0"/>
              </a:spcBef>
              <a:spcAft>
                <a:spcPts val="0"/>
              </a:spcAft>
              <a:buSzPct val="25000"/>
              <a:buNone/>
            </a:pPr>
            <a:r>
              <a:rPr lang="en-US" sz="1200" b="1" i="0" u="none" strike="noStrike" cap="none">
                <a:solidFill>
                  <a:schemeClr val="dk1"/>
                </a:solidFill>
                <a:latin typeface="Verdana"/>
                <a:ea typeface="Verdana"/>
                <a:cs typeface="Verdana"/>
                <a:sym typeface="Verdana"/>
              </a:rPr>
              <a:t>SAY:</a:t>
            </a:r>
            <a:r>
              <a:rPr lang="en-US" sz="1200" b="0" i="0" u="none" strike="noStrike" cap="none">
                <a:solidFill>
                  <a:schemeClr val="dk1"/>
                </a:solidFill>
                <a:latin typeface="Verdana"/>
                <a:ea typeface="Verdana"/>
                <a:cs typeface="Verdana"/>
                <a:sym typeface="Verdana"/>
              </a:rPr>
              <a:t> There are several changes, but the general idea is to offer a [review slide].</a:t>
            </a:r>
          </a:p>
        </p:txBody>
      </p:sp>
      <p:sp>
        <p:nvSpPr>
          <p:cNvPr id="314" name="Shape 314"/>
          <p:cNvSpPr txBox="1">
            <a:spLocks noGrp="1"/>
          </p:cNvSpPr>
          <p:nvPr>
            <p:ph type="sldNum" idx="12"/>
          </p:nvPr>
        </p:nvSpPr>
        <p:spPr>
          <a:xfrm>
            <a:off x="3972560" y="8831579"/>
            <a:ext cx="3037839" cy="464819"/>
          </a:xfrm>
          <a:prstGeom prst="rect">
            <a:avLst/>
          </a:prstGeom>
          <a:noFill/>
          <a:ln>
            <a:noFill/>
          </a:ln>
        </p:spPr>
        <p:txBody>
          <a:bodyPr lIns="92475" tIns="46225" rIns="92475" bIns="46225"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Verdana"/>
                <a:ea typeface="Verdana"/>
                <a:cs typeface="Verdana"/>
                <a:sym typeface="Verdana"/>
              </a:rPr>
              <a:t>6</a:t>
            </a:fld>
            <a:endParaRPr lang="en-US" sz="1200" b="0" i="0" u="none" strike="noStrike" cap="none">
              <a:solidFill>
                <a:schemeClr val="dk1"/>
              </a:solidFill>
              <a:latin typeface="Verdana"/>
              <a:ea typeface="Verdana"/>
              <a:cs typeface="Verdana"/>
              <a:sym typeface="Verdana"/>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Shape 950"/>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951" name="Shape 951"/>
          <p:cNvSpPr txBox="1">
            <a:spLocks noGrp="1"/>
          </p:cNvSpPr>
          <p:nvPr>
            <p:ph type="body" idx="1"/>
          </p:nvPr>
        </p:nvSpPr>
        <p:spPr>
          <a:xfrm>
            <a:off x="934720" y="4415791"/>
            <a:ext cx="5140959" cy="4183379"/>
          </a:xfrm>
          <a:prstGeom prst="rect">
            <a:avLst/>
          </a:prstGeom>
          <a:noFill/>
          <a:ln>
            <a:noFill/>
          </a:ln>
        </p:spPr>
        <p:txBody>
          <a:bodyPr lIns="92475" tIns="46225" rIns="92475" bIns="46225" anchor="t" anchorCtr="0">
            <a:noAutofit/>
          </a:bodyPr>
          <a:lstStyle/>
          <a:p>
            <a:pPr marL="0" marR="0" lvl="0" indent="0" algn="l" rtl="0">
              <a:spcBef>
                <a:spcPts val="0"/>
              </a:spcBef>
              <a:spcAft>
                <a:spcPts val="0"/>
              </a:spcAft>
              <a:buSzPct val="25000"/>
              <a:buNone/>
            </a:pPr>
            <a:r>
              <a:rPr lang="en-US" sz="1000" b="1" i="0" u="none" strike="noStrike" cap="none">
                <a:solidFill>
                  <a:schemeClr val="dk1"/>
                </a:solidFill>
                <a:latin typeface="Calibri"/>
                <a:ea typeface="Calibri"/>
                <a:cs typeface="Calibri"/>
                <a:sym typeface="Calibri"/>
              </a:rPr>
              <a:t>SAY: </a:t>
            </a:r>
            <a:r>
              <a:rPr lang="en-US" sz="1000" b="0" i="0" u="none" strike="noStrike" cap="none">
                <a:solidFill>
                  <a:schemeClr val="dk1"/>
                </a:solidFill>
                <a:latin typeface="Calibri"/>
                <a:ea typeface="Calibri"/>
                <a:cs typeface="Calibri"/>
                <a:sym typeface="Calibri"/>
              </a:rPr>
              <a:t>Best Practices are listed on a green page in your binder after the last handout we looked at.  (CLICK) For infants an optional best practice is to support mothers who breastfeed.  You can do this by encouraging them to supply breastmilk for their babies while in your care, and offer a quiet, private area that is clean and comfy for moms who’d like to breastfeed at your home.  Breast Feed San Diego is a great resource if you’d like more information on how to support breastfeeding.  I can connect you to them. </a:t>
            </a:r>
          </a:p>
          <a:p>
            <a:pPr marL="0" marR="0" lvl="0" indent="0" algn="l" rtl="0">
              <a:spcBef>
                <a:spcPts val="300"/>
              </a:spcBef>
              <a:spcAft>
                <a:spcPts val="0"/>
              </a:spcAft>
              <a:buSzPct val="25000"/>
              <a:buNone/>
            </a:pPr>
            <a:endParaRPr sz="1000" b="0" i="0" u="none" strike="noStrike" cap="none">
              <a:solidFill>
                <a:schemeClr val="dk1"/>
              </a:solidFill>
              <a:latin typeface="Calibri"/>
              <a:ea typeface="Calibri"/>
              <a:cs typeface="Calibri"/>
              <a:sym typeface="Calibri"/>
            </a:endParaRPr>
          </a:p>
          <a:p>
            <a:pPr marL="0" marR="0" lvl="0" indent="0" algn="l" rtl="0">
              <a:spcBef>
                <a:spcPts val="300"/>
              </a:spcBef>
              <a:spcAft>
                <a:spcPts val="0"/>
              </a:spcAft>
              <a:buSzPct val="25000"/>
              <a:buNone/>
            </a:pPr>
            <a:r>
              <a:rPr lang="en-US" sz="1000" b="0" i="0" u="none" strike="noStrike" cap="none">
                <a:solidFill>
                  <a:schemeClr val="dk1"/>
                </a:solidFill>
                <a:latin typeface="Verdana"/>
                <a:ea typeface="Verdana"/>
                <a:cs typeface="Verdana"/>
                <a:sym typeface="Verdana"/>
              </a:rPr>
              <a:t>Optional best practice for vegetables and fruit are to </a:t>
            </a:r>
          </a:p>
          <a:p>
            <a:pPr marL="171450" marR="0" lvl="0" indent="-171450" algn="l" rtl="0">
              <a:spcBef>
                <a:spcPts val="300"/>
              </a:spcBef>
              <a:spcAft>
                <a:spcPts val="0"/>
              </a:spcAft>
              <a:buClr>
                <a:schemeClr val="dk1"/>
              </a:buClr>
              <a:buSzPct val="100000"/>
              <a:buFont typeface="Arial"/>
              <a:buChar char="•"/>
            </a:pPr>
            <a:r>
              <a:rPr lang="en-US" sz="1000" b="0" i="0" u="none" strike="noStrike" cap="none">
                <a:solidFill>
                  <a:schemeClr val="dk1"/>
                </a:solidFill>
                <a:latin typeface="Calibri"/>
                <a:ea typeface="Calibri"/>
                <a:cs typeface="Calibri"/>
                <a:sym typeface="Calibri"/>
              </a:rPr>
              <a:t>(CLICK) make at least 1 of the 2 required components of a snack a fruit or veggie. </a:t>
            </a:r>
          </a:p>
          <a:p>
            <a:pPr marL="171450" marR="0" lvl="0" indent="-171450" algn="l" rtl="0">
              <a:spcBef>
                <a:spcPts val="300"/>
              </a:spcBef>
              <a:spcAft>
                <a:spcPts val="0"/>
              </a:spcAft>
              <a:buClr>
                <a:schemeClr val="dk1"/>
              </a:buClr>
              <a:buSzPct val="100000"/>
              <a:buFont typeface="Arial"/>
              <a:buChar char="•"/>
            </a:pPr>
            <a:r>
              <a:rPr lang="en-US" sz="1000" b="0" i="0" u="none" strike="noStrike" cap="none">
                <a:solidFill>
                  <a:schemeClr val="dk1"/>
                </a:solidFill>
                <a:latin typeface="Calibri"/>
                <a:ea typeface="Calibri"/>
                <a:cs typeface="Calibri"/>
                <a:sym typeface="Calibri"/>
              </a:rPr>
              <a:t>(CLICK) Serve a variety of fruits and choose whole fruits (fresh, canned, dried, or frozen) more often than juice. </a:t>
            </a:r>
          </a:p>
          <a:p>
            <a:pPr marL="171450" marR="0" lvl="0" indent="-171450" algn="l" rtl="0">
              <a:spcBef>
                <a:spcPts val="300"/>
              </a:spcBef>
              <a:spcAft>
                <a:spcPts val="0"/>
              </a:spcAft>
              <a:buClr>
                <a:schemeClr val="dk1"/>
              </a:buClr>
              <a:buSzPct val="100000"/>
              <a:buFont typeface="Arial"/>
              <a:buChar char="•"/>
            </a:pPr>
            <a:r>
              <a:rPr lang="en-US" sz="1000" b="0" i="0" u="none" strike="noStrike" cap="none">
                <a:solidFill>
                  <a:schemeClr val="dk1"/>
                </a:solidFill>
                <a:latin typeface="Calibri"/>
                <a:ea typeface="Calibri"/>
                <a:cs typeface="Calibri"/>
                <a:sym typeface="Calibri"/>
              </a:rPr>
              <a:t>(CLICK) Provide at least one serving each of dark green vegetables, red and orange vegetables, beans and peas (or another legume), starchy vegetables, and other vegetables once per week. </a:t>
            </a:r>
          </a:p>
          <a:p>
            <a:pPr marL="0" marR="0" lvl="0" indent="0" algn="l" rtl="0">
              <a:spcBef>
                <a:spcPts val="300"/>
              </a:spcBef>
              <a:spcAft>
                <a:spcPts val="0"/>
              </a:spcAft>
              <a:buClr>
                <a:schemeClr val="dk1"/>
              </a:buClr>
              <a:buSzPct val="25000"/>
              <a:buFont typeface="Arial"/>
              <a:buNone/>
            </a:pPr>
            <a:endParaRPr sz="1000" b="0" i="0" u="none" strike="noStrike" cap="none">
              <a:solidFill>
                <a:schemeClr val="dk1"/>
              </a:solidFill>
              <a:latin typeface="Calibri"/>
              <a:ea typeface="Calibri"/>
              <a:cs typeface="Calibri"/>
              <a:sym typeface="Calibri"/>
            </a:endParaRPr>
          </a:p>
          <a:p>
            <a:pPr marL="0" marR="0" lvl="0" indent="0" algn="l" rtl="0">
              <a:lnSpc>
                <a:spcPct val="100000"/>
              </a:lnSpc>
              <a:spcBef>
                <a:spcPts val="300"/>
              </a:spcBef>
              <a:spcAft>
                <a:spcPts val="0"/>
              </a:spcAft>
              <a:buClr>
                <a:schemeClr val="dk1"/>
              </a:buClr>
              <a:buSzPct val="25000"/>
              <a:buFont typeface="Calibri"/>
              <a:buNone/>
            </a:pPr>
            <a:r>
              <a:rPr lang="en-US" sz="1000" b="1" i="0" u="none" strike="noStrike" cap="none">
                <a:solidFill>
                  <a:schemeClr val="dk1"/>
                </a:solidFill>
                <a:latin typeface="Calibri"/>
                <a:ea typeface="Calibri"/>
                <a:cs typeface="Calibri"/>
                <a:sym typeface="Calibri"/>
              </a:rPr>
              <a:t>SAY: </a:t>
            </a:r>
            <a:r>
              <a:rPr lang="en-US" sz="1000" b="0" i="0" u="none" strike="noStrike" cap="none">
                <a:solidFill>
                  <a:schemeClr val="dk1"/>
                </a:solidFill>
                <a:latin typeface="Verdana"/>
                <a:ea typeface="Verdana"/>
                <a:cs typeface="Verdana"/>
                <a:sym typeface="Verdana"/>
              </a:rPr>
              <a:t>Since one of the Best Practices is to provide at least one serving each of dark green vegetables, red and orange vegetables, legumes, starchy vegetables, and other vegetables once per week, we have a vegetable activity. Please turn to the page titled “Vegetable Best Practices.” You’ll see five (5) columns of the types of vegetables listed. Take a minute to review this list and place an “X” next to the vegetables that you serve on a regular basis.  Then, circle three (3) vegetables that you would like to add to your menu. As a best practice and a challenge, see if you can serve a vegetable each week from each column. Finally, work with your table group to, in the bottom boxes, make a list of child friendly ideas for serving vegetables in each category. We’ll take about 5 minutes to do this.</a:t>
            </a:r>
          </a:p>
          <a:p>
            <a:pPr marL="0" marR="0" lvl="0" indent="0" algn="l" rtl="0">
              <a:spcBef>
                <a:spcPts val="300"/>
              </a:spcBef>
              <a:spcAft>
                <a:spcPts val="0"/>
              </a:spcAft>
              <a:buSzPct val="25000"/>
              <a:buNone/>
            </a:pPr>
            <a:endParaRPr sz="1000" b="1" i="0" u="none" strike="noStrike" cap="none">
              <a:solidFill>
                <a:schemeClr val="dk1"/>
              </a:solidFill>
              <a:latin typeface="Verdana"/>
              <a:ea typeface="Verdana"/>
              <a:cs typeface="Verdana"/>
              <a:sym typeface="Verdana"/>
            </a:endParaRPr>
          </a:p>
          <a:p>
            <a:pPr marL="0" marR="0" lvl="0" indent="0" algn="l" rtl="0">
              <a:spcBef>
                <a:spcPts val="300"/>
              </a:spcBef>
              <a:spcAft>
                <a:spcPts val="0"/>
              </a:spcAft>
              <a:buSzPct val="25000"/>
              <a:buNone/>
            </a:pPr>
            <a:r>
              <a:rPr lang="en-US" sz="1000" b="1" i="0" u="none" strike="noStrike" cap="none">
                <a:solidFill>
                  <a:schemeClr val="dk1"/>
                </a:solidFill>
                <a:latin typeface="Verdana"/>
                <a:ea typeface="Verdana"/>
                <a:cs typeface="Verdana"/>
                <a:sym typeface="Verdana"/>
              </a:rPr>
              <a:t>ASK: </a:t>
            </a:r>
            <a:r>
              <a:rPr lang="en-US" sz="1000" b="0" i="0" u="none" strike="noStrike" cap="none">
                <a:solidFill>
                  <a:schemeClr val="dk1"/>
                </a:solidFill>
                <a:latin typeface="Verdana"/>
                <a:ea typeface="Verdana"/>
                <a:cs typeface="Verdana"/>
                <a:sym typeface="Verdana"/>
              </a:rPr>
              <a:t>Who would like to share an idea they came up with? </a:t>
            </a:r>
            <a:r>
              <a:rPr lang="en-US" sz="1000" b="1" i="0" u="none" strike="noStrike" cap="none">
                <a:solidFill>
                  <a:schemeClr val="dk1"/>
                </a:solidFill>
                <a:latin typeface="Verdana"/>
                <a:ea typeface="Verdana"/>
                <a:cs typeface="Verdana"/>
                <a:sym typeface="Verdana"/>
              </a:rPr>
              <a:t>[</a:t>
            </a:r>
            <a:r>
              <a:rPr lang="en-US" sz="1000" b="0" i="0" u="none" strike="noStrike" cap="none">
                <a:solidFill>
                  <a:schemeClr val="dk1"/>
                </a:solidFill>
                <a:latin typeface="Verdana"/>
                <a:ea typeface="Verdana"/>
                <a:cs typeface="Verdana"/>
                <a:sym typeface="Verdana"/>
              </a:rPr>
              <a:t>Collect a few responses and thank them for sharing.</a:t>
            </a:r>
            <a:r>
              <a:rPr lang="en-US" sz="1000" b="1" i="0" u="none" strike="noStrike" cap="none">
                <a:solidFill>
                  <a:schemeClr val="dk1"/>
                </a:solidFill>
                <a:latin typeface="Verdana"/>
                <a:ea typeface="Verdana"/>
                <a:cs typeface="Verdana"/>
                <a:sym typeface="Verdana"/>
              </a:rPr>
              <a:t>]</a:t>
            </a:r>
          </a:p>
        </p:txBody>
      </p:sp>
      <p:sp>
        <p:nvSpPr>
          <p:cNvPr id="952" name="Shape 952"/>
          <p:cNvSpPr txBox="1">
            <a:spLocks noGrp="1"/>
          </p:cNvSpPr>
          <p:nvPr>
            <p:ph type="sldNum" idx="12"/>
          </p:nvPr>
        </p:nvSpPr>
        <p:spPr>
          <a:xfrm>
            <a:off x="3972560" y="8831579"/>
            <a:ext cx="3037839" cy="464819"/>
          </a:xfrm>
          <a:prstGeom prst="rect">
            <a:avLst/>
          </a:prstGeom>
          <a:noFill/>
          <a:ln>
            <a:noFill/>
          </a:ln>
        </p:spPr>
        <p:txBody>
          <a:bodyPr lIns="92475" tIns="46225" rIns="92475" bIns="46225"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Verdana"/>
                <a:ea typeface="Verdana"/>
                <a:cs typeface="Verdana"/>
                <a:sym typeface="Verdana"/>
              </a:rPr>
              <a:t>60</a:t>
            </a:fld>
            <a:endParaRPr lang="en-US" sz="1200">
              <a:solidFill>
                <a:schemeClr val="dk1"/>
              </a:solidFill>
              <a:latin typeface="Verdana"/>
              <a:ea typeface="Verdana"/>
              <a:cs typeface="Verdana"/>
              <a:sym typeface="Verdana"/>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Shape 96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968" name="Shape 968"/>
          <p:cNvSpPr txBox="1">
            <a:spLocks noGrp="1"/>
          </p:cNvSpPr>
          <p:nvPr>
            <p:ph type="body" idx="1"/>
          </p:nvPr>
        </p:nvSpPr>
        <p:spPr>
          <a:xfrm>
            <a:off x="934720" y="4415791"/>
            <a:ext cx="5140959" cy="4183379"/>
          </a:xfrm>
          <a:prstGeom prst="rect">
            <a:avLst/>
          </a:prstGeom>
          <a:noFill/>
          <a:ln>
            <a:noFill/>
          </a:ln>
        </p:spPr>
        <p:txBody>
          <a:bodyPr lIns="92475" tIns="46225" rIns="92475" bIns="46225" anchor="t" anchorCtr="0">
            <a:noAutofit/>
          </a:bodyPr>
          <a:lstStyle/>
          <a:p>
            <a:pPr marL="0" marR="0" lvl="0" indent="0" algn="l" rtl="0">
              <a:spcBef>
                <a:spcPts val="0"/>
              </a:spcBef>
              <a:spcAft>
                <a:spcPts val="0"/>
              </a:spcAft>
              <a:buSzPct val="25000"/>
              <a:buNone/>
            </a:pPr>
            <a:r>
              <a:rPr lang="en-US" sz="1200" b="1" i="0" u="none" strike="noStrike" cap="none">
                <a:solidFill>
                  <a:schemeClr val="dk1"/>
                </a:solidFill>
                <a:latin typeface="Verdana"/>
                <a:ea typeface="Verdana"/>
                <a:cs typeface="Verdana"/>
                <a:sym typeface="Verdana"/>
              </a:rPr>
              <a:t>SAY:</a:t>
            </a:r>
            <a:r>
              <a:rPr lang="en-US" sz="1200" b="0" i="0" u="none" strike="noStrike" cap="none">
                <a:solidFill>
                  <a:schemeClr val="dk1"/>
                </a:solidFill>
                <a:latin typeface="Verdana"/>
                <a:ea typeface="Verdana"/>
                <a:cs typeface="Verdana"/>
                <a:sym typeface="Verdana"/>
              </a:rPr>
              <a:t> (CLICK) Provide at least two servings of whole grains per day.</a:t>
            </a:r>
          </a:p>
          <a:p>
            <a:pPr marL="0" marR="0" lvl="0" indent="0" algn="l" rtl="0">
              <a:spcBef>
                <a:spcPts val="360"/>
              </a:spcBef>
              <a:spcAft>
                <a:spcPts val="0"/>
              </a:spcAft>
              <a:buSzPct val="25000"/>
              <a:buNone/>
            </a:pPr>
            <a:r>
              <a:rPr lang="en-US" sz="1200" b="0" i="0" u="none" strike="noStrike" cap="none">
                <a:solidFill>
                  <a:schemeClr val="dk1"/>
                </a:solidFill>
                <a:latin typeface="Verdana"/>
                <a:ea typeface="Verdana"/>
                <a:cs typeface="Verdana"/>
                <a:sym typeface="Verdana"/>
              </a:rPr>
              <a:t> </a:t>
            </a:r>
          </a:p>
          <a:p>
            <a:pPr marL="0" marR="0" lvl="0" indent="0" algn="l" rtl="0">
              <a:spcBef>
                <a:spcPts val="360"/>
              </a:spcBef>
              <a:spcAft>
                <a:spcPts val="0"/>
              </a:spcAft>
              <a:buSzPct val="25000"/>
              <a:buNone/>
            </a:pPr>
            <a:r>
              <a:rPr lang="en-US" sz="1200" b="0" i="0" u="none" strike="noStrike" cap="none">
                <a:solidFill>
                  <a:schemeClr val="dk1"/>
                </a:solidFill>
                <a:latin typeface="Verdana"/>
                <a:ea typeface="Verdana"/>
                <a:cs typeface="Verdana"/>
                <a:sym typeface="Verdana"/>
              </a:rPr>
              <a:t>(CLICK)  A best practice for MMA is to serve only lean meats (CLICK), nuts (CLICK), and legumes (CLICK). Limit serving processed meats to no more than one serving per week. Serve only natural cheeses and choose low-fat or reduced fat-cheeses. </a:t>
            </a:r>
          </a:p>
          <a:p>
            <a:pPr marL="0" marR="0" lvl="0" indent="0" algn="l" rtl="0">
              <a:spcBef>
                <a:spcPts val="360"/>
              </a:spcBef>
              <a:spcAft>
                <a:spcPts val="0"/>
              </a:spcAft>
              <a:buSzPct val="25000"/>
              <a:buNone/>
            </a:pPr>
            <a:endParaRPr sz="1200" b="0" i="0" u="none" strike="noStrike" cap="none">
              <a:solidFill>
                <a:schemeClr val="dk1"/>
              </a:solidFill>
              <a:latin typeface="Verdana"/>
              <a:ea typeface="Verdana"/>
              <a:cs typeface="Verdana"/>
              <a:sym typeface="Verdana"/>
            </a:endParaRPr>
          </a:p>
          <a:p>
            <a:pPr marL="0" marR="0" lvl="0" indent="0" algn="l" rtl="0">
              <a:spcBef>
                <a:spcPts val="360"/>
              </a:spcBef>
              <a:spcAft>
                <a:spcPts val="0"/>
              </a:spcAft>
              <a:buSzPct val="25000"/>
              <a:buNone/>
            </a:pPr>
            <a:r>
              <a:rPr lang="en-US" sz="1200" b="0" i="0" u="none" strike="noStrike" cap="none">
                <a:solidFill>
                  <a:schemeClr val="dk1"/>
                </a:solidFill>
                <a:latin typeface="Verdana"/>
                <a:ea typeface="Verdana"/>
                <a:cs typeface="Verdana"/>
                <a:sym typeface="Verdana"/>
              </a:rPr>
              <a:t>(CLICK) And serve unflavored milk everyone.  </a:t>
            </a:r>
          </a:p>
          <a:p>
            <a:pPr marL="0" marR="0" lvl="0" indent="0" algn="l" rtl="0">
              <a:spcBef>
                <a:spcPts val="360"/>
              </a:spcBef>
              <a:spcAft>
                <a:spcPts val="0"/>
              </a:spcAft>
              <a:buSzPct val="25000"/>
              <a:buNone/>
            </a:pPr>
            <a:endParaRPr sz="1200" b="1" i="0" u="none" strike="noStrike" cap="none">
              <a:solidFill>
                <a:schemeClr val="dk1"/>
              </a:solidFill>
              <a:latin typeface="Verdana"/>
              <a:ea typeface="Verdana"/>
              <a:cs typeface="Verdana"/>
              <a:sym typeface="Verdana"/>
            </a:endParaRPr>
          </a:p>
          <a:p>
            <a:pPr marL="0" marR="0" lvl="0" indent="0" algn="l" rtl="0">
              <a:spcBef>
                <a:spcPts val="360"/>
              </a:spcBef>
              <a:spcAft>
                <a:spcPts val="0"/>
              </a:spcAft>
              <a:buSzPct val="25000"/>
              <a:buNone/>
            </a:pPr>
            <a:r>
              <a:rPr lang="en-US" sz="1200" b="1" i="0" u="none" strike="noStrike" cap="none">
                <a:solidFill>
                  <a:schemeClr val="dk1"/>
                </a:solidFill>
                <a:latin typeface="Verdana"/>
                <a:ea typeface="Verdana"/>
                <a:cs typeface="Verdana"/>
                <a:sym typeface="Verdana"/>
              </a:rPr>
              <a:t>ADDITIONAL</a:t>
            </a:r>
            <a:r>
              <a:rPr lang="en-US" sz="1200" b="0" i="0" u="none" strike="noStrike" cap="none">
                <a:solidFill>
                  <a:schemeClr val="dk1"/>
                </a:solidFill>
                <a:latin typeface="Verdana"/>
                <a:ea typeface="Verdana"/>
                <a:cs typeface="Verdana"/>
                <a:sym typeface="Verdana"/>
              </a:rPr>
              <a:t>:</a:t>
            </a:r>
            <a:r>
              <a:rPr lang="en-US" sz="1200" b="1" i="0" u="none" strike="noStrike" cap="none">
                <a:solidFill>
                  <a:schemeClr val="dk1"/>
                </a:solidFill>
                <a:latin typeface="Verdana"/>
                <a:ea typeface="Verdana"/>
                <a:cs typeface="Verdana"/>
                <a:sym typeface="Verdana"/>
              </a:rPr>
              <a:t> </a:t>
            </a:r>
            <a:r>
              <a:rPr lang="en-US" sz="1200" b="0" i="0" u="none" strike="noStrike" cap="none">
                <a:solidFill>
                  <a:schemeClr val="dk1"/>
                </a:solidFill>
                <a:latin typeface="Verdana"/>
                <a:ea typeface="Verdana"/>
                <a:cs typeface="Verdana"/>
                <a:sym typeface="Verdana"/>
              </a:rPr>
              <a:t>If flavored milk is served to children 6 years old or older, use the Nutrition Label to see if it contains no more than 22 grams of sugar per 8 fluid ounces.  If that’s not available, then just the one with the lowest amount of sugar.</a:t>
            </a:r>
          </a:p>
        </p:txBody>
      </p:sp>
      <p:sp>
        <p:nvSpPr>
          <p:cNvPr id="969" name="Shape 969"/>
          <p:cNvSpPr txBox="1">
            <a:spLocks noGrp="1"/>
          </p:cNvSpPr>
          <p:nvPr>
            <p:ph type="sldNum" idx="12"/>
          </p:nvPr>
        </p:nvSpPr>
        <p:spPr>
          <a:xfrm>
            <a:off x="3972560" y="8831579"/>
            <a:ext cx="3037839" cy="464819"/>
          </a:xfrm>
          <a:prstGeom prst="rect">
            <a:avLst/>
          </a:prstGeom>
          <a:noFill/>
          <a:ln>
            <a:noFill/>
          </a:ln>
        </p:spPr>
        <p:txBody>
          <a:bodyPr lIns="92475" tIns="46225" rIns="92475" bIns="46225"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Verdana"/>
                <a:ea typeface="Verdana"/>
                <a:cs typeface="Verdana"/>
                <a:sym typeface="Verdana"/>
              </a:rPr>
              <a:t>61</a:t>
            </a:fld>
            <a:endParaRPr lang="en-US" sz="1200">
              <a:solidFill>
                <a:schemeClr val="dk1"/>
              </a:solidFill>
              <a:latin typeface="Verdana"/>
              <a:ea typeface="Verdana"/>
              <a:cs typeface="Verdana"/>
              <a:sym typeface="Verdana"/>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Shape 98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985" name="Shape 985"/>
          <p:cNvSpPr txBox="1">
            <a:spLocks noGrp="1"/>
          </p:cNvSpPr>
          <p:nvPr>
            <p:ph type="body" idx="1"/>
          </p:nvPr>
        </p:nvSpPr>
        <p:spPr>
          <a:xfrm>
            <a:off x="934720" y="4415791"/>
            <a:ext cx="5140959" cy="4183379"/>
          </a:xfrm>
          <a:prstGeom prst="rect">
            <a:avLst/>
          </a:prstGeom>
          <a:noFill/>
          <a:ln>
            <a:noFill/>
          </a:ln>
        </p:spPr>
        <p:txBody>
          <a:bodyPr lIns="92475" tIns="46225" rIns="92475" bIns="46225" anchor="t" anchorCtr="0">
            <a:noAutofit/>
          </a:bodyPr>
          <a:lstStyle/>
          <a:p>
            <a:pPr marL="0" marR="0" lvl="0" indent="0" algn="l" rtl="0">
              <a:spcBef>
                <a:spcPts val="0"/>
              </a:spcBef>
              <a:spcAft>
                <a:spcPts val="0"/>
              </a:spcAft>
              <a:buSzPct val="25000"/>
              <a:buNone/>
            </a:pPr>
            <a:r>
              <a:rPr lang="en-US" sz="1200" b="1" i="0" u="none" strike="noStrike" cap="none">
                <a:solidFill>
                  <a:schemeClr val="dk1"/>
                </a:solidFill>
                <a:latin typeface="Calibri"/>
                <a:ea typeface="Calibri"/>
                <a:cs typeface="Calibri"/>
                <a:sym typeface="Calibri"/>
              </a:rPr>
              <a:t>SAY: </a:t>
            </a:r>
            <a:r>
              <a:rPr lang="en-US" sz="1200" b="0" i="0" u="none" strike="noStrike" cap="none">
                <a:solidFill>
                  <a:schemeClr val="dk1"/>
                </a:solidFill>
                <a:latin typeface="Calibri"/>
                <a:ea typeface="Calibri"/>
                <a:cs typeface="Calibri"/>
                <a:sym typeface="Calibri"/>
              </a:rPr>
              <a:t>Some more best practices are to (CLICK) purchase seasonal and local produce. </a:t>
            </a:r>
          </a:p>
          <a:p>
            <a:pPr marL="0" marR="0" lvl="0" indent="0" algn="l" rtl="0">
              <a:spcBef>
                <a:spcPts val="360"/>
              </a:spcBef>
              <a:spcAft>
                <a:spcPts val="0"/>
              </a:spcAft>
              <a:buSzPct val="25000"/>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36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(CLICK) </a:t>
            </a:r>
            <a:r>
              <a:rPr lang="en-US" sz="1200" b="0" i="0" u="none" strike="noStrike" cap="none">
                <a:solidFill>
                  <a:schemeClr val="dk1"/>
                </a:solidFill>
                <a:latin typeface="Verdana"/>
                <a:ea typeface="Verdana"/>
                <a:cs typeface="Verdana"/>
                <a:sym typeface="Verdana"/>
              </a:rPr>
              <a:t>Limit serving purchased pre-fried foods to no more than one serving per week. </a:t>
            </a:r>
          </a:p>
          <a:p>
            <a:pPr marL="0" marR="0" lvl="0" indent="0" algn="l" rtl="0">
              <a:spcBef>
                <a:spcPts val="360"/>
              </a:spcBef>
              <a:spcAft>
                <a:spcPts val="0"/>
              </a:spcAft>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360"/>
              </a:spcBef>
              <a:spcAft>
                <a:spcPts val="0"/>
              </a:spcAft>
              <a:buSzPct val="25000"/>
              <a:buNone/>
            </a:pPr>
            <a:r>
              <a:rPr lang="en-US" sz="1200" b="0" i="0" u="none" strike="noStrike" cap="none">
                <a:solidFill>
                  <a:schemeClr val="dk1"/>
                </a:solidFill>
                <a:latin typeface="Calibri"/>
                <a:ea typeface="Calibri"/>
                <a:cs typeface="Calibri"/>
                <a:sym typeface="Calibri"/>
              </a:rPr>
              <a:t>And to (CLICK) avoid serving non-reimbursable foods that are sources of added sugars, such as sweet toppings, jam or syrup for example, mix-in ingredients sold with yogurt (like honey, candy, or cookie pieces), and sugar sweetened beverages (such as fruit drinks or sodas). </a:t>
            </a:r>
          </a:p>
        </p:txBody>
      </p:sp>
      <p:sp>
        <p:nvSpPr>
          <p:cNvPr id="986" name="Shape 986"/>
          <p:cNvSpPr txBox="1">
            <a:spLocks noGrp="1"/>
          </p:cNvSpPr>
          <p:nvPr>
            <p:ph type="sldNum" idx="12"/>
          </p:nvPr>
        </p:nvSpPr>
        <p:spPr>
          <a:xfrm>
            <a:off x="3972560" y="8831579"/>
            <a:ext cx="3037839" cy="464819"/>
          </a:xfrm>
          <a:prstGeom prst="rect">
            <a:avLst/>
          </a:prstGeom>
          <a:noFill/>
          <a:ln>
            <a:noFill/>
          </a:ln>
        </p:spPr>
        <p:txBody>
          <a:bodyPr lIns="92475" tIns="46225" rIns="92475" bIns="46225"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Verdana"/>
                <a:ea typeface="Verdana"/>
                <a:cs typeface="Verdana"/>
                <a:sym typeface="Verdana"/>
              </a:rPr>
              <a:t>62</a:t>
            </a:fld>
            <a:endParaRPr lang="en-US" sz="1200">
              <a:solidFill>
                <a:schemeClr val="dk1"/>
              </a:solidFill>
              <a:latin typeface="Verdana"/>
              <a:ea typeface="Verdana"/>
              <a:cs typeface="Verdana"/>
              <a:sym typeface="Verdana"/>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7"/>
        <p:cNvGrpSpPr/>
        <p:nvPr/>
      </p:nvGrpSpPr>
      <p:grpSpPr>
        <a:xfrm>
          <a:off x="0" y="0"/>
          <a:ext cx="0" cy="0"/>
          <a:chOff x="0" y="0"/>
          <a:chExt cx="0" cy="0"/>
        </a:xfrm>
      </p:grpSpPr>
      <p:sp>
        <p:nvSpPr>
          <p:cNvPr id="998" name="Shape 99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999" name="Shape 999"/>
          <p:cNvSpPr txBox="1">
            <a:spLocks noGrp="1"/>
          </p:cNvSpPr>
          <p:nvPr>
            <p:ph type="body" idx="1"/>
          </p:nvPr>
        </p:nvSpPr>
        <p:spPr>
          <a:xfrm>
            <a:off x="934720" y="4415791"/>
            <a:ext cx="5140959" cy="4183379"/>
          </a:xfrm>
          <a:prstGeom prst="rect">
            <a:avLst/>
          </a:prstGeom>
          <a:noFill/>
          <a:ln>
            <a:noFill/>
          </a:ln>
        </p:spPr>
        <p:txBody>
          <a:bodyPr lIns="92475" tIns="46225" rIns="92475" bIns="46225" anchor="t" anchorCtr="0">
            <a:noAutofit/>
          </a:bodyPr>
          <a:lstStyle/>
          <a:p>
            <a:pPr marL="0" marR="0" lvl="0" indent="0" algn="l" rtl="0">
              <a:spcBef>
                <a:spcPts val="0"/>
              </a:spcBef>
              <a:spcAft>
                <a:spcPts val="0"/>
              </a:spcAft>
              <a:buSzPct val="25000"/>
              <a:buNone/>
            </a:pPr>
            <a:r>
              <a:rPr lang="en-US" sz="1000" b="1" i="0" u="none" strike="noStrike" cap="none">
                <a:solidFill>
                  <a:schemeClr val="dk1"/>
                </a:solidFill>
                <a:latin typeface="Verdana"/>
                <a:ea typeface="Verdana"/>
                <a:cs typeface="Verdana"/>
                <a:sym typeface="Verdana"/>
              </a:rPr>
              <a:t>SAY: </a:t>
            </a:r>
            <a:r>
              <a:rPr lang="en-US" sz="1000" b="0" i="0" u="none" strike="noStrike" cap="none">
                <a:solidFill>
                  <a:schemeClr val="dk1"/>
                </a:solidFill>
                <a:latin typeface="Verdana"/>
                <a:ea typeface="Verdana"/>
                <a:cs typeface="Verdana"/>
                <a:sym typeface="Verdana"/>
              </a:rPr>
              <a:t>I think it's important that we come back to the "why" behind the changes to the meal patterns.  Ultimately, the changes all come down to wanting to do the best we can for the children that we care for and to give them the best possible start in life. So as you reflect on the changes that we talked about today, I want you to think about what the goal of these changes are. </a:t>
            </a:r>
          </a:p>
          <a:p>
            <a:pPr marL="0" marR="0" lvl="0" indent="0" algn="l" rtl="0">
              <a:lnSpc>
                <a:spcPct val="100000"/>
              </a:lnSpc>
              <a:spcBef>
                <a:spcPts val="300"/>
              </a:spcBef>
              <a:spcAft>
                <a:spcPts val="0"/>
              </a:spcAft>
              <a:buClr>
                <a:schemeClr val="dk1"/>
              </a:buClr>
              <a:buSzPct val="25000"/>
              <a:buFont typeface="Verdana"/>
              <a:buNone/>
            </a:pPr>
            <a:r>
              <a:rPr lang="en-US" sz="1000" b="1" i="0" u="none" strike="noStrike" cap="none">
                <a:solidFill>
                  <a:schemeClr val="dk1"/>
                </a:solidFill>
                <a:latin typeface="Verdana"/>
                <a:ea typeface="Verdana"/>
                <a:cs typeface="Verdana"/>
                <a:sym typeface="Verdana"/>
              </a:rPr>
              <a:t>ASK: </a:t>
            </a:r>
            <a:r>
              <a:rPr lang="en-US" sz="1000" b="0" i="0" u="none" strike="noStrike" cap="none">
                <a:solidFill>
                  <a:schemeClr val="dk1"/>
                </a:solidFill>
                <a:latin typeface="Verdana"/>
                <a:ea typeface="Verdana"/>
                <a:cs typeface="Verdana"/>
                <a:sym typeface="Verdana"/>
              </a:rPr>
              <a:t>Why do you personally feel that they are important? </a:t>
            </a:r>
            <a:r>
              <a:rPr lang="en-US" sz="1000" b="1" i="0" u="none" strike="noStrike" cap="none">
                <a:solidFill>
                  <a:schemeClr val="dk1"/>
                </a:solidFill>
                <a:latin typeface="Verdana"/>
                <a:ea typeface="Verdana"/>
                <a:cs typeface="Verdana"/>
                <a:sym typeface="Verdana"/>
              </a:rPr>
              <a:t>[</a:t>
            </a:r>
            <a:r>
              <a:rPr lang="en-US" sz="1000" b="0" i="0" u="none" strike="noStrike" cap="none">
                <a:solidFill>
                  <a:schemeClr val="dk1"/>
                </a:solidFill>
                <a:latin typeface="Verdana"/>
                <a:ea typeface="Verdana"/>
                <a:cs typeface="Verdana"/>
                <a:sym typeface="Verdana"/>
              </a:rPr>
              <a:t>Take a few responses.</a:t>
            </a:r>
            <a:r>
              <a:rPr lang="en-US" sz="1000" b="1" i="0" u="none" strike="noStrike" cap="none">
                <a:solidFill>
                  <a:schemeClr val="dk1"/>
                </a:solidFill>
                <a:latin typeface="Verdana"/>
                <a:ea typeface="Verdana"/>
                <a:cs typeface="Verdana"/>
                <a:sym typeface="Verdana"/>
              </a:rPr>
              <a:t>]</a:t>
            </a:r>
          </a:p>
          <a:p>
            <a:pPr marL="0" marR="0" lvl="0" indent="0" algn="l" rtl="0">
              <a:spcBef>
                <a:spcPts val="300"/>
              </a:spcBef>
              <a:spcAft>
                <a:spcPts val="0"/>
              </a:spcAft>
              <a:buSzPct val="25000"/>
              <a:buNone/>
            </a:pPr>
            <a:r>
              <a:rPr lang="en-US" sz="1000" b="1" i="0" u="none" strike="noStrike" cap="none">
                <a:solidFill>
                  <a:schemeClr val="dk1"/>
                </a:solidFill>
                <a:latin typeface="Verdana"/>
                <a:ea typeface="Verdana"/>
                <a:cs typeface="Verdana"/>
                <a:sym typeface="Verdana"/>
              </a:rPr>
              <a:t>SAY: </a:t>
            </a:r>
            <a:r>
              <a:rPr lang="en-US" sz="1000" b="0" i="0" u="none" strike="noStrike" cap="none">
                <a:solidFill>
                  <a:schemeClr val="dk1"/>
                </a:solidFill>
                <a:latin typeface="Verdana"/>
                <a:ea typeface="Verdana"/>
                <a:cs typeface="Verdana"/>
                <a:sym typeface="Verdana"/>
              </a:rPr>
              <a:t>Those are all great reasons! It's obvious that you’re always looking out for their best interests. Many of you are already replacing grain based dessert items with healthier choices, limiting juice and trying to incorporate more whole grains.  Now the meal patterns will make it possible for children all over the country to benefit. </a:t>
            </a:r>
          </a:p>
          <a:p>
            <a:pPr marL="0" marR="0" lvl="0" indent="0" algn="l" rtl="0">
              <a:spcBef>
                <a:spcPts val="300"/>
              </a:spcBef>
              <a:spcAft>
                <a:spcPts val="0"/>
              </a:spcAft>
              <a:buSzPct val="25000"/>
              <a:buNone/>
            </a:pPr>
            <a:r>
              <a:rPr lang="en-US" sz="1000" b="0" i="0" u="none" strike="noStrike" cap="none">
                <a:solidFill>
                  <a:schemeClr val="dk1"/>
                </a:solidFill>
                <a:latin typeface="Verdana"/>
                <a:ea typeface="Verdana"/>
                <a:cs typeface="Verdana"/>
                <a:sym typeface="Verdana"/>
              </a:rPr>
              <a:t>**Personal Anecdote: I’d like to share another personal story. I was a teen mom. My daughter is now 8 years old.  In my daughter’s preschool years, I didn’t think about nutrition and my daughter was obese.  The person who got me to change the way I viewed food and how I fed my daughter was Melinda, my daughter’s family childcare provider, someone just like you.  And now my daughter is at a healthy weight and I pursued a career in nutrition.** You have built relationships with your families and you have earned their respect.  This is information you can share with them as well.  The children are the ones to benefit from these New Meal Patterns and it's all thanks to you. So, thank you so much for everything you do!</a:t>
            </a:r>
          </a:p>
          <a:p>
            <a:pPr marL="0" marR="0" lvl="0" indent="0" algn="l" rtl="0">
              <a:spcBef>
                <a:spcPts val="300"/>
              </a:spcBef>
              <a:spcAft>
                <a:spcPts val="0"/>
              </a:spcAft>
              <a:buSzPct val="25000"/>
              <a:buNone/>
            </a:pPr>
            <a:endParaRPr sz="1000" b="0" i="0" u="none" strike="noStrike" cap="none">
              <a:solidFill>
                <a:schemeClr val="dk1"/>
              </a:solidFill>
              <a:latin typeface="Verdana"/>
              <a:ea typeface="Verdana"/>
              <a:cs typeface="Verdana"/>
              <a:sym typeface="Verdana"/>
            </a:endParaRPr>
          </a:p>
        </p:txBody>
      </p:sp>
      <p:sp>
        <p:nvSpPr>
          <p:cNvPr id="1000" name="Shape 1000"/>
          <p:cNvSpPr txBox="1">
            <a:spLocks noGrp="1"/>
          </p:cNvSpPr>
          <p:nvPr>
            <p:ph type="sldNum" idx="12"/>
          </p:nvPr>
        </p:nvSpPr>
        <p:spPr>
          <a:xfrm>
            <a:off x="3972560" y="8831579"/>
            <a:ext cx="3037839" cy="464819"/>
          </a:xfrm>
          <a:prstGeom prst="rect">
            <a:avLst/>
          </a:prstGeom>
          <a:noFill/>
          <a:ln>
            <a:noFill/>
          </a:ln>
        </p:spPr>
        <p:txBody>
          <a:bodyPr lIns="92475" tIns="46225" rIns="92475" bIns="46225"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Verdana"/>
                <a:ea typeface="Verdana"/>
                <a:cs typeface="Verdana"/>
                <a:sym typeface="Verdana"/>
              </a:rPr>
              <a:t>63</a:t>
            </a:fld>
            <a:endParaRPr lang="en-US" sz="1200">
              <a:solidFill>
                <a:schemeClr val="dk1"/>
              </a:solidFill>
              <a:latin typeface="Verdana"/>
              <a:ea typeface="Verdana"/>
              <a:cs typeface="Verdana"/>
              <a:sym typeface="Verdana"/>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Shape 100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06" name="Shape 1006"/>
          <p:cNvSpPr txBox="1">
            <a:spLocks noGrp="1"/>
          </p:cNvSpPr>
          <p:nvPr>
            <p:ph type="body" idx="1"/>
          </p:nvPr>
        </p:nvSpPr>
        <p:spPr>
          <a:xfrm>
            <a:off x="934720" y="4415791"/>
            <a:ext cx="5140959" cy="4183379"/>
          </a:xfrm>
          <a:prstGeom prst="rect">
            <a:avLst/>
          </a:prstGeom>
          <a:noFill/>
          <a:ln>
            <a:noFill/>
          </a:ln>
        </p:spPr>
        <p:txBody>
          <a:bodyPr lIns="92475" tIns="46225" rIns="92475" bIns="46225" anchor="t" anchorCtr="0">
            <a:noAutofit/>
          </a:bodyPr>
          <a:lstStyle/>
          <a:p>
            <a:pPr marL="0" marR="0" lvl="0" indent="0" algn="l" rtl="0">
              <a:spcBef>
                <a:spcPts val="0"/>
              </a:spcBef>
              <a:spcAft>
                <a:spcPts val="0"/>
              </a:spcAft>
              <a:buSzPct val="25000"/>
              <a:buNone/>
            </a:pPr>
            <a:r>
              <a:rPr lang="en-US" sz="1200" b="1" i="0" u="none" strike="noStrike" cap="none">
                <a:solidFill>
                  <a:schemeClr val="dk1"/>
                </a:solidFill>
                <a:latin typeface="Verdana"/>
                <a:ea typeface="Verdana"/>
                <a:cs typeface="Verdana"/>
                <a:sym typeface="Verdana"/>
              </a:rPr>
              <a:t>ASK: </a:t>
            </a:r>
            <a:r>
              <a:rPr lang="en-US" sz="1200" b="0" i="0" u="none" strike="noStrike" cap="none">
                <a:solidFill>
                  <a:schemeClr val="dk1"/>
                </a:solidFill>
                <a:latin typeface="Verdana"/>
                <a:ea typeface="Verdana"/>
                <a:cs typeface="Verdana"/>
                <a:sym typeface="Verdana"/>
              </a:rPr>
              <a:t>We covered all the information.  What questions do you have?</a:t>
            </a:r>
          </a:p>
          <a:p>
            <a:pPr marL="0" marR="0" lvl="0" indent="0" algn="l" rtl="0">
              <a:spcBef>
                <a:spcPts val="360"/>
              </a:spcBef>
              <a:spcAft>
                <a:spcPts val="0"/>
              </a:spcAft>
              <a:buSzPct val="25000"/>
              <a:buNone/>
            </a:pPr>
            <a:r>
              <a:rPr lang="en-US" sz="1200" b="0" i="0" u="none" strike="noStrike" cap="none">
                <a:solidFill>
                  <a:schemeClr val="dk1"/>
                </a:solidFill>
                <a:latin typeface="Verdana"/>
                <a:ea typeface="Verdana"/>
                <a:cs typeface="Verdana"/>
                <a:sym typeface="Verdana"/>
              </a:rPr>
              <a:t> </a:t>
            </a:r>
          </a:p>
          <a:p>
            <a:pPr marL="0" marR="0" lvl="0" indent="0" algn="l" rtl="0">
              <a:lnSpc>
                <a:spcPct val="100000"/>
              </a:lnSpc>
              <a:spcBef>
                <a:spcPts val="360"/>
              </a:spcBef>
              <a:spcAft>
                <a:spcPts val="0"/>
              </a:spcAft>
              <a:buClr>
                <a:schemeClr val="dk1"/>
              </a:buClr>
              <a:buSzPct val="25000"/>
              <a:buFont typeface="Verdana"/>
              <a:buNone/>
            </a:pPr>
            <a:r>
              <a:rPr lang="en-US" sz="1200" b="1" i="0" u="none" strike="noStrike" cap="none">
                <a:solidFill>
                  <a:schemeClr val="dk1"/>
                </a:solidFill>
                <a:latin typeface="Verdana"/>
                <a:ea typeface="Verdana"/>
                <a:cs typeface="Verdana"/>
                <a:sym typeface="Verdana"/>
              </a:rPr>
              <a:t>SAY: </a:t>
            </a:r>
            <a:r>
              <a:rPr lang="en-US" sz="1200" b="0" i="0" u="none" strike="noStrike" cap="none">
                <a:solidFill>
                  <a:schemeClr val="dk1"/>
                </a:solidFill>
                <a:latin typeface="Verdana"/>
                <a:ea typeface="Verdana"/>
                <a:cs typeface="Verdana"/>
                <a:sym typeface="Verdana"/>
              </a:rPr>
              <a:t>In your binder are evaluations and a post assessment for today’s workshop. Your feedback is very important!  My feelings won’t get hurt if you make suggestions for changes, in fact that would help me and I would love that! After you complete both the survey and the assessment please turn it into me and I’ll give you your family style dining kits.  I’ll call you next week to schedule your first home visit.  </a:t>
            </a:r>
          </a:p>
          <a:p>
            <a:pPr marL="0" marR="0" lvl="0" indent="0" algn="l" rtl="0">
              <a:lnSpc>
                <a:spcPct val="100000"/>
              </a:lnSpc>
              <a:spcBef>
                <a:spcPts val="360"/>
              </a:spcBef>
              <a:spcAft>
                <a:spcPts val="0"/>
              </a:spcAft>
              <a:buClr>
                <a:schemeClr val="dk1"/>
              </a:buClr>
              <a:buSzPct val="25000"/>
              <a:buFont typeface="Verdana"/>
              <a:buNone/>
            </a:pPr>
            <a:endParaRPr sz="1200" b="0" i="0" u="none" strike="noStrike" cap="none">
              <a:solidFill>
                <a:schemeClr val="dk1"/>
              </a:solidFill>
              <a:latin typeface="Verdana"/>
              <a:ea typeface="Verdana"/>
              <a:cs typeface="Verdana"/>
              <a:sym typeface="Verdana"/>
            </a:endParaRPr>
          </a:p>
          <a:p>
            <a:pPr marL="0" marR="0" lvl="0" indent="0" algn="l" rtl="0">
              <a:spcBef>
                <a:spcPts val="360"/>
              </a:spcBef>
              <a:spcAft>
                <a:spcPts val="0"/>
              </a:spcAft>
              <a:buSzPct val="25000"/>
              <a:buNone/>
            </a:pPr>
            <a:r>
              <a:rPr lang="en-US" sz="1200" b="1" i="0" u="none" strike="noStrike" cap="none">
                <a:solidFill>
                  <a:schemeClr val="dk1"/>
                </a:solidFill>
                <a:latin typeface="Verdana"/>
                <a:ea typeface="Verdana"/>
                <a:cs typeface="Verdana"/>
                <a:sym typeface="Verdana"/>
              </a:rPr>
              <a:t>DO:</a:t>
            </a:r>
            <a:r>
              <a:rPr lang="en-US" sz="1200" b="0" i="0" u="none" strike="noStrike" cap="none">
                <a:solidFill>
                  <a:schemeClr val="dk1"/>
                </a:solidFill>
                <a:latin typeface="Verdana"/>
                <a:ea typeface="Verdana"/>
                <a:cs typeface="Verdana"/>
                <a:sym typeface="Verdana"/>
              </a:rPr>
              <a:t> Point to and encourage providers to look through additional resources table.</a:t>
            </a:r>
          </a:p>
        </p:txBody>
      </p:sp>
      <p:sp>
        <p:nvSpPr>
          <p:cNvPr id="1007" name="Shape 1007"/>
          <p:cNvSpPr txBox="1">
            <a:spLocks noGrp="1"/>
          </p:cNvSpPr>
          <p:nvPr>
            <p:ph type="sldNum" idx="12"/>
          </p:nvPr>
        </p:nvSpPr>
        <p:spPr>
          <a:xfrm>
            <a:off x="3972560" y="8831579"/>
            <a:ext cx="3037839" cy="464819"/>
          </a:xfrm>
          <a:prstGeom prst="rect">
            <a:avLst/>
          </a:prstGeom>
          <a:noFill/>
          <a:ln>
            <a:noFill/>
          </a:ln>
        </p:spPr>
        <p:txBody>
          <a:bodyPr lIns="92475" tIns="46225" rIns="92475" bIns="46225"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Verdana"/>
                <a:ea typeface="Verdana"/>
                <a:cs typeface="Verdana"/>
                <a:sym typeface="Verdana"/>
              </a:rPr>
              <a:t>64</a:t>
            </a:fld>
            <a:endParaRPr lang="en-US" sz="1200">
              <a:solidFill>
                <a:schemeClr val="dk1"/>
              </a:solidFill>
              <a:latin typeface="Verdana"/>
              <a:ea typeface="Verdana"/>
              <a:cs typeface="Verdana"/>
              <a:sym typeface="Verdana"/>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Shape 101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15" name="Shape 1015"/>
          <p:cNvSpPr txBox="1">
            <a:spLocks noGrp="1"/>
          </p:cNvSpPr>
          <p:nvPr>
            <p:ph type="body" idx="1"/>
          </p:nvPr>
        </p:nvSpPr>
        <p:spPr>
          <a:xfrm>
            <a:off x="934720" y="4415791"/>
            <a:ext cx="5140959" cy="4183379"/>
          </a:xfrm>
          <a:prstGeom prst="rect">
            <a:avLst/>
          </a:prstGeom>
          <a:noFill/>
          <a:ln>
            <a:noFill/>
          </a:ln>
        </p:spPr>
        <p:txBody>
          <a:bodyPr lIns="92475" tIns="46225" rIns="92475" bIns="46225" anchor="t" anchorCtr="0">
            <a:noAutofit/>
          </a:bodyPr>
          <a:lstStyle/>
          <a:p>
            <a:pPr marL="0" marR="0" lvl="0" indent="0" algn="l" rtl="0">
              <a:spcBef>
                <a:spcPts val="0"/>
              </a:spcBef>
              <a:spcAft>
                <a:spcPts val="0"/>
              </a:spcAft>
              <a:buSzPct val="25000"/>
              <a:buNone/>
            </a:pPr>
            <a:r>
              <a:rPr lang="en-US" sz="1200" b="1" i="0" u="none" strike="noStrike" cap="none">
                <a:solidFill>
                  <a:schemeClr val="dk1"/>
                </a:solidFill>
                <a:latin typeface="Verdana"/>
                <a:ea typeface="Verdana"/>
                <a:cs typeface="Verdana"/>
                <a:sym typeface="Verdana"/>
              </a:rPr>
              <a:t>SAY:</a:t>
            </a:r>
            <a:r>
              <a:rPr lang="en-US" sz="1200" b="0" i="0" u="none" strike="noStrike" cap="none">
                <a:solidFill>
                  <a:schemeClr val="dk1"/>
                </a:solidFill>
                <a:latin typeface="Verdana"/>
                <a:ea typeface="Verdana"/>
                <a:cs typeface="Verdana"/>
                <a:sym typeface="Verdana"/>
              </a:rPr>
              <a:t> Thank you so much for taking time out of your Saturday morning to join me today.  Here is my contact information.  Have an excellent day!</a:t>
            </a:r>
          </a:p>
        </p:txBody>
      </p:sp>
      <p:sp>
        <p:nvSpPr>
          <p:cNvPr id="1016" name="Shape 1016"/>
          <p:cNvSpPr txBox="1">
            <a:spLocks noGrp="1"/>
          </p:cNvSpPr>
          <p:nvPr>
            <p:ph type="sldNum" idx="12"/>
          </p:nvPr>
        </p:nvSpPr>
        <p:spPr>
          <a:xfrm>
            <a:off x="3972560" y="8831579"/>
            <a:ext cx="3037839" cy="464819"/>
          </a:xfrm>
          <a:prstGeom prst="rect">
            <a:avLst/>
          </a:prstGeom>
          <a:noFill/>
          <a:ln>
            <a:noFill/>
          </a:ln>
        </p:spPr>
        <p:txBody>
          <a:bodyPr lIns="92475" tIns="46225" rIns="92475" bIns="46225"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Verdana"/>
                <a:ea typeface="Verdana"/>
                <a:cs typeface="Verdana"/>
                <a:sym typeface="Verdana"/>
              </a:rPr>
              <a:t>65</a:t>
            </a:fld>
            <a:endParaRPr lang="en-US" sz="1200">
              <a:solidFill>
                <a:schemeClr val="dk1"/>
              </a:solidFill>
              <a:latin typeface="Verdana"/>
              <a:ea typeface="Verdana"/>
              <a:cs typeface="Verdana"/>
              <a:sym typeface="Verdana"/>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Shape 33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36" name="Shape 336"/>
          <p:cNvSpPr txBox="1">
            <a:spLocks noGrp="1"/>
          </p:cNvSpPr>
          <p:nvPr>
            <p:ph type="body" idx="1"/>
          </p:nvPr>
        </p:nvSpPr>
        <p:spPr>
          <a:xfrm>
            <a:off x="934720" y="4415791"/>
            <a:ext cx="5140959" cy="4183379"/>
          </a:xfrm>
          <a:prstGeom prst="rect">
            <a:avLst/>
          </a:prstGeom>
          <a:noFill/>
          <a:ln>
            <a:noFill/>
          </a:ln>
        </p:spPr>
        <p:txBody>
          <a:bodyPr lIns="92475" tIns="46225" rIns="92475" bIns="46225" anchor="t" anchorCtr="0">
            <a:noAutofit/>
          </a:bodyPr>
          <a:lstStyle/>
          <a:p>
            <a:pPr marL="0" marR="0" lvl="0" indent="0" algn="l" rtl="0">
              <a:spcBef>
                <a:spcPts val="0"/>
              </a:spcBef>
              <a:spcAft>
                <a:spcPts val="0"/>
              </a:spcAft>
              <a:buSzPct val="25000"/>
              <a:buNone/>
            </a:pPr>
            <a:r>
              <a:rPr lang="en-US" sz="1200" b="1" i="0" u="none" strike="noStrike" cap="none">
                <a:solidFill>
                  <a:schemeClr val="dk1"/>
                </a:solidFill>
                <a:latin typeface="Verdana"/>
                <a:ea typeface="Verdana"/>
                <a:cs typeface="Verdana"/>
                <a:sym typeface="Verdana"/>
              </a:rPr>
              <a:t>SAY:</a:t>
            </a:r>
            <a:r>
              <a:rPr lang="en-US" sz="1200" b="0" i="0" u="none" strike="noStrike" cap="none">
                <a:solidFill>
                  <a:schemeClr val="dk1"/>
                </a:solidFill>
                <a:latin typeface="Verdana"/>
                <a:ea typeface="Verdana"/>
                <a:cs typeface="Verdana"/>
                <a:sym typeface="Verdana"/>
              </a:rPr>
              <a:t> Now we’ll go over the first page in your binder, the red one, which lists the changes made to the child meal patterns.</a:t>
            </a:r>
          </a:p>
          <a:p>
            <a:pPr marL="0" marR="0" lvl="0" indent="0" algn="l" rtl="0">
              <a:spcBef>
                <a:spcPts val="360"/>
              </a:spcBef>
              <a:spcAft>
                <a:spcPts val="0"/>
              </a:spcAft>
              <a:buSzPct val="25000"/>
              <a:buNone/>
            </a:pPr>
            <a:r>
              <a:rPr lang="en-US" sz="1200" b="1" i="0" u="none" strike="noStrike" cap="none">
                <a:solidFill>
                  <a:schemeClr val="dk1"/>
                </a:solidFill>
                <a:latin typeface="Verdana"/>
                <a:ea typeface="Verdana"/>
                <a:cs typeface="Verdana"/>
                <a:sym typeface="Verdana"/>
              </a:rPr>
              <a:t>DO: </a:t>
            </a:r>
            <a:r>
              <a:rPr lang="en-US" sz="1200" b="0" i="0" u="none" strike="noStrike" cap="none">
                <a:solidFill>
                  <a:schemeClr val="dk1"/>
                </a:solidFill>
                <a:latin typeface="Verdana"/>
                <a:ea typeface="Verdana"/>
                <a:cs typeface="Verdana"/>
                <a:sym typeface="Verdana"/>
              </a:rPr>
              <a:t>Ask for volunteers to read first 3 sections. </a:t>
            </a:r>
          </a:p>
          <a:p>
            <a:pPr marL="0" marR="0" lvl="0" indent="0" algn="l" rtl="0">
              <a:spcBef>
                <a:spcPts val="360"/>
              </a:spcBef>
              <a:spcAft>
                <a:spcPts val="0"/>
              </a:spcAft>
              <a:buSzPct val="25000"/>
              <a:buNone/>
            </a:pPr>
            <a:endParaRPr sz="1200" b="0" i="0" u="none" strike="noStrike" cap="none">
              <a:solidFill>
                <a:schemeClr val="dk1"/>
              </a:solidFill>
              <a:latin typeface="Verdana"/>
              <a:ea typeface="Verdana"/>
              <a:cs typeface="Verdana"/>
              <a:sym typeface="Verdana"/>
            </a:endParaRPr>
          </a:p>
          <a:p>
            <a:pPr marL="0" marR="0" lvl="0" indent="0" algn="l" rtl="0">
              <a:spcBef>
                <a:spcPts val="360"/>
              </a:spcBef>
              <a:spcAft>
                <a:spcPts val="0"/>
              </a:spcAft>
              <a:buSzPct val="25000"/>
              <a:buNone/>
            </a:pPr>
            <a:r>
              <a:rPr lang="en-US" sz="1200" b="1" i="0" u="none" strike="noStrike" cap="none">
                <a:solidFill>
                  <a:schemeClr val="dk1"/>
                </a:solidFill>
                <a:latin typeface="Verdana"/>
                <a:ea typeface="Verdana"/>
                <a:cs typeface="Verdana"/>
                <a:sym typeface="Verdana"/>
              </a:rPr>
              <a:t>SAY:</a:t>
            </a:r>
            <a:r>
              <a:rPr lang="en-US" sz="1200" b="0" i="0" u="none" strike="noStrike" cap="none">
                <a:solidFill>
                  <a:schemeClr val="dk1"/>
                </a:solidFill>
                <a:latin typeface="Verdana"/>
                <a:ea typeface="Verdana"/>
                <a:cs typeface="Verdana"/>
                <a:sym typeface="Verdana"/>
              </a:rPr>
              <a:t> I’ll go ahead and read the “Age Appropriate Meals” and “Less Added Sugar” section.</a:t>
            </a:r>
          </a:p>
          <a:p>
            <a:pPr marL="0" marR="0" lvl="0" indent="0" algn="l" rtl="0">
              <a:spcBef>
                <a:spcPts val="360"/>
              </a:spcBef>
              <a:spcAft>
                <a:spcPts val="0"/>
              </a:spcAft>
              <a:buSzPct val="25000"/>
              <a:buNone/>
            </a:pPr>
            <a:r>
              <a:rPr lang="en-US" sz="1200" b="1" i="0" u="none" strike="noStrike" cap="none">
                <a:solidFill>
                  <a:schemeClr val="dk1"/>
                </a:solidFill>
                <a:latin typeface="Verdana"/>
                <a:ea typeface="Verdana"/>
                <a:cs typeface="Verdana"/>
                <a:sym typeface="Verdana"/>
              </a:rPr>
              <a:t>DO:</a:t>
            </a:r>
            <a:r>
              <a:rPr lang="en-US" sz="1200" b="0" i="0" u="none" strike="noStrike" cap="none">
                <a:solidFill>
                  <a:schemeClr val="dk1"/>
                </a:solidFill>
                <a:latin typeface="Verdana"/>
                <a:ea typeface="Verdana"/>
                <a:cs typeface="Verdana"/>
                <a:sym typeface="Verdana"/>
              </a:rPr>
              <a:t> Flip page over and encourage providers to review “previous” vs “updated columns.”</a:t>
            </a:r>
          </a:p>
          <a:p>
            <a:pPr marL="0" marR="0" lvl="0" indent="0" algn="l" rtl="0">
              <a:spcBef>
                <a:spcPts val="360"/>
              </a:spcBef>
              <a:spcAft>
                <a:spcPts val="0"/>
              </a:spcAft>
              <a:buSzPct val="25000"/>
              <a:buNone/>
            </a:pPr>
            <a:endParaRPr sz="1200" b="0" i="0" u="none" strike="noStrike" cap="none">
              <a:solidFill>
                <a:schemeClr val="dk1"/>
              </a:solidFill>
              <a:latin typeface="Verdana"/>
              <a:ea typeface="Verdana"/>
              <a:cs typeface="Verdana"/>
              <a:sym typeface="Verdana"/>
            </a:endParaRPr>
          </a:p>
          <a:p>
            <a:pPr marL="0" marR="0" lvl="0" indent="0" algn="l" rtl="0">
              <a:spcBef>
                <a:spcPts val="360"/>
              </a:spcBef>
              <a:spcAft>
                <a:spcPts val="0"/>
              </a:spcAft>
              <a:buSzPct val="25000"/>
              <a:buNone/>
            </a:pPr>
            <a:r>
              <a:rPr lang="en-US" sz="1200" b="1" i="0" u="none" strike="noStrike" cap="none">
                <a:solidFill>
                  <a:schemeClr val="dk1"/>
                </a:solidFill>
                <a:latin typeface="Verdana"/>
                <a:ea typeface="Verdana"/>
                <a:cs typeface="Verdana"/>
                <a:sym typeface="Verdana"/>
              </a:rPr>
              <a:t>SAY: </a:t>
            </a:r>
            <a:r>
              <a:rPr lang="en-US" sz="1200" b="0" i="0" u="none" strike="noStrike" cap="none">
                <a:solidFill>
                  <a:schemeClr val="dk1"/>
                </a:solidFill>
                <a:latin typeface="Verdana"/>
                <a:ea typeface="Verdana"/>
                <a:cs typeface="Verdana"/>
                <a:sym typeface="Verdana"/>
              </a:rPr>
              <a:t>Under breakfast we see two changes. MMA may substitute the grains component up to 3 times per week and grains will be measured in ounce equivalents, but that won’t take effect until October 2019.  Under lunch, supper, and snack we see there is now a separate f &amp; v component.</a:t>
            </a:r>
          </a:p>
        </p:txBody>
      </p:sp>
      <p:sp>
        <p:nvSpPr>
          <p:cNvPr id="337" name="Shape 337"/>
          <p:cNvSpPr txBox="1">
            <a:spLocks noGrp="1"/>
          </p:cNvSpPr>
          <p:nvPr>
            <p:ph type="sldNum" idx="12"/>
          </p:nvPr>
        </p:nvSpPr>
        <p:spPr>
          <a:xfrm>
            <a:off x="3972560" y="8831579"/>
            <a:ext cx="3037839" cy="464819"/>
          </a:xfrm>
          <a:prstGeom prst="rect">
            <a:avLst/>
          </a:prstGeom>
          <a:noFill/>
          <a:ln>
            <a:noFill/>
          </a:ln>
        </p:spPr>
        <p:txBody>
          <a:bodyPr lIns="92475" tIns="46225" rIns="92475" bIns="46225"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Verdana"/>
                <a:ea typeface="Verdana"/>
                <a:cs typeface="Verdana"/>
                <a:sym typeface="Verdana"/>
              </a:rPr>
              <a:t>7</a:t>
            </a:fld>
            <a:endParaRPr lang="en-US" sz="1200" b="0" i="0" u="none" strike="noStrike" cap="none">
              <a:solidFill>
                <a:schemeClr val="dk1"/>
              </a:solidFill>
              <a:latin typeface="Verdana"/>
              <a:ea typeface="Verdana"/>
              <a:cs typeface="Verdana"/>
              <a:sym typeface="Verdana"/>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Shape 34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46" name="Shape 346"/>
          <p:cNvSpPr txBox="1">
            <a:spLocks noGrp="1"/>
          </p:cNvSpPr>
          <p:nvPr>
            <p:ph type="body" idx="1"/>
          </p:nvPr>
        </p:nvSpPr>
        <p:spPr>
          <a:xfrm>
            <a:off x="934720" y="4415791"/>
            <a:ext cx="5140959" cy="4183379"/>
          </a:xfrm>
          <a:prstGeom prst="rect">
            <a:avLst/>
          </a:prstGeom>
          <a:noFill/>
          <a:ln>
            <a:noFill/>
          </a:ln>
        </p:spPr>
        <p:txBody>
          <a:bodyPr lIns="92475" tIns="46225" rIns="92475" bIns="46225" anchor="t" anchorCtr="0">
            <a:noAutofit/>
          </a:bodyPr>
          <a:lstStyle/>
          <a:p>
            <a:pPr marL="0" marR="0" lvl="0" indent="0" algn="l" rtl="0">
              <a:spcBef>
                <a:spcPts val="0"/>
              </a:spcBef>
              <a:spcAft>
                <a:spcPts val="0"/>
              </a:spcAft>
              <a:buSzPct val="25000"/>
              <a:buNone/>
            </a:pPr>
            <a:r>
              <a:rPr lang="en-US" sz="1200" b="1" i="0" u="none" strike="noStrike" cap="none">
                <a:solidFill>
                  <a:schemeClr val="dk1"/>
                </a:solidFill>
                <a:latin typeface="Verdana"/>
                <a:ea typeface="Verdana"/>
                <a:cs typeface="Verdana"/>
                <a:sym typeface="Verdana"/>
              </a:rPr>
              <a:t>SAY:</a:t>
            </a:r>
            <a:r>
              <a:rPr lang="en-US" sz="1200" b="0" i="0" u="none" strike="noStrike" cap="none">
                <a:solidFill>
                  <a:schemeClr val="dk1"/>
                </a:solidFill>
                <a:latin typeface="Verdana"/>
                <a:ea typeface="Verdana"/>
                <a:cs typeface="Verdana"/>
                <a:sym typeface="Verdana"/>
              </a:rPr>
              <a:t> Now that we’ve seen an overview of the changes, lets look at the details, starting with f&amp;v.</a:t>
            </a:r>
          </a:p>
        </p:txBody>
      </p:sp>
      <p:sp>
        <p:nvSpPr>
          <p:cNvPr id="347" name="Shape 347"/>
          <p:cNvSpPr txBox="1">
            <a:spLocks noGrp="1"/>
          </p:cNvSpPr>
          <p:nvPr>
            <p:ph type="sldNum" idx="12"/>
          </p:nvPr>
        </p:nvSpPr>
        <p:spPr>
          <a:xfrm>
            <a:off x="3972560" y="8831579"/>
            <a:ext cx="3037839" cy="464819"/>
          </a:xfrm>
          <a:prstGeom prst="rect">
            <a:avLst/>
          </a:prstGeom>
          <a:noFill/>
          <a:ln>
            <a:noFill/>
          </a:ln>
        </p:spPr>
        <p:txBody>
          <a:bodyPr lIns="92475" tIns="46225" rIns="92475" bIns="46225"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Verdana"/>
                <a:ea typeface="Verdana"/>
                <a:cs typeface="Verdana"/>
                <a:sym typeface="Verdana"/>
              </a:rPr>
              <a:t>8</a:t>
            </a:fld>
            <a:endParaRPr lang="en-US" sz="1200" b="0" i="0" u="none" strike="noStrike" cap="none">
              <a:solidFill>
                <a:schemeClr val="dk1"/>
              </a:solidFill>
              <a:latin typeface="Verdana"/>
              <a:ea typeface="Verdana"/>
              <a:cs typeface="Verdana"/>
              <a:sym typeface="Verdana"/>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Shape 35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56" name="Shape 356"/>
          <p:cNvSpPr txBox="1">
            <a:spLocks noGrp="1"/>
          </p:cNvSpPr>
          <p:nvPr>
            <p:ph type="body" idx="1"/>
          </p:nvPr>
        </p:nvSpPr>
        <p:spPr>
          <a:xfrm>
            <a:off x="934720" y="4415791"/>
            <a:ext cx="5140959" cy="4183379"/>
          </a:xfrm>
          <a:prstGeom prst="rect">
            <a:avLst/>
          </a:prstGeom>
          <a:noFill/>
          <a:ln>
            <a:noFill/>
          </a:ln>
        </p:spPr>
        <p:txBody>
          <a:bodyPr lIns="92475" tIns="46225" rIns="92475" bIns="46225" anchor="t" anchorCtr="0">
            <a:noAutofit/>
          </a:bodyPr>
          <a:lstStyle/>
          <a:p>
            <a:pPr marL="0" marR="0" lvl="0" indent="0" algn="l" rtl="0">
              <a:spcBef>
                <a:spcPts val="0"/>
              </a:spcBef>
              <a:spcAft>
                <a:spcPts val="0"/>
              </a:spcAft>
              <a:buSzPct val="25000"/>
              <a:buNone/>
            </a:pPr>
            <a:r>
              <a:rPr lang="en-US" sz="1200" b="1" i="0" u="none" strike="noStrike" cap="none">
                <a:solidFill>
                  <a:schemeClr val="dk1"/>
                </a:solidFill>
                <a:latin typeface="Verdana"/>
                <a:ea typeface="Verdana"/>
                <a:cs typeface="Verdana"/>
                <a:sym typeface="Verdana"/>
              </a:rPr>
              <a:t>SAY:</a:t>
            </a:r>
            <a:r>
              <a:rPr lang="en-US" sz="1200" b="0" i="0" u="none" strike="noStrike" cap="none">
                <a:solidFill>
                  <a:schemeClr val="dk1"/>
                </a:solidFill>
                <a:latin typeface="Verdana"/>
                <a:ea typeface="Verdana"/>
                <a:cs typeface="Verdana"/>
                <a:sym typeface="Verdana"/>
              </a:rPr>
              <a:t> The majority of our kids are eating enough fruits and that’s great!  Though as you see on the screen, less than 10% of 4 – 8 year olds are eating enough veggies. Let’s think about a “typical” day at childcare and the meals you serve.</a:t>
            </a:r>
          </a:p>
          <a:p>
            <a:pPr marL="0" marR="0" lvl="0" indent="0" algn="l" rtl="0">
              <a:spcBef>
                <a:spcPts val="360"/>
              </a:spcBef>
              <a:spcAft>
                <a:spcPts val="0"/>
              </a:spcAft>
              <a:buSzPct val="25000"/>
              <a:buNone/>
            </a:pPr>
            <a:r>
              <a:rPr lang="en-US" sz="1200" b="1" i="0" u="none" strike="noStrike" cap="none">
                <a:solidFill>
                  <a:schemeClr val="dk1"/>
                </a:solidFill>
                <a:latin typeface="Verdana"/>
                <a:ea typeface="Verdana"/>
                <a:cs typeface="Verdana"/>
                <a:sym typeface="Verdana"/>
              </a:rPr>
              <a:t>ASK: </a:t>
            </a:r>
            <a:r>
              <a:rPr lang="en-US" sz="1200" b="0" i="0" u="none" strike="noStrike" cap="none">
                <a:solidFill>
                  <a:schemeClr val="dk1"/>
                </a:solidFill>
                <a:latin typeface="Verdana"/>
                <a:ea typeface="Verdana"/>
                <a:cs typeface="Verdana"/>
                <a:sym typeface="Verdana"/>
              </a:rPr>
              <a:t>Do you ever serve vegetables at breakfast? </a:t>
            </a:r>
            <a:r>
              <a:rPr lang="en-US" sz="1200" b="1" i="0" u="none" strike="noStrike" cap="none">
                <a:solidFill>
                  <a:schemeClr val="dk1"/>
                </a:solidFill>
                <a:latin typeface="Verdana"/>
                <a:ea typeface="Verdana"/>
                <a:cs typeface="Verdana"/>
                <a:sym typeface="Verdana"/>
              </a:rPr>
              <a:t>[</a:t>
            </a:r>
            <a:r>
              <a:rPr lang="en-US" sz="1200" b="0" i="1" u="none" strike="noStrike" cap="none">
                <a:solidFill>
                  <a:schemeClr val="dk1"/>
                </a:solidFill>
                <a:latin typeface="Verdana"/>
                <a:ea typeface="Verdana"/>
                <a:cs typeface="Verdana"/>
                <a:sym typeface="Verdana"/>
              </a:rPr>
              <a:t>Typically fruit is served</a:t>
            </a:r>
            <a:r>
              <a:rPr lang="en-US" sz="1200" b="0" i="0" u="none" strike="noStrike" cap="none">
                <a:solidFill>
                  <a:schemeClr val="dk1"/>
                </a:solidFill>
                <a:latin typeface="Verdana"/>
                <a:ea typeface="Verdana"/>
                <a:cs typeface="Verdana"/>
                <a:sym typeface="Verdana"/>
              </a:rPr>
              <a:t>.</a:t>
            </a:r>
            <a:r>
              <a:rPr lang="en-US" sz="1200" b="1" i="0" u="none" strike="noStrike" cap="none">
                <a:solidFill>
                  <a:schemeClr val="dk1"/>
                </a:solidFill>
                <a:latin typeface="Verdana"/>
                <a:ea typeface="Verdana"/>
                <a:cs typeface="Verdana"/>
                <a:sym typeface="Verdana"/>
              </a:rPr>
              <a:t>]  </a:t>
            </a:r>
            <a:r>
              <a:rPr lang="en-US" sz="1200" b="0" i="0" u="none" strike="noStrike" cap="none">
                <a:solidFill>
                  <a:schemeClr val="dk1"/>
                </a:solidFill>
                <a:latin typeface="Verdana"/>
                <a:ea typeface="Verdana"/>
                <a:cs typeface="Verdana"/>
                <a:sym typeface="Verdana"/>
              </a:rPr>
              <a:t>Now think about lunch. Do you ever serve two vegetables at lunch? </a:t>
            </a:r>
            <a:r>
              <a:rPr lang="en-US" sz="1200" b="1" i="0" u="none" strike="noStrike" cap="none">
                <a:solidFill>
                  <a:schemeClr val="dk1"/>
                </a:solidFill>
                <a:latin typeface="Verdana"/>
                <a:ea typeface="Verdana"/>
                <a:cs typeface="Verdana"/>
                <a:sym typeface="Verdana"/>
              </a:rPr>
              <a:t>[</a:t>
            </a:r>
            <a:r>
              <a:rPr lang="en-US" sz="1200" b="0" i="1" u="none" strike="noStrike" cap="none">
                <a:solidFill>
                  <a:schemeClr val="dk1"/>
                </a:solidFill>
                <a:latin typeface="Verdana"/>
                <a:ea typeface="Verdana"/>
                <a:cs typeface="Verdana"/>
                <a:sym typeface="Verdana"/>
              </a:rPr>
              <a:t>It’s great to hear many of you do serve two vegetables!  Sometimes some providers serve two fruits at lunch</a:t>
            </a:r>
            <a:r>
              <a:rPr lang="en-US" sz="1200" b="0" i="0" u="none" strike="noStrike" cap="none">
                <a:solidFill>
                  <a:schemeClr val="dk1"/>
                </a:solidFill>
                <a:latin typeface="Verdana"/>
                <a:ea typeface="Verdana"/>
                <a:cs typeface="Verdana"/>
                <a:sym typeface="Verdana"/>
              </a:rPr>
              <a:t>.</a:t>
            </a:r>
            <a:r>
              <a:rPr lang="en-US" sz="1200" b="1" i="0" u="none" strike="noStrike" cap="none">
                <a:solidFill>
                  <a:schemeClr val="dk1"/>
                </a:solidFill>
                <a:latin typeface="Verdana"/>
                <a:ea typeface="Verdana"/>
                <a:cs typeface="Verdana"/>
                <a:sym typeface="Verdana"/>
              </a:rPr>
              <a:t>] </a:t>
            </a:r>
          </a:p>
          <a:p>
            <a:pPr marL="0" marR="0" lvl="0" indent="0" algn="l" rtl="0">
              <a:spcBef>
                <a:spcPts val="360"/>
              </a:spcBef>
              <a:spcAft>
                <a:spcPts val="0"/>
              </a:spcAft>
              <a:buSzPct val="25000"/>
              <a:buNone/>
            </a:pPr>
            <a:r>
              <a:rPr lang="en-US" sz="1200" b="1" i="0" u="none" strike="noStrike" cap="none">
                <a:solidFill>
                  <a:schemeClr val="dk1"/>
                </a:solidFill>
                <a:latin typeface="Verdana"/>
                <a:ea typeface="Verdana"/>
                <a:cs typeface="Verdana"/>
                <a:sym typeface="Verdana"/>
              </a:rPr>
              <a:t>SAY: </a:t>
            </a:r>
            <a:r>
              <a:rPr lang="en-US" sz="1200" b="0" i="0" u="none" strike="noStrike" cap="none">
                <a:solidFill>
                  <a:schemeClr val="dk1"/>
                </a:solidFill>
                <a:latin typeface="Verdana"/>
                <a:ea typeface="Verdana"/>
                <a:cs typeface="Verdana"/>
                <a:sym typeface="Verdana"/>
              </a:rPr>
              <a:t>Now think about snack. While some of you serve a fruit or vegetables at snack, it is more common that neither are served. If you serve a fruit at breakfast, two fruits at lunch and no fruit or vegetable at snack. A child can go the entire day and NEVER be served a vegetable! By separating vegetables and fruit component, at least one vegetable is now required at lunch/dinner. </a:t>
            </a:r>
          </a:p>
          <a:p>
            <a:pPr marL="0" marR="0" lvl="0" indent="0" algn="l" rtl="0">
              <a:spcBef>
                <a:spcPts val="360"/>
              </a:spcBef>
              <a:spcAft>
                <a:spcPts val="0"/>
              </a:spcAft>
              <a:buSzPct val="25000"/>
              <a:buNone/>
            </a:pPr>
            <a:endParaRPr sz="1200" b="0" i="0" u="none" strike="noStrike" cap="none">
              <a:solidFill>
                <a:schemeClr val="dk1"/>
              </a:solidFill>
              <a:latin typeface="Verdana"/>
              <a:ea typeface="Verdana"/>
              <a:cs typeface="Verdana"/>
              <a:sym typeface="Verdana"/>
            </a:endParaRPr>
          </a:p>
          <a:p>
            <a:pPr marL="0" marR="0" lvl="0" indent="0" algn="l" rtl="0">
              <a:spcBef>
                <a:spcPts val="360"/>
              </a:spcBef>
              <a:spcAft>
                <a:spcPts val="0"/>
              </a:spcAft>
              <a:buSzPct val="25000"/>
              <a:buNone/>
            </a:pPr>
            <a:r>
              <a:rPr lang="en-US" sz="1200" b="0" i="0" u="none" strike="noStrike" cap="none">
                <a:solidFill>
                  <a:schemeClr val="dk1"/>
                </a:solidFill>
                <a:latin typeface="Verdana"/>
                <a:ea typeface="Verdana"/>
                <a:cs typeface="Verdana"/>
                <a:sym typeface="Verdana"/>
              </a:rPr>
              <a:t>(CLICK) Here is a example of what that might look like. The first column with 2 fruits will no longer be reimbursable.  We can swap out strawberries for peas and now it’s a reimbursable meal! (CLICK)</a:t>
            </a:r>
          </a:p>
        </p:txBody>
      </p:sp>
      <p:sp>
        <p:nvSpPr>
          <p:cNvPr id="357" name="Shape 357"/>
          <p:cNvSpPr txBox="1">
            <a:spLocks noGrp="1"/>
          </p:cNvSpPr>
          <p:nvPr>
            <p:ph type="sldNum" idx="12"/>
          </p:nvPr>
        </p:nvSpPr>
        <p:spPr>
          <a:xfrm>
            <a:off x="3972560" y="8831579"/>
            <a:ext cx="3037839" cy="464819"/>
          </a:xfrm>
          <a:prstGeom prst="rect">
            <a:avLst/>
          </a:prstGeom>
          <a:noFill/>
          <a:ln>
            <a:noFill/>
          </a:ln>
        </p:spPr>
        <p:txBody>
          <a:bodyPr lIns="92475" tIns="46225" rIns="92475" bIns="46225"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Verdana"/>
                <a:ea typeface="Verdana"/>
                <a:cs typeface="Verdana"/>
                <a:sym typeface="Verdana"/>
              </a:rPr>
              <a:t>9</a:t>
            </a:fld>
            <a:endParaRPr lang="en-US" sz="1200" b="0" i="0" u="none" strike="noStrike" cap="none">
              <a:solidFill>
                <a:schemeClr val="dk1"/>
              </a:solidFill>
              <a:latin typeface="Verdana"/>
              <a:ea typeface="Verdana"/>
              <a:cs typeface="Verdana"/>
              <a:sym typeface="Verdana"/>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4"/>
        <p:cNvGrpSpPr/>
        <p:nvPr/>
      </p:nvGrpSpPr>
      <p:grpSpPr>
        <a:xfrm>
          <a:off x="0" y="0"/>
          <a:ext cx="0" cy="0"/>
          <a:chOff x="0" y="0"/>
          <a:chExt cx="0" cy="0"/>
        </a:xfrm>
      </p:grpSpPr>
      <p:pic>
        <p:nvPicPr>
          <p:cNvPr id="15" name="Shape 15" descr="The_Y_yellow_logo"/>
          <p:cNvPicPr preferRelativeResize="0"/>
          <p:nvPr/>
        </p:nvPicPr>
        <p:blipFill rotWithShape="1">
          <a:blip r:embed="rId2">
            <a:alphaModFix/>
          </a:blip>
          <a:srcRect/>
          <a:stretch/>
        </p:blipFill>
        <p:spPr>
          <a:xfrm>
            <a:off x="401637" y="466725"/>
            <a:ext cx="1384299" cy="1050924"/>
          </a:xfrm>
          <a:prstGeom prst="rect">
            <a:avLst/>
          </a:prstGeom>
          <a:noFill/>
          <a:ln>
            <a:noFill/>
          </a:ln>
        </p:spPr>
      </p:pic>
      <p:sp>
        <p:nvSpPr>
          <p:cNvPr id="16" name="Shape 16"/>
          <p:cNvSpPr txBox="1">
            <a:spLocks noGrp="1"/>
          </p:cNvSpPr>
          <p:nvPr>
            <p:ph type="ctrTitle"/>
          </p:nvPr>
        </p:nvSpPr>
        <p:spPr>
          <a:xfrm>
            <a:off x="295275" y="2252663"/>
            <a:ext cx="8697913" cy="1638300"/>
          </a:xfrm>
          <a:prstGeom prst="rect">
            <a:avLst/>
          </a:prstGeom>
          <a:noFill/>
          <a:ln>
            <a:noFill/>
          </a:ln>
        </p:spPr>
        <p:txBody>
          <a:bodyPr lIns="91425" tIns="91425" rIns="91425" bIns="91425" anchor="t" anchorCtr="0"/>
          <a:lstStyle>
            <a:lvl1pPr marL="0" marR="0" lvl="0" indent="0" algn="l" rtl="0">
              <a:lnSpc>
                <a:spcPct val="80000"/>
              </a:lnSpc>
              <a:spcBef>
                <a:spcPts val="0"/>
              </a:spcBef>
              <a:spcAft>
                <a:spcPts val="0"/>
              </a:spcAft>
              <a:buNone/>
              <a:defRPr sz="6400" b="1" i="0" u="none" strike="noStrike" cap="none">
                <a:solidFill>
                  <a:schemeClr val="folHlink"/>
                </a:solidFill>
                <a:latin typeface="Verdana"/>
                <a:ea typeface="Verdana"/>
                <a:cs typeface="Verdana"/>
                <a:sym typeface="Verdana"/>
              </a:defRPr>
            </a:lvl1pPr>
            <a:lvl2pPr marL="0" marR="0" lvl="1" indent="0" algn="l" rtl="0">
              <a:spcBef>
                <a:spcPts val="0"/>
              </a:spcBef>
              <a:spcAft>
                <a:spcPts val="0"/>
              </a:spcAft>
              <a:buNone/>
              <a:defRPr sz="2600" b="1" i="0" u="none" strike="noStrike" cap="none">
                <a:solidFill>
                  <a:schemeClr val="folHlink"/>
                </a:solidFill>
                <a:latin typeface="Verdana"/>
                <a:ea typeface="Verdana"/>
                <a:cs typeface="Verdana"/>
                <a:sym typeface="Verdana"/>
              </a:defRPr>
            </a:lvl2pPr>
            <a:lvl3pPr marL="0" marR="0" lvl="2" indent="0" algn="l" rtl="0">
              <a:spcBef>
                <a:spcPts val="0"/>
              </a:spcBef>
              <a:spcAft>
                <a:spcPts val="0"/>
              </a:spcAft>
              <a:buNone/>
              <a:defRPr sz="2600" b="1" i="0" u="none" strike="noStrike" cap="none">
                <a:solidFill>
                  <a:schemeClr val="folHlink"/>
                </a:solidFill>
                <a:latin typeface="Verdana"/>
                <a:ea typeface="Verdana"/>
                <a:cs typeface="Verdana"/>
                <a:sym typeface="Verdana"/>
              </a:defRPr>
            </a:lvl3pPr>
            <a:lvl4pPr marL="0" marR="0" lvl="3" indent="0" algn="l" rtl="0">
              <a:spcBef>
                <a:spcPts val="0"/>
              </a:spcBef>
              <a:spcAft>
                <a:spcPts val="0"/>
              </a:spcAft>
              <a:buNone/>
              <a:defRPr sz="2600" b="1" i="0" u="none" strike="noStrike" cap="none">
                <a:solidFill>
                  <a:schemeClr val="folHlink"/>
                </a:solidFill>
                <a:latin typeface="Verdana"/>
                <a:ea typeface="Verdana"/>
                <a:cs typeface="Verdana"/>
                <a:sym typeface="Verdana"/>
              </a:defRPr>
            </a:lvl4pPr>
            <a:lvl5pPr marL="0" marR="0" lvl="4" indent="0" algn="l" rtl="0">
              <a:spcBef>
                <a:spcPts val="0"/>
              </a:spcBef>
              <a:spcAft>
                <a:spcPts val="0"/>
              </a:spcAft>
              <a:buNone/>
              <a:defRPr sz="2600" b="1" i="0" u="none" strike="noStrike" cap="none">
                <a:solidFill>
                  <a:schemeClr val="folHlink"/>
                </a:solidFill>
                <a:latin typeface="Verdana"/>
                <a:ea typeface="Verdana"/>
                <a:cs typeface="Verdana"/>
                <a:sym typeface="Verdana"/>
              </a:defRPr>
            </a:lvl5pPr>
            <a:lvl6pPr marL="457200" marR="0" lvl="5" indent="0" algn="l" rtl="0">
              <a:spcBef>
                <a:spcPts val="0"/>
              </a:spcBef>
              <a:spcAft>
                <a:spcPts val="0"/>
              </a:spcAft>
              <a:buNone/>
              <a:defRPr sz="2600" b="1" i="0" u="none" strike="noStrike" cap="none">
                <a:solidFill>
                  <a:schemeClr val="folHlink"/>
                </a:solidFill>
                <a:latin typeface="Verdana"/>
                <a:ea typeface="Verdana"/>
                <a:cs typeface="Verdana"/>
                <a:sym typeface="Verdana"/>
              </a:defRPr>
            </a:lvl6pPr>
            <a:lvl7pPr marL="914400" marR="0" lvl="6" indent="0" algn="l" rtl="0">
              <a:spcBef>
                <a:spcPts val="0"/>
              </a:spcBef>
              <a:spcAft>
                <a:spcPts val="0"/>
              </a:spcAft>
              <a:buNone/>
              <a:defRPr sz="2600" b="1" i="0" u="none" strike="noStrike" cap="none">
                <a:solidFill>
                  <a:schemeClr val="folHlink"/>
                </a:solidFill>
                <a:latin typeface="Verdana"/>
                <a:ea typeface="Verdana"/>
                <a:cs typeface="Verdana"/>
                <a:sym typeface="Verdana"/>
              </a:defRPr>
            </a:lvl7pPr>
            <a:lvl8pPr marL="1371600" marR="0" lvl="7" indent="0" algn="l" rtl="0">
              <a:spcBef>
                <a:spcPts val="0"/>
              </a:spcBef>
              <a:spcAft>
                <a:spcPts val="0"/>
              </a:spcAft>
              <a:buNone/>
              <a:defRPr sz="2600" b="1" i="0" u="none" strike="noStrike" cap="none">
                <a:solidFill>
                  <a:schemeClr val="folHlink"/>
                </a:solidFill>
                <a:latin typeface="Verdana"/>
                <a:ea typeface="Verdana"/>
                <a:cs typeface="Verdana"/>
                <a:sym typeface="Verdana"/>
              </a:defRPr>
            </a:lvl8pPr>
            <a:lvl9pPr marL="1828800" marR="0" lvl="8" indent="0" algn="l" rtl="0">
              <a:spcBef>
                <a:spcPts val="0"/>
              </a:spcBef>
              <a:spcAft>
                <a:spcPts val="0"/>
              </a:spcAft>
              <a:buNone/>
              <a:defRPr sz="2600" b="1" i="0" u="none" strike="noStrike" cap="none">
                <a:solidFill>
                  <a:schemeClr val="folHlink"/>
                </a:solidFill>
                <a:latin typeface="Verdana"/>
                <a:ea typeface="Verdana"/>
                <a:cs typeface="Verdana"/>
                <a:sym typeface="Verdana"/>
              </a:defRPr>
            </a:lvl9pPr>
          </a:lstStyle>
          <a:p>
            <a:endParaRPr/>
          </a:p>
        </p:txBody>
      </p:sp>
      <p:sp>
        <p:nvSpPr>
          <p:cNvPr id="17" name="Shape 17"/>
          <p:cNvSpPr txBox="1">
            <a:spLocks noGrp="1"/>
          </p:cNvSpPr>
          <p:nvPr>
            <p:ph type="subTitle" idx="1"/>
          </p:nvPr>
        </p:nvSpPr>
        <p:spPr>
          <a:xfrm>
            <a:off x="338137" y="3875087"/>
            <a:ext cx="2768599" cy="468311"/>
          </a:xfrm>
          <a:prstGeom prst="rect">
            <a:avLst/>
          </a:prstGeom>
          <a:noFill/>
          <a:ln>
            <a:noFill/>
          </a:ln>
        </p:spPr>
        <p:txBody>
          <a:bodyPr lIns="91425" tIns="91425" rIns="91425" bIns="91425" anchor="t" anchorCtr="0"/>
          <a:lstStyle>
            <a:lvl1pPr marL="342900" marR="0" lvl="0" indent="-342900" algn="l" rtl="0">
              <a:spcBef>
                <a:spcPts val="600"/>
              </a:spcBef>
              <a:spcAft>
                <a:spcPts val="0"/>
              </a:spcAft>
              <a:buNone/>
              <a:defRPr sz="1200" b="0" i="0" u="none" strike="noStrike" cap="none">
                <a:solidFill>
                  <a:schemeClr val="lt2"/>
                </a:solidFill>
                <a:latin typeface="Verdana"/>
                <a:ea typeface="Verdana"/>
                <a:cs typeface="Verdana"/>
                <a:sym typeface="Verdana"/>
              </a:defRPr>
            </a:lvl1pPr>
            <a:lvl2pPr marL="223838" marR="0" lvl="1" indent="-132398" algn="l" rtl="0">
              <a:spcBef>
                <a:spcPts val="1800"/>
              </a:spcBef>
              <a:spcAft>
                <a:spcPts val="0"/>
              </a:spcAft>
              <a:buClr>
                <a:schemeClr val="lt2"/>
              </a:buClr>
              <a:buSzPct val="79999"/>
              <a:buFont typeface="Verdana"/>
              <a:buChar char="•"/>
              <a:defRPr sz="1800" b="0" i="0" u="none" strike="noStrike" cap="none">
                <a:solidFill>
                  <a:schemeClr val="lt2"/>
                </a:solidFill>
                <a:latin typeface="Verdana"/>
                <a:ea typeface="Verdana"/>
                <a:cs typeface="Verdana"/>
                <a:sym typeface="Verdana"/>
              </a:defRPr>
            </a:lvl2pPr>
            <a:lvl3pPr marL="693738" marR="0" lvl="2" indent="-122237" algn="l" rtl="0">
              <a:spcBef>
                <a:spcPts val="450"/>
              </a:spcBef>
              <a:spcAft>
                <a:spcPts val="0"/>
              </a:spcAft>
              <a:buClr>
                <a:schemeClr val="lt2"/>
              </a:buClr>
              <a:buSzPct val="100000"/>
              <a:buFont typeface="Verdana"/>
              <a:buChar char="–"/>
              <a:defRPr sz="1800" b="0" i="0" u="none" strike="noStrike" cap="none">
                <a:solidFill>
                  <a:schemeClr val="lt2"/>
                </a:solidFill>
                <a:latin typeface="Verdana"/>
                <a:ea typeface="Verdana"/>
                <a:cs typeface="Verdana"/>
                <a:sym typeface="Verdana"/>
              </a:defRPr>
            </a:lvl3pPr>
            <a:lvl4pPr marL="1120775" marR="0" lvl="3" indent="-140335" algn="l" rtl="0">
              <a:spcBef>
                <a:spcPts val="450"/>
              </a:spcBef>
              <a:spcAft>
                <a:spcPts val="0"/>
              </a:spcAft>
              <a:buClr>
                <a:schemeClr val="lt2"/>
              </a:buClr>
              <a:buSzPct val="79999"/>
              <a:buFont typeface="Verdana"/>
              <a:buChar char="•"/>
              <a:defRPr sz="1800" b="0" i="0" u="none" strike="noStrike" cap="none">
                <a:solidFill>
                  <a:schemeClr val="lt2"/>
                </a:solidFill>
                <a:latin typeface="Verdana"/>
                <a:ea typeface="Verdana"/>
                <a:cs typeface="Verdana"/>
                <a:sym typeface="Verdana"/>
              </a:defRPr>
            </a:lvl4pPr>
            <a:lvl5pPr marL="1608138" marR="0" lvl="4" indent="-122237" algn="l" rtl="0">
              <a:spcBef>
                <a:spcPts val="450"/>
              </a:spcBef>
              <a:spcAft>
                <a:spcPts val="0"/>
              </a:spcAft>
              <a:buClr>
                <a:schemeClr val="lt2"/>
              </a:buClr>
              <a:buSzPct val="100000"/>
              <a:buFont typeface="Verdana"/>
              <a:buChar char="–"/>
              <a:defRPr sz="1800" b="0" i="0" u="none" strike="noStrike" cap="none">
                <a:solidFill>
                  <a:schemeClr val="lt2"/>
                </a:solidFill>
                <a:latin typeface="Verdana"/>
                <a:ea typeface="Verdana"/>
                <a:cs typeface="Verdana"/>
                <a:sym typeface="Verdana"/>
              </a:defRPr>
            </a:lvl5pPr>
            <a:lvl6pPr marL="2065338" marR="0" lvl="5" indent="-122238" algn="l" rtl="0">
              <a:spcBef>
                <a:spcPts val="450"/>
              </a:spcBef>
              <a:spcAft>
                <a:spcPts val="0"/>
              </a:spcAft>
              <a:buClr>
                <a:schemeClr val="lt2"/>
              </a:buClr>
              <a:buSzPct val="100000"/>
              <a:buFont typeface="Verdana"/>
              <a:buChar char="–"/>
              <a:defRPr sz="1800" b="0" i="0" u="none" strike="noStrike" cap="none">
                <a:solidFill>
                  <a:schemeClr val="lt2"/>
                </a:solidFill>
                <a:latin typeface="Verdana"/>
                <a:ea typeface="Verdana"/>
                <a:cs typeface="Verdana"/>
                <a:sym typeface="Verdana"/>
              </a:defRPr>
            </a:lvl6pPr>
            <a:lvl7pPr marL="2522538" marR="0" lvl="6" indent="-122238" algn="l" rtl="0">
              <a:spcBef>
                <a:spcPts val="450"/>
              </a:spcBef>
              <a:spcAft>
                <a:spcPts val="0"/>
              </a:spcAft>
              <a:buClr>
                <a:schemeClr val="lt2"/>
              </a:buClr>
              <a:buSzPct val="100000"/>
              <a:buFont typeface="Verdana"/>
              <a:buChar char="–"/>
              <a:defRPr sz="1800" b="0" i="0" u="none" strike="noStrike" cap="none">
                <a:solidFill>
                  <a:schemeClr val="lt2"/>
                </a:solidFill>
                <a:latin typeface="Verdana"/>
                <a:ea typeface="Verdana"/>
                <a:cs typeface="Verdana"/>
                <a:sym typeface="Verdana"/>
              </a:defRPr>
            </a:lvl7pPr>
            <a:lvl8pPr marL="2979738" marR="0" lvl="7" indent="-122238" algn="l" rtl="0">
              <a:spcBef>
                <a:spcPts val="450"/>
              </a:spcBef>
              <a:spcAft>
                <a:spcPts val="0"/>
              </a:spcAft>
              <a:buClr>
                <a:schemeClr val="lt2"/>
              </a:buClr>
              <a:buSzPct val="100000"/>
              <a:buFont typeface="Verdana"/>
              <a:buChar char="–"/>
              <a:defRPr sz="1800" b="0" i="0" u="none" strike="noStrike" cap="none">
                <a:solidFill>
                  <a:schemeClr val="lt2"/>
                </a:solidFill>
                <a:latin typeface="Verdana"/>
                <a:ea typeface="Verdana"/>
                <a:cs typeface="Verdana"/>
                <a:sym typeface="Verdana"/>
              </a:defRPr>
            </a:lvl8pPr>
            <a:lvl9pPr marL="3436938" marR="0" lvl="8" indent="-122237" algn="l" rtl="0">
              <a:spcBef>
                <a:spcPts val="450"/>
              </a:spcBef>
              <a:spcAft>
                <a:spcPts val="0"/>
              </a:spcAft>
              <a:buClr>
                <a:schemeClr val="lt2"/>
              </a:buClr>
              <a:buSzPct val="100000"/>
              <a:buFont typeface="Verdana"/>
              <a:buChar char="–"/>
              <a:defRPr sz="1800" b="0" i="0" u="none" strike="noStrike" cap="none">
                <a:solidFill>
                  <a:schemeClr val="lt2"/>
                </a:solidFill>
                <a:latin typeface="Verdana"/>
                <a:ea typeface="Verdana"/>
                <a:cs typeface="Verdana"/>
                <a:sym typeface="Verdana"/>
              </a:defRPr>
            </a:lvl9pPr>
          </a:lstStyle>
          <a:p>
            <a:endParaRPr/>
          </a:p>
        </p:txBody>
      </p:sp>
      <p:sp>
        <p:nvSpPr>
          <p:cNvPr id="18" name="Shape 18"/>
          <p:cNvSpPr txBox="1">
            <a:spLocks noGrp="1"/>
          </p:cNvSpPr>
          <p:nvPr>
            <p:ph type="dt" idx="10"/>
          </p:nvPr>
        </p:nvSpPr>
        <p:spPr>
          <a:xfrm>
            <a:off x="352425" y="4327525"/>
            <a:ext cx="1904999" cy="45720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200" b="0" i="0" u="none" strike="noStrike" cap="none">
                <a:solidFill>
                  <a:schemeClr val="lt2"/>
                </a:solidFill>
                <a:latin typeface="Verdana"/>
                <a:ea typeface="Verdana"/>
                <a:cs typeface="Verdana"/>
                <a:sym typeface="Verdana"/>
              </a:defRPr>
            </a:lvl1pPr>
            <a:lvl2pPr marL="457200" marR="0" lvl="1" indent="0" algn="l" rtl="0">
              <a:spcBef>
                <a:spcPts val="0"/>
              </a:spcBef>
              <a:spcAft>
                <a:spcPts val="0"/>
              </a:spcAft>
              <a:buNone/>
              <a:defRPr sz="2400" b="0" i="0" u="none" strike="noStrike" cap="none">
                <a:solidFill>
                  <a:schemeClr val="dk1"/>
                </a:solidFill>
                <a:latin typeface="Verdana"/>
                <a:ea typeface="Verdana"/>
                <a:cs typeface="Verdana"/>
                <a:sym typeface="Verdana"/>
              </a:defRPr>
            </a:lvl2pPr>
            <a:lvl3pPr marL="914400" marR="0" lvl="2" indent="0" algn="l" rtl="0">
              <a:spcBef>
                <a:spcPts val="0"/>
              </a:spcBef>
              <a:spcAft>
                <a:spcPts val="0"/>
              </a:spcAft>
              <a:buNone/>
              <a:defRPr sz="2400" b="0" i="0" u="none" strike="noStrike" cap="none">
                <a:solidFill>
                  <a:schemeClr val="dk1"/>
                </a:solidFill>
                <a:latin typeface="Verdana"/>
                <a:ea typeface="Verdana"/>
                <a:cs typeface="Verdana"/>
                <a:sym typeface="Verdana"/>
              </a:defRPr>
            </a:lvl3pPr>
            <a:lvl4pPr marL="1371600" marR="0" lvl="3" indent="0" algn="l" rtl="0">
              <a:spcBef>
                <a:spcPts val="0"/>
              </a:spcBef>
              <a:spcAft>
                <a:spcPts val="0"/>
              </a:spcAft>
              <a:buNone/>
              <a:defRPr sz="2400" b="0" i="0" u="none" strike="noStrike" cap="none">
                <a:solidFill>
                  <a:schemeClr val="dk1"/>
                </a:solidFill>
                <a:latin typeface="Verdana"/>
                <a:ea typeface="Verdana"/>
                <a:cs typeface="Verdana"/>
                <a:sym typeface="Verdana"/>
              </a:defRPr>
            </a:lvl4pPr>
            <a:lvl5pPr marL="1828800" marR="0" lvl="4" indent="0" algn="l" rtl="0">
              <a:spcBef>
                <a:spcPts val="0"/>
              </a:spcBef>
              <a:spcAft>
                <a:spcPts val="0"/>
              </a:spcAft>
              <a:buNone/>
              <a:defRPr sz="2400" b="0" i="0" u="none" strike="noStrike" cap="none">
                <a:solidFill>
                  <a:schemeClr val="dk1"/>
                </a:solidFill>
                <a:latin typeface="Verdana"/>
                <a:ea typeface="Verdana"/>
                <a:cs typeface="Verdana"/>
                <a:sym typeface="Verdana"/>
              </a:defRPr>
            </a:lvl5pPr>
            <a:lvl6pPr marL="2286000" marR="0" lvl="5" indent="0" algn="l" rtl="0">
              <a:spcBef>
                <a:spcPts val="0"/>
              </a:spcBef>
              <a:buNone/>
              <a:defRPr sz="2400" b="0" i="0" u="none" strike="noStrike" cap="none">
                <a:solidFill>
                  <a:schemeClr val="dk1"/>
                </a:solidFill>
                <a:latin typeface="Verdana"/>
                <a:ea typeface="Verdana"/>
                <a:cs typeface="Verdana"/>
                <a:sym typeface="Verdana"/>
              </a:defRPr>
            </a:lvl6pPr>
            <a:lvl7pPr marL="2743200" marR="0" lvl="6" indent="0" algn="l" rtl="0">
              <a:spcBef>
                <a:spcPts val="0"/>
              </a:spcBef>
              <a:buNone/>
              <a:defRPr sz="2400" b="0" i="0" u="none" strike="noStrike" cap="none">
                <a:solidFill>
                  <a:schemeClr val="dk1"/>
                </a:solidFill>
                <a:latin typeface="Verdana"/>
                <a:ea typeface="Verdana"/>
                <a:cs typeface="Verdana"/>
                <a:sym typeface="Verdana"/>
              </a:defRPr>
            </a:lvl7pPr>
            <a:lvl8pPr marL="3200400" marR="0" lvl="7" indent="0" algn="l" rtl="0">
              <a:spcBef>
                <a:spcPts val="0"/>
              </a:spcBef>
              <a:buNone/>
              <a:defRPr sz="2400" b="0" i="0" u="none" strike="noStrike" cap="none">
                <a:solidFill>
                  <a:schemeClr val="dk1"/>
                </a:solidFill>
                <a:latin typeface="Verdana"/>
                <a:ea typeface="Verdana"/>
                <a:cs typeface="Verdana"/>
                <a:sym typeface="Verdana"/>
              </a:defRPr>
            </a:lvl8pPr>
            <a:lvl9pPr marL="3657600" marR="0" lvl="8" indent="0" algn="l" rtl="0">
              <a:spcBef>
                <a:spcPts val="0"/>
              </a:spcBef>
              <a:buNone/>
              <a:defRPr sz="2400" b="0" i="0" u="none" strike="noStrike" cap="none">
                <a:solidFill>
                  <a:schemeClr val="dk1"/>
                </a:solidFill>
                <a:latin typeface="Verdana"/>
                <a:ea typeface="Verdana"/>
                <a:cs typeface="Verdana"/>
                <a:sym typeface="Verdana"/>
              </a:defRPr>
            </a:lvl9pPr>
          </a:lstStyle>
          <a:p>
            <a:endParaRPr/>
          </a:p>
        </p:txBody>
      </p:sp>
      <p:sp>
        <p:nvSpPr>
          <p:cNvPr id="19" name="Shape 19"/>
          <p:cNvSpPr txBox="1">
            <a:spLocks noGrp="1"/>
          </p:cNvSpPr>
          <p:nvPr>
            <p:ph type="ftr" idx="11"/>
          </p:nvPr>
        </p:nvSpPr>
        <p:spPr>
          <a:xfrm>
            <a:off x="6362700" y="1003300"/>
            <a:ext cx="2781300" cy="720724"/>
          </a:xfrm>
          <a:prstGeom prst="rect">
            <a:avLst/>
          </a:prstGeom>
          <a:noFill/>
          <a:ln>
            <a:noFill/>
          </a:ln>
        </p:spPr>
        <p:txBody>
          <a:bodyPr lIns="91425" tIns="91425" rIns="91425" bIns="91425" anchor="t" anchorCtr="0"/>
          <a:lstStyle>
            <a:lvl1pPr marL="0" marR="0" lvl="0" indent="0" algn="l" rtl="0">
              <a:lnSpc>
                <a:spcPct val="82000"/>
              </a:lnSpc>
              <a:spcBef>
                <a:spcPts val="220"/>
              </a:spcBef>
              <a:spcAft>
                <a:spcPts val="0"/>
              </a:spcAft>
              <a:buNone/>
              <a:defRPr sz="1100" b="1" i="0" u="none" strike="noStrike" cap="none">
                <a:solidFill>
                  <a:schemeClr val="folHlink"/>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Verdana"/>
                <a:ea typeface="Verdana"/>
                <a:cs typeface="Verdana"/>
                <a:sym typeface="Verdana"/>
              </a:defRPr>
            </a:lvl2pPr>
            <a:lvl3pPr marL="914400" marR="0" lvl="2" indent="0" algn="l" rtl="0">
              <a:spcBef>
                <a:spcPts val="0"/>
              </a:spcBef>
              <a:spcAft>
                <a:spcPts val="0"/>
              </a:spcAft>
              <a:buNone/>
              <a:defRPr sz="2400" b="0" i="0" u="none" strike="noStrike" cap="none">
                <a:solidFill>
                  <a:schemeClr val="dk1"/>
                </a:solidFill>
                <a:latin typeface="Verdana"/>
                <a:ea typeface="Verdana"/>
                <a:cs typeface="Verdana"/>
                <a:sym typeface="Verdana"/>
              </a:defRPr>
            </a:lvl3pPr>
            <a:lvl4pPr marL="1371600" marR="0" lvl="3" indent="0" algn="l" rtl="0">
              <a:spcBef>
                <a:spcPts val="0"/>
              </a:spcBef>
              <a:spcAft>
                <a:spcPts val="0"/>
              </a:spcAft>
              <a:buNone/>
              <a:defRPr sz="2400" b="0" i="0" u="none" strike="noStrike" cap="none">
                <a:solidFill>
                  <a:schemeClr val="dk1"/>
                </a:solidFill>
                <a:latin typeface="Verdana"/>
                <a:ea typeface="Verdana"/>
                <a:cs typeface="Verdana"/>
                <a:sym typeface="Verdana"/>
              </a:defRPr>
            </a:lvl4pPr>
            <a:lvl5pPr marL="1828800" marR="0" lvl="4" indent="0" algn="l" rtl="0">
              <a:spcBef>
                <a:spcPts val="0"/>
              </a:spcBef>
              <a:spcAft>
                <a:spcPts val="0"/>
              </a:spcAft>
              <a:buNone/>
              <a:defRPr sz="2400" b="0" i="0" u="none" strike="noStrike" cap="none">
                <a:solidFill>
                  <a:schemeClr val="dk1"/>
                </a:solidFill>
                <a:latin typeface="Verdana"/>
                <a:ea typeface="Verdana"/>
                <a:cs typeface="Verdana"/>
                <a:sym typeface="Verdana"/>
              </a:defRPr>
            </a:lvl5pPr>
            <a:lvl6pPr marL="2286000" marR="0" lvl="5" indent="0" algn="l" rtl="0">
              <a:spcBef>
                <a:spcPts val="0"/>
              </a:spcBef>
              <a:buNone/>
              <a:defRPr sz="2400" b="0" i="0" u="none" strike="noStrike" cap="none">
                <a:solidFill>
                  <a:schemeClr val="dk1"/>
                </a:solidFill>
                <a:latin typeface="Verdana"/>
                <a:ea typeface="Verdana"/>
                <a:cs typeface="Verdana"/>
                <a:sym typeface="Verdana"/>
              </a:defRPr>
            </a:lvl6pPr>
            <a:lvl7pPr marL="2743200" marR="0" lvl="6" indent="0" algn="l" rtl="0">
              <a:spcBef>
                <a:spcPts val="0"/>
              </a:spcBef>
              <a:buNone/>
              <a:defRPr sz="2400" b="0" i="0" u="none" strike="noStrike" cap="none">
                <a:solidFill>
                  <a:schemeClr val="dk1"/>
                </a:solidFill>
                <a:latin typeface="Verdana"/>
                <a:ea typeface="Verdana"/>
                <a:cs typeface="Verdana"/>
                <a:sym typeface="Verdana"/>
              </a:defRPr>
            </a:lvl7pPr>
            <a:lvl8pPr marL="3200400" marR="0" lvl="7" indent="0" algn="l" rtl="0">
              <a:spcBef>
                <a:spcPts val="0"/>
              </a:spcBef>
              <a:buNone/>
              <a:defRPr sz="2400" b="0" i="0" u="none" strike="noStrike" cap="none">
                <a:solidFill>
                  <a:schemeClr val="dk1"/>
                </a:solidFill>
                <a:latin typeface="Verdana"/>
                <a:ea typeface="Verdana"/>
                <a:cs typeface="Verdana"/>
                <a:sym typeface="Verdana"/>
              </a:defRPr>
            </a:lvl8pPr>
            <a:lvl9pPr marL="3657600" marR="0" lvl="8" indent="0" algn="l" rtl="0">
              <a:spcBef>
                <a:spcPts val="0"/>
              </a:spcBef>
              <a:buNone/>
              <a:defRPr sz="2400" b="0" i="0" u="none" strike="noStrike" cap="none">
                <a:solidFill>
                  <a:schemeClr val="dk1"/>
                </a:solidFill>
                <a:latin typeface="Verdana"/>
                <a:ea typeface="Verdana"/>
                <a:cs typeface="Verdana"/>
                <a:sym typeface="Verdana"/>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63"/>
        <p:cNvGrpSpPr/>
        <p:nvPr/>
      </p:nvGrpSpPr>
      <p:grpSpPr>
        <a:xfrm>
          <a:off x="0" y="0"/>
          <a:ext cx="0" cy="0"/>
          <a:chOff x="0" y="0"/>
          <a:chExt cx="0" cy="0"/>
        </a:xfrm>
      </p:grpSpPr>
      <p:sp>
        <p:nvSpPr>
          <p:cNvPr id="64" name="Shape 64"/>
          <p:cNvSpPr txBox="1">
            <a:spLocks noGrp="1"/>
          </p:cNvSpPr>
          <p:nvPr>
            <p:ph type="title"/>
          </p:nvPr>
        </p:nvSpPr>
        <p:spPr>
          <a:xfrm>
            <a:off x="328612" y="328612"/>
            <a:ext cx="8374061" cy="84455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2600" b="1" i="0" u="none" strike="noStrike" cap="none">
                <a:solidFill>
                  <a:schemeClr val="folHlink"/>
                </a:solidFill>
                <a:latin typeface="Verdana"/>
                <a:ea typeface="Verdana"/>
                <a:cs typeface="Verdana"/>
                <a:sym typeface="Verdana"/>
              </a:defRPr>
            </a:lvl1pPr>
            <a:lvl2pPr marL="0" marR="0" lvl="1" indent="0" algn="l" rtl="0">
              <a:spcBef>
                <a:spcPts val="0"/>
              </a:spcBef>
              <a:spcAft>
                <a:spcPts val="0"/>
              </a:spcAft>
              <a:buNone/>
              <a:defRPr sz="2600" b="1" i="0" u="none" strike="noStrike" cap="none">
                <a:solidFill>
                  <a:schemeClr val="folHlink"/>
                </a:solidFill>
                <a:latin typeface="Verdana"/>
                <a:ea typeface="Verdana"/>
                <a:cs typeface="Verdana"/>
                <a:sym typeface="Verdana"/>
              </a:defRPr>
            </a:lvl2pPr>
            <a:lvl3pPr marL="0" marR="0" lvl="2" indent="0" algn="l" rtl="0">
              <a:spcBef>
                <a:spcPts val="0"/>
              </a:spcBef>
              <a:spcAft>
                <a:spcPts val="0"/>
              </a:spcAft>
              <a:buNone/>
              <a:defRPr sz="2600" b="1" i="0" u="none" strike="noStrike" cap="none">
                <a:solidFill>
                  <a:schemeClr val="folHlink"/>
                </a:solidFill>
                <a:latin typeface="Verdana"/>
                <a:ea typeface="Verdana"/>
                <a:cs typeface="Verdana"/>
                <a:sym typeface="Verdana"/>
              </a:defRPr>
            </a:lvl3pPr>
            <a:lvl4pPr marL="0" marR="0" lvl="3" indent="0" algn="l" rtl="0">
              <a:spcBef>
                <a:spcPts val="0"/>
              </a:spcBef>
              <a:spcAft>
                <a:spcPts val="0"/>
              </a:spcAft>
              <a:buNone/>
              <a:defRPr sz="2600" b="1" i="0" u="none" strike="noStrike" cap="none">
                <a:solidFill>
                  <a:schemeClr val="folHlink"/>
                </a:solidFill>
                <a:latin typeface="Verdana"/>
                <a:ea typeface="Verdana"/>
                <a:cs typeface="Verdana"/>
                <a:sym typeface="Verdana"/>
              </a:defRPr>
            </a:lvl4pPr>
            <a:lvl5pPr marL="0" marR="0" lvl="4" indent="0" algn="l" rtl="0">
              <a:spcBef>
                <a:spcPts val="0"/>
              </a:spcBef>
              <a:spcAft>
                <a:spcPts val="0"/>
              </a:spcAft>
              <a:buNone/>
              <a:defRPr sz="2600" b="1" i="0" u="none" strike="noStrike" cap="none">
                <a:solidFill>
                  <a:schemeClr val="folHlink"/>
                </a:solidFill>
                <a:latin typeface="Verdana"/>
                <a:ea typeface="Verdana"/>
                <a:cs typeface="Verdana"/>
                <a:sym typeface="Verdana"/>
              </a:defRPr>
            </a:lvl5pPr>
            <a:lvl6pPr marL="457200" marR="0" lvl="5" indent="0" algn="l" rtl="0">
              <a:spcBef>
                <a:spcPts val="0"/>
              </a:spcBef>
              <a:spcAft>
                <a:spcPts val="0"/>
              </a:spcAft>
              <a:buNone/>
              <a:defRPr sz="2600" b="1" i="0" u="none" strike="noStrike" cap="none">
                <a:solidFill>
                  <a:schemeClr val="folHlink"/>
                </a:solidFill>
                <a:latin typeface="Verdana"/>
                <a:ea typeface="Verdana"/>
                <a:cs typeface="Verdana"/>
                <a:sym typeface="Verdana"/>
              </a:defRPr>
            </a:lvl6pPr>
            <a:lvl7pPr marL="914400" marR="0" lvl="6" indent="0" algn="l" rtl="0">
              <a:spcBef>
                <a:spcPts val="0"/>
              </a:spcBef>
              <a:spcAft>
                <a:spcPts val="0"/>
              </a:spcAft>
              <a:buNone/>
              <a:defRPr sz="2600" b="1" i="0" u="none" strike="noStrike" cap="none">
                <a:solidFill>
                  <a:schemeClr val="folHlink"/>
                </a:solidFill>
                <a:latin typeface="Verdana"/>
                <a:ea typeface="Verdana"/>
                <a:cs typeface="Verdana"/>
                <a:sym typeface="Verdana"/>
              </a:defRPr>
            </a:lvl7pPr>
            <a:lvl8pPr marL="1371600" marR="0" lvl="7" indent="0" algn="l" rtl="0">
              <a:spcBef>
                <a:spcPts val="0"/>
              </a:spcBef>
              <a:spcAft>
                <a:spcPts val="0"/>
              </a:spcAft>
              <a:buNone/>
              <a:defRPr sz="2600" b="1" i="0" u="none" strike="noStrike" cap="none">
                <a:solidFill>
                  <a:schemeClr val="folHlink"/>
                </a:solidFill>
                <a:latin typeface="Verdana"/>
                <a:ea typeface="Verdana"/>
                <a:cs typeface="Verdana"/>
                <a:sym typeface="Verdana"/>
              </a:defRPr>
            </a:lvl8pPr>
            <a:lvl9pPr marL="1828800" marR="0" lvl="8" indent="0" algn="l" rtl="0">
              <a:spcBef>
                <a:spcPts val="0"/>
              </a:spcBef>
              <a:spcAft>
                <a:spcPts val="0"/>
              </a:spcAft>
              <a:buNone/>
              <a:defRPr sz="2600" b="1" i="0" u="none" strike="noStrike" cap="none">
                <a:solidFill>
                  <a:schemeClr val="folHlink"/>
                </a:solidFill>
                <a:latin typeface="Verdana"/>
                <a:ea typeface="Verdana"/>
                <a:cs typeface="Verdana"/>
                <a:sym typeface="Verdana"/>
              </a:defRPr>
            </a:lvl9pPr>
          </a:lstStyle>
          <a:p>
            <a:endParaRPr/>
          </a:p>
        </p:txBody>
      </p:sp>
      <p:sp>
        <p:nvSpPr>
          <p:cNvPr id="65" name="Shape 65"/>
          <p:cNvSpPr txBox="1">
            <a:spLocks noGrp="1"/>
          </p:cNvSpPr>
          <p:nvPr>
            <p:ph type="body" idx="1"/>
          </p:nvPr>
        </p:nvSpPr>
        <p:spPr>
          <a:xfrm rot="5400000">
            <a:off x="2336006" y="-242093"/>
            <a:ext cx="4375149" cy="8339137"/>
          </a:xfrm>
          <a:prstGeom prst="rect">
            <a:avLst/>
          </a:prstGeom>
          <a:noFill/>
          <a:ln>
            <a:noFill/>
          </a:ln>
        </p:spPr>
        <p:txBody>
          <a:bodyPr lIns="91425" tIns="91425" rIns="91425" bIns="91425" anchor="t" anchorCtr="0"/>
          <a:lstStyle>
            <a:lvl1pPr marL="342900" marR="0" lvl="0" indent="-342900" algn="l" rtl="0">
              <a:spcBef>
                <a:spcPts val="900"/>
              </a:spcBef>
              <a:spcAft>
                <a:spcPts val="0"/>
              </a:spcAft>
              <a:buNone/>
              <a:defRPr sz="1800" b="0" i="0" u="none" strike="noStrike" cap="none">
                <a:solidFill>
                  <a:schemeClr val="lt2"/>
                </a:solidFill>
                <a:latin typeface="Verdana"/>
                <a:ea typeface="Verdana"/>
                <a:cs typeface="Verdana"/>
                <a:sym typeface="Verdana"/>
              </a:defRPr>
            </a:lvl1pPr>
            <a:lvl2pPr marL="223838" marR="0" lvl="1" indent="-132398" algn="l" rtl="0">
              <a:spcBef>
                <a:spcPts val="1800"/>
              </a:spcBef>
              <a:spcAft>
                <a:spcPts val="0"/>
              </a:spcAft>
              <a:buClr>
                <a:schemeClr val="lt2"/>
              </a:buClr>
              <a:buSzPct val="79999"/>
              <a:buFont typeface="Verdana"/>
              <a:buChar char="•"/>
              <a:defRPr sz="1800" b="0" i="0" u="none" strike="noStrike" cap="none">
                <a:solidFill>
                  <a:schemeClr val="lt2"/>
                </a:solidFill>
                <a:latin typeface="Verdana"/>
                <a:ea typeface="Verdana"/>
                <a:cs typeface="Verdana"/>
                <a:sym typeface="Verdana"/>
              </a:defRPr>
            </a:lvl2pPr>
            <a:lvl3pPr marL="693738" marR="0" lvl="2" indent="-122237" algn="l" rtl="0">
              <a:spcBef>
                <a:spcPts val="450"/>
              </a:spcBef>
              <a:spcAft>
                <a:spcPts val="0"/>
              </a:spcAft>
              <a:buClr>
                <a:schemeClr val="lt2"/>
              </a:buClr>
              <a:buSzPct val="100000"/>
              <a:buFont typeface="Verdana"/>
              <a:buChar char="–"/>
              <a:defRPr sz="1800" b="0" i="0" u="none" strike="noStrike" cap="none">
                <a:solidFill>
                  <a:schemeClr val="lt2"/>
                </a:solidFill>
                <a:latin typeface="Verdana"/>
                <a:ea typeface="Verdana"/>
                <a:cs typeface="Verdana"/>
                <a:sym typeface="Verdana"/>
              </a:defRPr>
            </a:lvl3pPr>
            <a:lvl4pPr marL="1120775" marR="0" lvl="3" indent="-140335" algn="l" rtl="0">
              <a:spcBef>
                <a:spcPts val="450"/>
              </a:spcBef>
              <a:spcAft>
                <a:spcPts val="0"/>
              </a:spcAft>
              <a:buClr>
                <a:schemeClr val="lt2"/>
              </a:buClr>
              <a:buSzPct val="79999"/>
              <a:buFont typeface="Verdana"/>
              <a:buChar char="•"/>
              <a:defRPr sz="1800" b="0" i="0" u="none" strike="noStrike" cap="none">
                <a:solidFill>
                  <a:schemeClr val="lt2"/>
                </a:solidFill>
                <a:latin typeface="Verdana"/>
                <a:ea typeface="Verdana"/>
                <a:cs typeface="Verdana"/>
                <a:sym typeface="Verdana"/>
              </a:defRPr>
            </a:lvl4pPr>
            <a:lvl5pPr marL="1608138" marR="0" lvl="4" indent="-122237" algn="l" rtl="0">
              <a:spcBef>
                <a:spcPts val="450"/>
              </a:spcBef>
              <a:spcAft>
                <a:spcPts val="0"/>
              </a:spcAft>
              <a:buClr>
                <a:schemeClr val="lt2"/>
              </a:buClr>
              <a:buSzPct val="100000"/>
              <a:buFont typeface="Verdana"/>
              <a:buChar char="–"/>
              <a:defRPr sz="1800" b="0" i="0" u="none" strike="noStrike" cap="none">
                <a:solidFill>
                  <a:schemeClr val="lt2"/>
                </a:solidFill>
                <a:latin typeface="Verdana"/>
                <a:ea typeface="Verdana"/>
                <a:cs typeface="Verdana"/>
                <a:sym typeface="Verdana"/>
              </a:defRPr>
            </a:lvl5pPr>
            <a:lvl6pPr marL="2065338" marR="0" lvl="5" indent="-122238" algn="l" rtl="0">
              <a:spcBef>
                <a:spcPts val="450"/>
              </a:spcBef>
              <a:spcAft>
                <a:spcPts val="0"/>
              </a:spcAft>
              <a:buClr>
                <a:schemeClr val="lt2"/>
              </a:buClr>
              <a:buSzPct val="100000"/>
              <a:buFont typeface="Verdana"/>
              <a:buChar char="–"/>
              <a:defRPr sz="1800" b="0" i="0" u="none" strike="noStrike" cap="none">
                <a:solidFill>
                  <a:schemeClr val="lt2"/>
                </a:solidFill>
                <a:latin typeface="Verdana"/>
                <a:ea typeface="Verdana"/>
                <a:cs typeface="Verdana"/>
                <a:sym typeface="Verdana"/>
              </a:defRPr>
            </a:lvl6pPr>
            <a:lvl7pPr marL="2522538" marR="0" lvl="6" indent="-122238" algn="l" rtl="0">
              <a:spcBef>
                <a:spcPts val="450"/>
              </a:spcBef>
              <a:spcAft>
                <a:spcPts val="0"/>
              </a:spcAft>
              <a:buClr>
                <a:schemeClr val="lt2"/>
              </a:buClr>
              <a:buSzPct val="100000"/>
              <a:buFont typeface="Verdana"/>
              <a:buChar char="–"/>
              <a:defRPr sz="1800" b="0" i="0" u="none" strike="noStrike" cap="none">
                <a:solidFill>
                  <a:schemeClr val="lt2"/>
                </a:solidFill>
                <a:latin typeface="Verdana"/>
                <a:ea typeface="Verdana"/>
                <a:cs typeface="Verdana"/>
                <a:sym typeface="Verdana"/>
              </a:defRPr>
            </a:lvl7pPr>
            <a:lvl8pPr marL="2979738" marR="0" lvl="7" indent="-122238" algn="l" rtl="0">
              <a:spcBef>
                <a:spcPts val="450"/>
              </a:spcBef>
              <a:spcAft>
                <a:spcPts val="0"/>
              </a:spcAft>
              <a:buClr>
                <a:schemeClr val="lt2"/>
              </a:buClr>
              <a:buSzPct val="100000"/>
              <a:buFont typeface="Verdana"/>
              <a:buChar char="–"/>
              <a:defRPr sz="1800" b="0" i="0" u="none" strike="noStrike" cap="none">
                <a:solidFill>
                  <a:schemeClr val="lt2"/>
                </a:solidFill>
                <a:latin typeface="Verdana"/>
                <a:ea typeface="Verdana"/>
                <a:cs typeface="Verdana"/>
                <a:sym typeface="Verdana"/>
              </a:defRPr>
            </a:lvl8pPr>
            <a:lvl9pPr marL="3436938" marR="0" lvl="8" indent="-122237" algn="l" rtl="0">
              <a:spcBef>
                <a:spcPts val="450"/>
              </a:spcBef>
              <a:spcAft>
                <a:spcPts val="0"/>
              </a:spcAft>
              <a:buClr>
                <a:schemeClr val="lt2"/>
              </a:buClr>
              <a:buSzPct val="100000"/>
              <a:buFont typeface="Verdana"/>
              <a:buChar char="–"/>
              <a:defRPr sz="1800" b="0" i="0" u="none" strike="noStrike" cap="none">
                <a:solidFill>
                  <a:schemeClr val="lt2"/>
                </a:solidFill>
                <a:latin typeface="Verdana"/>
                <a:ea typeface="Verdana"/>
                <a:cs typeface="Verdana"/>
                <a:sym typeface="Verdana"/>
              </a:defRPr>
            </a:lvl9pPr>
          </a:lstStyle>
          <a:p>
            <a:endParaRPr/>
          </a:p>
        </p:txBody>
      </p:sp>
      <p:sp>
        <p:nvSpPr>
          <p:cNvPr id="66" name="Shape 66"/>
          <p:cNvSpPr txBox="1">
            <a:spLocks noGrp="1"/>
          </p:cNvSpPr>
          <p:nvPr>
            <p:ph type="sldNum" idx="12"/>
          </p:nvPr>
        </p:nvSpPr>
        <p:spPr>
          <a:xfrm>
            <a:off x="350837" y="6356350"/>
            <a:ext cx="409575" cy="2174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a:solidFill>
                  <a:schemeClr val="lt2"/>
                </a:solidFill>
                <a:latin typeface="Verdana"/>
                <a:ea typeface="Verdana"/>
                <a:cs typeface="Verdana"/>
                <a:sym typeface="Verdana"/>
              </a:rPr>
              <a:t>‹#›</a:t>
            </a:fld>
            <a:endParaRPr lang="en-US" sz="800">
              <a:solidFill>
                <a:schemeClr val="lt2"/>
              </a:solidFill>
              <a:latin typeface="Verdana"/>
              <a:ea typeface="Verdana"/>
              <a:cs typeface="Verdana"/>
              <a:sym typeface="Verdana"/>
            </a:endParaRPr>
          </a:p>
        </p:txBody>
      </p:sp>
      <p:sp>
        <p:nvSpPr>
          <p:cNvPr id="67" name="Shape 67"/>
          <p:cNvSpPr txBox="1">
            <a:spLocks noGrp="1"/>
          </p:cNvSpPr>
          <p:nvPr>
            <p:ph type="ftr" idx="11"/>
          </p:nvPr>
        </p:nvSpPr>
        <p:spPr>
          <a:xfrm>
            <a:off x="568325" y="6356350"/>
            <a:ext cx="4691063" cy="287338"/>
          </a:xfrm>
          <a:prstGeom prst="rect">
            <a:avLst/>
          </a:prstGeom>
          <a:noFill/>
          <a:ln>
            <a:noFill/>
          </a:ln>
        </p:spPr>
        <p:txBody>
          <a:bodyPr lIns="91425" tIns="91425" rIns="91425" bIns="91425" anchor="t" anchorCtr="0"/>
          <a:lstStyle>
            <a:lvl1pPr marL="0" marR="0" lvl="0" indent="0" algn="l" rtl="0">
              <a:spcBef>
                <a:spcPts val="0"/>
              </a:spcBef>
              <a:spcAft>
                <a:spcPts val="0"/>
              </a:spcAft>
              <a:buNone/>
              <a:defRPr sz="800">
                <a:solidFill>
                  <a:schemeClr val="dk1"/>
                </a:solidFill>
                <a:latin typeface="Verdana"/>
                <a:ea typeface="Verdana"/>
                <a:cs typeface="Verdana"/>
                <a:sym typeface="Verdana"/>
              </a:defRPr>
            </a:lvl1pPr>
            <a:lvl2pPr marL="457200" marR="0" lvl="1" indent="0" algn="l" rtl="0">
              <a:spcBef>
                <a:spcPts val="0"/>
              </a:spcBef>
              <a:spcAft>
                <a:spcPts val="0"/>
              </a:spcAft>
              <a:buNone/>
              <a:defRPr sz="2400" b="0" i="0" u="none" strike="noStrike" cap="none">
                <a:solidFill>
                  <a:schemeClr val="dk1"/>
                </a:solidFill>
                <a:latin typeface="Verdana"/>
                <a:ea typeface="Verdana"/>
                <a:cs typeface="Verdana"/>
                <a:sym typeface="Verdana"/>
              </a:defRPr>
            </a:lvl2pPr>
            <a:lvl3pPr marL="914400" marR="0" lvl="2" indent="0" algn="l" rtl="0">
              <a:spcBef>
                <a:spcPts val="0"/>
              </a:spcBef>
              <a:spcAft>
                <a:spcPts val="0"/>
              </a:spcAft>
              <a:buNone/>
              <a:defRPr sz="2400" b="0" i="0" u="none" strike="noStrike" cap="none">
                <a:solidFill>
                  <a:schemeClr val="dk1"/>
                </a:solidFill>
                <a:latin typeface="Verdana"/>
                <a:ea typeface="Verdana"/>
                <a:cs typeface="Verdana"/>
                <a:sym typeface="Verdana"/>
              </a:defRPr>
            </a:lvl3pPr>
            <a:lvl4pPr marL="1371600" marR="0" lvl="3" indent="0" algn="l" rtl="0">
              <a:spcBef>
                <a:spcPts val="0"/>
              </a:spcBef>
              <a:spcAft>
                <a:spcPts val="0"/>
              </a:spcAft>
              <a:buNone/>
              <a:defRPr sz="2400" b="0" i="0" u="none" strike="noStrike" cap="none">
                <a:solidFill>
                  <a:schemeClr val="dk1"/>
                </a:solidFill>
                <a:latin typeface="Verdana"/>
                <a:ea typeface="Verdana"/>
                <a:cs typeface="Verdana"/>
                <a:sym typeface="Verdana"/>
              </a:defRPr>
            </a:lvl4pPr>
            <a:lvl5pPr marL="1828800" marR="0" lvl="4" indent="0" algn="l" rtl="0">
              <a:spcBef>
                <a:spcPts val="0"/>
              </a:spcBef>
              <a:spcAft>
                <a:spcPts val="0"/>
              </a:spcAft>
              <a:buNone/>
              <a:defRPr sz="2400" b="0" i="0" u="none" strike="noStrike" cap="none">
                <a:solidFill>
                  <a:schemeClr val="dk1"/>
                </a:solidFill>
                <a:latin typeface="Verdana"/>
                <a:ea typeface="Verdana"/>
                <a:cs typeface="Verdana"/>
                <a:sym typeface="Verdana"/>
              </a:defRPr>
            </a:lvl5pPr>
            <a:lvl6pPr marL="2286000" marR="0" lvl="5" indent="0" algn="l" rtl="0">
              <a:spcBef>
                <a:spcPts val="0"/>
              </a:spcBef>
              <a:buNone/>
              <a:defRPr sz="2400" b="0" i="0" u="none" strike="noStrike" cap="none">
                <a:solidFill>
                  <a:schemeClr val="dk1"/>
                </a:solidFill>
                <a:latin typeface="Verdana"/>
                <a:ea typeface="Verdana"/>
                <a:cs typeface="Verdana"/>
                <a:sym typeface="Verdana"/>
              </a:defRPr>
            </a:lvl6pPr>
            <a:lvl7pPr marL="2743200" marR="0" lvl="6" indent="0" algn="l" rtl="0">
              <a:spcBef>
                <a:spcPts val="0"/>
              </a:spcBef>
              <a:buNone/>
              <a:defRPr sz="2400" b="0" i="0" u="none" strike="noStrike" cap="none">
                <a:solidFill>
                  <a:schemeClr val="dk1"/>
                </a:solidFill>
                <a:latin typeface="Verdana"/>
                <a:ea typeface="Verdana"/>
                <a:cs typeface="Verdana"/>
                <a:sym typeface="Verdana"/>
              </a:defRPr>
            </a:lvl7pPr>
            <a:lvl8pPr marL="3200400" marR="0" lvl="7" indent="0" algn="l" rtl="0">
              <a:spcBef>
                <a:spcPts val="0"/>
              </a:spcBef>
              <a:buNone/>
              <a:defRPr sz="2400" b="0" i="0" u="none" strike="noStrike" cap="none">
                <a:solidFill>
                  <a:schemeClr val="dk1"/>
                </a:solidFill>
                <a:latin typeface="Verdana"/>
                <a:ea typeface="Verdana"/>
                <a:cs typeface="Verdana"/>
                <a:sym typeface="Verdana"/>
              </a:defRPr>
            </a:lvl8pPr>
            <a:lvl9pPr marL="3657600" marR="0" lvl="8" indent="0" algn="l" rtl="0">
              <a:spcBef>
                <a:spcPts val="0"/>
              </a:spcBef>
              <a:buNone/>
              <a:defRPr sz="2400" b="0" i="0" u="none" strike="noStrike" cap="none">
                <a:solidFill>
                  <a:schemeClr val="dk1"/>
                </a:solidFill>
                <a:latin typeface="Verdana"/>
                <a:ea typeface="Verdana"/>
                <a:cs typeface="Verdana"/>
                <a:sym typeface="Verdana"/>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68"/>
        <p:cNvGrpSpPr/>
        <p:nvPr/>
      </p:nvGrpSpPr>
      <p:grpSpPr>
        <a:xfrm>
          <a:off x="0" y="0"/>
          <a:ext cx="0" cy="0"/>
          <a:chOff x="0" y="0"/>
          <a:chExt cx="0" cy="0"/>
        </a:xfrm>
      </p:grpSpPr>
      <p:sp>
        <p:nvSpPr>
          <p:cNvPr id="69" name="Shape 69"/>
          <p:cNvSpPr txBox="1">
            <a:spLocks noGrp="1"/>
          </p:cNvSpPr>
          <p:nvPr>
            <p:ph type="title"/>
          </p:nvPr>
        </p:nvSpPr>
        <p:spPr>
          <a:xfrm rot="5400000">
            <a:off x="4763293" y="2175669"/>
            <a:ext cx="5786437" cy="2092324"/>
          </a:xfrm>
          <a:prstGeom prst="rect">
            <a:avLst/>
          </a:prstGeom>
          <a:noFill/>
          <a:ln>
            <a:noFill/>
          </a:ln>
        </p:spPr>
        <p:txBody>
          <a:bodyPr lIns="91425" tIns="91425" rIns="91425" bIns="91425" anchor="t" anchorCtr="0"/>
          <a:lstStyle>
            <a:lvl1pPr marL="0" marR="0" lvl="0" indent="0" algn="l" rtl="0">
              <a:spcBef>
                <a:spcPts val="0"/>
              </a:spcBef>
              <a:spcAft>
                <a:spcPts val="0"/>
              </a:spcAft>
              <a:buNone/>
              <a:defRPr sz="2600" b="1" i="0" u="none" strike="noStrike" cap="none">
                <a:solidFill>
                  <a:schemeClr val="folHlink"/>
                </a:solidFill>
                <a:latin typeface="Verdana"/>
                <a:ea typeface="Verdana"/>
                <a:cs typeface="Verdana"/>
                <a:sym typeface="Verdana"/>
              </a:defRPr>
            </a:lvl1pPr>
            <a:lvl2pPr marL="0" marR="0" lvl="1" indent="0" algn="l" rtl="0">
              <a:spcBef>
                <a:spcPts val="0"/>
              </a:spcBef>
              <a:spcAft>
                <a:spcPts val="0"/>
              </a:spcAft>
              <a:buNone/>
              <a:defRPr sz="2600" b="1" i="0" u="none" strike="noStrike" cap="none">
                <a:solidFill>
                  <a:schemeClr val="folHlink"/>
                </a:solidFill>
                <a:latin typeface="Verdana"/>
                <a:ea typeface="Verdana"/>
                <a:cs typeface="Verdana"/>
                <a:sym typeface="Verdana"/>
              </a:defRPr>
            </a:lvl2pPr>
            <a:lvl3pPr marL="0" marR="0" lvl="2" indent="0" algn="l" rtl="0">
              <a:spcBef>
                <a:spcPts val="0"/>
              </a:spcBef>
              <a:spcAft>
                <a:spcPts val="0"/>
              </a:spcAft>
              <a:buNone/>
              <a:defRPr sz="2600" b="1" i="0" u="none" strike="noStrike" cap="none">
                <a:solidFill>
                  <a:schemeClr val="folHlink"/>
                </a:solidFill>
                <a:latin typeface="Verdana"/>
                <a:ea typeface="Verdana"/>
                <a:cs typeface="Verdana"/>
                <a:sym typeface="Verdana"/>
              </a:defRPr>
            </a:lvl3pPr>
            <a:lvl4pPr marL="0" marR="0" lvl="3" indent="0" algn="l" rtl="0">
              <a:spcBef>
                <a:spcPts val="0"/>
              </a:spcBef>
              <a:spcAft>
                <a:spcPts val="0"/>
              </a:spcAft>
              <a:buNone/>
              <a:defRPr sz="2600" b="1" i="0" u="none" strike="noStrike" cap="none">
                <a:solidFill>
                  <a:schemeClr val="folHlink"/>
                </a:solidFill>
                <a:latin typeface="Verdana"/>
                <a:ea typeface="Verdana"/>
                <a:cs typeface="Verdana"/>
                <a:sym typeface="Verdana"/>
              </a:defRPr>
            </a:lvl4pPr>
            <a:lvl5pPr marL="0" marR="0" lvl="4" indent="0" algn="l" rtl="0">
              <a:spcBef>
                <a:spcPts val="0"/>
              </a:spcBef>
              <a:spcAft>
                <a:spcPts val="0"/>
              </a:spcAft>
              <a:buNone/>
              <a:defRPr sz="2600" b="1" i="0" u="none" strike="noStrike" cap="none">
                <a:solidFill>
                  <a:schemeClr val="folHlink"/>
                </a:solidFill>
                <a:latin typeface="Verdana"/>
                <a:ea typeface="Verdana"/>
                <a:cs typeface="Verdana"/>
                <a:sym typeface="Verdana"/>
              </a:defRPr>
            </a:lvl5pPr>
            <a:lvl6pPr marL="457200" marR="0" lvl="5" indent="0" algn="l" rtl="0">
              <a:spcBef>
                <a:spcPts val="0"/>
              </a:spcBef>
              <a:spcAft>
                <a:spcPts val="0"/>
              </a:spcAft>
              <a:buNone/>
              <a:defRPr sz="2600" b="1" i="0" u="none" strike="noStrike" cap="none">
                <a:solidFill>
                  <a:schemeClr val="folHlink"/>
                </a:solidFill>
                <a:latin typeface="Verdana"/>
                <a:ea typeface="Verdana"/>
                <a:cs typeface="Verdana"/>
                <a:sym typeface="Verdana"/>
              </a:defRPr>
            </a:lvl6pPr>
            <a:lvl7pPr marL="914400" marR="0" lvl="6" indent="0" algn="l" rtl="0">
              <a:spcBef>
                <a:spcPts val="0"/>
              </a:spcBef>
              <a:spcAft>
                <a:spcPts val="0"/>
              </a:spcAft>
              <a:buNone/>
              <a:defRPr sz="2600" b="1" i="0" u="none" strike="noStrike" cap="none">
                <a:solidFill>
                  <a:schemeClr val="folHlink"/>
                </a:solidFill>
                <a:latin typeface="Verdana"/>
                <a:ea typeface="Verdana"/>
                <a:cs typeface="Verdana"/>
                <a:sym typeface="Verdana"/>
              </a:defRPr>
            </a:lvl7pPr>
            <a:lvl8pPr marL="1371600" marR="0" lvl="7" indent="0" algn="l" rtl="0">
              <a:spcBef>
                <a:spcPts val="0"/>
              </a:spcBef>
              <a:spcAft>
                <a:spcPts val="0"/>
              </a:spcAft>
              <a:buNone/>
              <a:defRPr sz="2600" b="1" i="0" u="none" strike="noStrike" cap="none">
                <a:solidFill>
                  <a:schemeClr val="folHlink"/>
                </a:solidFill>
                <a:latin typeface="Verdana"/>
                <a:ea typeface="Verdana"/>
                <a:cs typeface="Verdana"/>
                <a:sym typeface="Verdana"/>
              </a:defRPr>
            </a:lvl8pPr>
            <a:lvl9pPr marL="1828800" marR="0" lvl="8" indent="0" algn="l" rtl="0">
              <a:spcBef>
                <a:spcPts val="0"/>
              </a:spcBef>
              <a:spcAft>
                <a:spcPts val="0"/>
              </a:spcAft>
              <a:buNone/>
              <a:defRPr sz="2600" b="1" i="0" u="none" strike="noStrike" cap="none">
                <a:solidFill>
                  <a:schemeClr val="folHlink"/>
                </a:solidFill>
                <a:latin typeface="Verdana"/>
                <a:ea typeface="Verdana"/>
                <a:cs typeface="Verdana"/>
                <a:sym typeface="Verdana"/>
              </a:defRPr>
            </a:lvl9pPr>
          </a:lstStyle>
          <a:p>
            <a:endParaRPr/>
          </a:p>
        </p:txBody>
      </p:sp>
      <p:sp>
        <p:nvSpPr>
          <p:cNvPr id="70" name="Shape 70"/>
          <p:cNvSpPr txBox="1">
            <a:spLocks noGrp="1"/>
          </p:cNvSpPr>
          <p:nvPr>
            <p:ph type="body" idx="1"/>
          </p:nvPr>
        </p:nvSpPr>
        <p:spPr>
          <a:xfrm rot="5400000">
            <a:off x="500063" y="157163"/>
            <a:ext cx="5786437" cy="6129336"/>
          </a:xfrm>
          <a:prstGeom prst="rect">
            <a:avLst/>
          </a:prstGeom>
          <a:noFill/>
          <a:ln>
            <a:noFill/>
          </a:ln>
        </p:spPr>
        <p:txBody>
          <a:bodyPr lIns="91425" tIns="91425" rIns="91425" bIns="91425" anchor="t" anchorCtr="0"/>
          <a:lstStyle>
            <a:lvl1pPr marL="342900" marR="0" lvl="0" indent="-342900" algn="l" rtl="0">
              <a:spcBef>
                <a:spcPts val="900"/>
              </a:spcBef>
              <a:spcAft>
                <a:spcPts val="0"/>
              </a:spcAft>
              <a:buNone/>
              <a:defRPr sz="1800" b="0" i="0" u="none" strike="noStrike" cap="none">
                <a:solidFill>
                  <a:schemeClr val="lt2"/>
                </a:solidFill>
                <a:latin typeface="Verdana"/>
                <a:ea typeface="Verdana"/>
                <a:cs typeface="Verdana"/>
                <a:sym typeface="Verdana"/>
              </a:defRPr>
            </a:lvl1pPr>
            <a:lvl2pPr marL="223838" marR="0" lvl="1" indent="-132398" algn="l" rtl="0">
              <a:spcBef>
                <a:spcPts val="1800"/>
              </a:spcBef>
              <a:spcAft>
                <a:spcPts val="0"/>
              </a:spcAft>
              <a:buClr>
                <a:schemeClr val="lt2"/>
              </a:buClr>
              <a:buSzPct val="79999"/>
              <a:buFont typeface="Verdana"/>
              <a:buChar char="•"/>
              <a:defRPr sz="1800" b="0" i="0" u="none" strike="noStrike" cap="none">
                <a:solidFill>
                  <a:schemeClr val="lt2"/>
                </a:solidFill>
                <a:latin typeface="Verdana"/>
                <a:ea typeface="Verdana"/>
                <a:cs typeface="Verdana"/>
                <a:sym typeface="Verdana"/>
              </a:defRPr>
            </a:lvl2pPr>
            <a:lvl3pPr marL="693738" marR="0" lvl="2" indent="-122237" algn="l" rtl="0">
              <a:spcBef>
                <a:spcPts val="450"/>
              </a:spcBef>
              <a:spcAft>
                <a:spcPts val="0"/>
              </a:spcAft>
              <a:buClr>
                <a:schemeClr val="lt2"/>
              </a:buClr>
              <a:buSzPct val="100000"/>
              <a:buFont typeface="Verdana"/>
              <a:buChar char="–"/>
              <a:defRPr sz="1800" b="0" i="0" u="none" strike="noStrike" cap="none">
                <a:solidFill>
                  <a:schemeClr val="lt2"/>
                </a:solidFill>
                <a:latin typeface="Verdana"/>
                <a:ea typeface="Verdana"/>
                <a:cs typeface="Verdana"/>
                <a:sym typeface="Verdana"/>
              </a:defRPr>
            </a:lvl3pPr>
            <a:lvl4pPr marL="1120775" marR="0" lvl="3" indent="-140335" algn="l" rtl="0">
              <a:spcBef>
                <a:spcPts val="450"/>
              </a:spcBef>
              <a:spcAft>
                <a:spcPts val="0"/>
              </a:spcAft>
              <a:buClr>
                <a:schemeClr val="lt2"/>
              </a:buClr>
              <a:buSzPct val="79999"/>
              <a:buFont typeface="Verdana"/>
              <a:buChar char="•"/>
              <a:defRPr sz="1800" b="0" i="0" u="none" strike="noStrike" cap="none">
                <a:solidFill>
                  <a:schemeClr val="lt2"/>
                </a:solidFill>
                <a:latin typeface="Verdana"/>
                <a:ea typeface="Verdana"/>
                <a:cs typeface="Verdana"/>
                <a:sym typeface="Verdana"/>
              </a:defRPr>
            </a:lvl4pPr>
            <a:lvl5pPr marL="1608138" marR="0" lvl="4" indent="-122237" algn="l" rtl="0">
              <a:spcBef>
                <a:spcPts val="450"/>
              </a:spcBef>
              <a:spcAft>
                <a:spcPts val="0"/>
              </a:spcAft>
              <a:buClr>
                <a:schemeClr val="lt2"/>
              </a:buClr>
              <a:buSzPct val="100000"/>
              <a:buFont typeface="Verdana"/>
              <a:buChar char="–"/>
              <a:defRPr sz="1800" b="0" i="0" u="none" strike="noStrike" cap="none">
                <a:solidFill>
                  <a:schemeClr val="lt2"/>
                </a:solidFill>
                <a:latin typeface="Verdana"/>
                <a:ea typeface="Verdana"/>
                <a:cs typeface="Verdana"/>
                <a:sym typeface="Verdana"/>
              </a:defRPr>
            </a:lvl5pPr>
            <a:lvl6pPr marL="2065338" marR="0" lvl="5" indent="-122238" algn="l" rtl="0">
              <a:spcBef>
                <a:spcPts val="450"/>
              </a:spcBef>
              <a:spcAft>
                <a:spcPts val="0"/>
              </a:spcAft>
              <a:buClr>
                <a:schemeClr val="lt2"/>
              </a:buClr>
              <a:buSzPct val="100000"/>
              <a:buFont typeface="Verdana"/>
              <a:buChar char="–"/>
              <a:defRPr sz="1800" b="0" i="0" u="none" strike="noStrike" cap="none">
                <a:solidFill>
                  <a:schemeClr val="lt2"/>
                </a:solidFill>
                <a:latin typeface="Verdana"/>
                <a:ea typeface="Verdana"/>
                <a:cs typeface="Verdana"/>
                <a:sym typeface="Verdana"/>
              </a:defRPr>
            </a:lvl6pPr>
            <a:lvl7pPr marL="2522538" marR="0" lvl="6" indent="-122238" algn="l" rtl="0">
              <a:spcBef>
                <a:spcPts val="450"/>
              </a:spcBef>
              <a:spcAft>
                <a:spcPts val="0"/>
              </a:spcAft>
              <a:buClr>
                <a:schemeClr val="lt2"/>
              </a:buClr>
              <a:buSzPct val="100000"/>
              <a:buFont typeface="Verdana"/>
              <a:buChar char="–"/>
              <a:defRPr sz="1800" b="0" i="0" u="none" strike="noStrike" cap="none">
                <a:solidFill>
                  <a:schemeClr val="lt2"/>
                </a:solidFill>
                <a:latin typeface="Verdana"/>
                <a:ea typeface="Verdana"/>
                <a:cs typeface="Verdana"/>
                <a:sym typeface="Verdana"/>
              </a:defRPr>
            </a:lvl7pPr>
            <a:lvl8pPr marL="2979738" marR="0" lvl="7" indent="-122238" algn="l" rtl="0">
              <a:spcBef>
                <a:spcPts val="450"/>
              </a:spcBef>
              <a:spcAft>
                <a:spcPts val="0"/>
              </a:spcAft>
              <a:buClr>
                <a:schemeClr val="lt2"/>
              </a:buClr>
              <a:buSzPct val="100000"/>
              <a:buFont typeface="Verdana"/>
              <a:buChar char="–"/>
              <a:defRPr sz="1800" b="0" i="0" u="none" strike="noStrike" cap="none">
                <a:solidFill>
                  <a:schemeClr val="lt2"/>
                </a:solidFill>
                <a:latin typeface="Verdana"/>
                <a:ea typeface="Verdana"/>
                <a:cs typeface="Verdana"/>
                <a:sym typeface="Verdana"/>
              </a:defRPr>
            </a:lvl8pPr>
            <a:lvl9pPr marL="3436938" marR="0" lvl="8" indent="-122237" algn="l" rtl="0">
              <a:spcBef>
                <a:spcPts val="450"/>
              </a:spcBef>
              <a:spcAft>
                <a:spcPts val="0"/>
              </a:spcAft>
              <a:buClr>
                <a:schemeClr val="lt2"/>
              </a:buClr>
              <a:buSzPct val="100000"/>
              <a:buFont typeface="Verdana"/>
              <a:buChar char="–"/>
              <a:defRPr sz="1800" b="0" i="0" u="none" strike="noStrike" cap="none">
                <a:solidFill>
                  <a:schemeClr val="lt2"/>
                </a:solidFill>
                <a:latin typeface="Verdana"/>
                <a:ea typeface="Verdana"/>
                <a:cs typeface="Verdana"/>
                <a:sym typeface="Verdana"/>
              </a:defRPr>
            </a:lvl9pPr>
          </a:lstStyle>
          <a:p>
            <a:endParaRPr/>
          </a:p>
        </p:txBody>
      </p:sp>
      <p:sp>
        <p:nvSpPr>
          <p:cNvPr id="71" name="Shape 71"/>
          <p:cNvSpPr txBox="1">
            <a:spLocks noGrp="1"/>
          </p:cNvSpPr>
          <p:nvPr>
            <p:ph type="sldNum" idx="12"/>
          </p:nvPr>
        </p:nvSpPr>
        <p:spPr>
          <a:xfrm>
            <a:off x="350837" y="6356350"/>
            <a:ext cx="409575" cy="2174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a:solidFill>
                  <a:schemeClr val="lt2"/>
                </a:solidFill>
                <a:latin typeface="Verdana"/>
                <a:ea typeface="Verdana"/>
                <a:cs typeface="Verdana"/>
                <a:sym typeface="Verdana"/>
              </a:rPr>
              <a:t>‹#›</a:t>
            </a:fld>
            <a:endParaRPr lang="en-US" sz="800">
              <a:solidFill>
                <a:schemeClr val="lt2"/>
              </a:solidFill>
              <a:latin typeface="Verdana"/>
              <a:ea typeface="Verdana"/>
              <a:cs typeface="Verdana"/>
              <a:sym typeface="Verdana"/>
            </a:endParaRPr>
          </a:p>
        </p:txBody>
      </p:sp>
      <p:sp>
        <p:nvSpPr>
          <p:cNvPr id="72" name="Shape 72"/>
          <p:cNvSpPr txBox="1">
            <a:spLocks noGrp="1"/>
          </p:cNvSpPr>
          <p:nvPr>
            <p:ph type="ftr" idx="11"/>
          </p:nvPr>
        </p:nvSpPr>
        <p:spPr>
          <a:xfrm>
            <a:off x="568325" y="6356350"/>
            <a:ext cx="4691063" cy="287338"/>
          </a:xfrm>
          <a:prstGeom prst="rect">
            <a:avLst/>
          </a:prstGeom>
          <a:noFill/>
          <a:ln>
            <a:noFill/>
          </a:ln>
        </p:spPr>
        <p:txBody>
          <a:bodyPr lIns="91425" tIns="91425" rIns="91425" bIns="91425" anchor="t" anchorCtr="0"/>
          <a:lstStyle>
            <a:lvl1pPr marL="0" marR="0" lvl="0" indent="0" algn="l" rtl="0">
              <a:spcBef>
                <a:spcPts val="0"/>
              </a:spcBef>
              <a:spcAft>
                <a:spcPts val="0"/>
              </a:spcAft>
              <a:buNone/>
              <a:defRPr sz="800">
                <a:solidFill>
                  <a:schemeClr val="dk1"/>
                </a:solidFill>
                <a:latin typeface="Verdana"/>
                <a:ea typeface="Verdana"/>
                <a:cs typeface="Verdana"/>
                <a:sym typeface="Verdana"/>
              </a:defRPr>
            </a:lvl1pPr>
            <a:lvl2pPr marL="457200" marR="0" lvl="1" indent="0" algn="l" rtl="0">
              <a:spcBef>
                <a:spcPts val="0"/>
              </a:spcBef>
              <a:spcAft>
                <a:spcPts val="0"/>
              </a:spcAft>
              <a:buNone/>
              <a:defRPr sz="2400" b="0" i="0" u="none" strike="noStrike" cap="none">
                <a:solidFill>
                  <a:schemeClr val="dk1"/>
                </a:solidFill>
                <a:latin typeface="Verdana"/>
                <a:ea typeface="Verdana"/>
                <a:cs typeface="Verdana"/>
                <a:sym typeface="Verdana"/>
              </a:defRPr>
            </a:lvl2pPr>
            <a:lvl3pPr marL="914400" marR="0" lvl="2" indent="0" algn="l" rtl="0">
              <a:spcBef>
                <a:spcPts val="0"/>
              </a:spcBef>
              <a:spcAft>
                <a:spcPts val="0"/>
              </a:spcAft>
              <a:buNone/>
              <a:defRPr sz="2400" b="0" i="0" u="none" strike="noStrike" cap="none">
                <a:solidFill>
                  <a:schemeClr val="dk1"/>
                </a:solidFill>
                <a:latin typeface="Verdana"/>
                <a:ea typeface="Verdana"/>
                <a:cs typeface="Verdana"/>
                <a:sym typeface="Verdana"/>
              </a:defRPr>
            </a:lvl3pPr>
            <a:lvl4pPr marL="1371600" marR="0" lvl="3" indent="0" algn="l" rtl="0">
              <a:spcBef>
                <a:spcPts val="0"/>
              </a:spcBef>
              <a:spcAft>
                <a:spcPts val="0"/>
              </a:spcAft>
              <a:buNone/>
              <a:defRPr sz="2400" b="0" i="0" u="none" strike="noStrike" cap="none">
                <a:solidFill>
                  <a:schemeClr val="dk1"/>
                </a:solidFill>
                <a:latin typeface="Verdana"/>
                <a:ea typeface="Verdana"/>
                <a:cs typeface="Verdana"/>
                <a:sym typeface="Verdana"/>
              </a:defRPr>
            </a:lvl4pPr>
            <a:lvl5pPr marL="1828800" marR="0" lvl="4" indent="0" algn="l" rtl="0">
              <a:spcBef>
                <a:spcPts val="0"/>
              </a:spcBef>
              <a:spcAft>
                <a:spcPts val="0"/>
              </a:spcAft>
              <a:buNone/>
              <a:defRPr sz="2400" b="0" i="0" u="none" strike="noStrike" cap="none">
                <a:solidFill>
                  <a:schemeClr val="dk1"/>
                </a:solidFill>
                <a:latin typeface="Verdana"/>
                <a:ea typeface="Verdana"/>
                <a:cs typeface="Verdana"/>
                <a:sym typeface="Verdana"/>
              </a:defRPr>
            </a:lvl5pPr>
            <a:lvl6pPr marL="2286000" marR="0" lvl="5" indent="0" algn="l" rtl="0">
              <a:spcBef>
                <a:spcPts val="0"/>
              </a:spcBef>
              <a:buNone/>
              <a:defRPr sz="2400" b="0" i="0" u="none" strike="noStrike" cap="none">
                <a:solidFill>
                  <a:schemeClr val="dk1"/>
                </a:solidFill>
                <a:latin typeface="Verdana"/>
                <a:ea typeface="Verdana"/>
                <a:cs typeface="Verdana"/>
                <a:sym typeface="Verdana"/>
              </a:defRPr>
            </a:lvl6pPr>
            <a:lvl7pPr marL="2743200" marR="0" lvl="6" indent="0" algn="l" rtl="0">
              <a:spcBef>
                <a:spcPts val="0"/>
              </a:spcBef>
              <a:buNone/>
              <a:defRPr sz="2400" b="0" i="0" u="none" strike="noStrike" cap="none">
                <a:solidFill>
                  <a:schemeClr val="dk1"/>
                </a:solidFill>
                <a:latin typeface="Verdana"/>
                <a:ea typeface="Verdana"/>
                <a:cs typeface="Verdana"/>
                <a:sym typeface="Verdana"/>
              </a:defRPr>
            </a:lvl7pPr>
            <a:lvl8pPr marL="3200400" marR="0" lvl="7" indent="0" algn="l" rtl="0">
              <a:spcBef>
                <a:spcPts val="0"/>
              </a:spcBef>
              <a:buNone/>
              <a:defRPr sz="2400" b="0" i="0" u="none" strike="noStrike" cap="none">
                <a:solidFill>
                  <a:schemeClr val="dk1"/>
                </a:solidFill>
                <a:latin typeface="Verdana"/>
                <a:ea typeface="Verdana"/>
                <a:cs typeface="Verdana"/>
                <a:sym typeface="Verdana"/>
              </a:defRPr>
            </a:lvl8pPr>
            <a:lvl9pPr marL="3657600" marR="0" lvl="8" indent="0" algn="l" rtl="0">
              <a:spcBef>
                <a:spcPts val="0"/>
              </a:spcBef>
              <a:buNone/>
              <a:defRPr sz="2400" b="0" i="0" u="none" strike="noStrike" cap="none">
                <a:solidFill>
                  <a:schemeClr val="dk1"/>
                </a:solidFill>
                <a:latin typeface="Verdana"/>
                <a:ea typeface="Verdana"/>
                <a:cs typeface="Verdana"/>
                <a:sym typeface="Verdana"/>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a:off x="323850" y="323850"/>
            <a:ext cx="8380413" cy="84455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2600" b="1" i="0" u="none" strike="noStrike" cap="none">
                <a:solidFill>
                  <a:schemeClr val="lt1"/>
                </a:solidFill>
                <a:latin typeface="Verdana"/>
                <a:ea typeface="Verdana"/>
                <a:cs typeface="Verdana"/>
                <a:sym typeface="Verdana"/>
              </a:defRPr>
            </a:lvl1pPr>
            <a:lvl2pPr marL="0" marR="0" lvl="1" indent="0" algn="l" rtl="0">
              <a:spcBef>
                <a:spcPts val="0"/>
              </a:spcBef>
              <a:spcAft>
                <a:spcPts val="0"/>
              </a:spcAft>
              <a:buNone/>
              <a:defRPr sz="2600" b="1" i="0" u="none" strike="noStrike" cap="none">
                <a:solidFill>
                  <a:schemeClr val="lt1"/>
                </a:solidFill>
                <a:latin typeface="Verdana"/>
                <a:ea typeface="Verdana"/>
                <a:cs typeface="Verdana"/>
                <a:sym typeface="Verdana"/>
              </a:defRPr>
            </a:lvl2pPr>
            <a:lvl3pPr marL="0" marR="0" lvl="2" indent="0" algn="l" rtl="0">
              <a:spcBef>
                <a:spcPts val="0"/>
              </a:spcBef>
              <a:spcAft>
                <a:spcPts val="0"/>
              </a:spcAft>
              <a:buNone/>
              <a:defRPr sz="2600" b="1" i="0" u="none" strike="noStrike" cap="none">
                <a:solidFill>
                  <a:schemeClr val="lt1"/>
                </a:solidFill>
                <a:latin typeface="Verdana"/>
                <a:ea typeface="Verdana"/>
                <a:cs typeface="Verdana"/>
                <a:sym typeface="Verdana"/>
              </a:defRPr>
            </a:lvl3pPr>
            <a:lvl4pPr marL="0" marR="0" lvl="3" indent="0" algn="l" rtl="0">
              <a:spcBef>
                <a:spcPts val="0"/>
              </a:spcBef>
              <a:spcAft>
                <a:spcPts val="0"/>
              </a:spcAft>
              <a:buNone/>
              <a:defRPr sz="2600" b="1" i="0" u="none" strike="noStrike" cap="none">
                <a:solidFill>
                  <a:schemeClr val="lt1"/>
                </a:solidFill>
                <a:latin typeface="Verdana"/>
                <a:ea typeface="Verdana"/>
                <a:cs typeface="Verdana"/>
                <a:sym typeface="Verdana"/>
              </a:defRPr>
            </a:lvl4pPr>
            <a:lvl5pPr marL="0" marR="0" lvl="4" indent="0" algn="l" rtl="0">
              <a:spcBef>
                <a:spcPts val="0"/>
              </a:spcBef>
              <a:spcAft>
                <a:spcPts val="0"/>
              </a:spcAft>
              <a:buNone/>
              <a:defRPr sz="2600" b="1" i="0" u="none" strike="noStrike" cap="none">
                <a:solidFill>
                  <a:schemeClr val="lt1"/>
                </a:solidFill>
                <a:latin typeface="Verdana"/>
                <a:ea typeface="Verdana"/>
                <a:cs typeface="Verdana"/>
                <a:sym typeface="Verdana"/>
              </a:defRPr>
            </a:lvl5pPr>
            <a:lvl6pPr marL="457200" marR="0" lvl="5" indent="0" algn="l" rtl="0">
              <a:spcBef>
                <a:spcPts val="0"/>
              </a:spcBef>
              <a:spcAft>
                <a:spcPts val="0"/>
              </a:spcAft>
              <a:buNone/>
              <a:defRPr sz="2600" b="1" i="0" u="none" strike="noStrike" cap="none">
                <a:solidFill>
                  <a:schemeClr val="lt1"/>
                </a:solidFill>
                <a:latin typeface="Verdana"/>
                <a:ea typeface="Verdana"/>
                <a:cs typeface="Verdana"/>
                <a:sym typeface="Verdana"/>
              </a:defRPr>
            </a:lvl6pPr>
            <a:lvl7pPr marL="914400" marR="0" lvl="6" indent="0" algn="l" rtl="0">
              <a:spcBef>
                <a:spcPts val="0"/>
              </a:spcBef>
              <a:spcAft>
                <a:spcPts val="0"/>
              </a:spcAft>
              <a:buNone/>
              <a:defRPr sz="2600" b="1" i="0" u="none" strike="noStrike" cap="none">
                <a:solidFill>
                  <a:schemeClr val="lt1"/>
                </a:solidFill>
                <a:latin typeface="Verdana"/>
                <a:ea typeface="Verdana"/>
                <a:cs typeface="Verdana"/>
                <a:sym typeface="Verdana"/>
              </a:defRPr>
            </a:lvl7pPr>
            <a:lvl8pPr marL="1371600" marR="0" lvl="7" indent="0" algn="l" rtl="0">
              <a:spcBef>
                <a:spcPts val="0"/>
              </a:spcBef>
              <a:spcAft>
                <a:spcPts val="0"/>
              </a:spcAft>
              <a:buNone/>
              <a:defRPr sz="2600" b="1" i="0" u="none" strike="noStrike" cap="none">
                <a:solidFill>
                  <a:schemeClr val="lt1"/>
                </a:solidFill>
                <a:latin typeface="Verdana"/>
                <a:ea typeface="Verdana"/>
                <a:cs typeface="Verdana"/>
                <a:sym typeface="Verdana"/>
              </a:defRPr>
            </a:lvl8pPr>
            <a:lvl9pPr marL="1828800" marR="0" lvl="8" indent="0" algn="l" rtl="0">
              <a:spcBef>
                <a:spcPts val="0"/>
              </a:spcBef>
              <a:spcAft>
                <a:spcPts val="0"/>
              </a:spcAft>
              <a:buNone/>
              <a:defRPr sz="2600" b="1" i="0" u="none" strike="noStrike" cap="none">
                <a:solidFill>
                  <a:schemeClr val="lt1"/>
                </a:solidFill>
                <a:latin typeface="Verdana"/>
                <a:ea typeface="Verdana"/>
                <a:cs typeface="Verdana"/>
                <a:sym typeface="Verdana"/>
              </a:defRPr>
            </a:lvl9pPr>
          </a:lstStyle>
          <a:p>
            <a:endParaRPr/>
          </a:p>
        </p:txBody>
      </p:sp>
      <p:sp>
        <p:nvSpPr>
          <p:cNvPr id="80" name="Shape 80"/>
          <p:cNvSpPr txBox="1">
            <a:spLocks noGrp="1"/>
          </p:cNvSpPr>
          <p:nvPr>
            <p:ph type="body" idx="1"/>
          </p:nvPr>
        </p:nvSpPr>
        <p:spPr>
          <a:xfrm>
            <a:off x="349250" y="1681163"/>
            <a:ext cx="8355013" cy="4271962"/>
          </a:xfrm>
          <a:prstGeom prst="rect">
            <a:avLst/>
          </a:prstGeom>
          <a:noFill/>
          <a:ln>
            <a:noFill/>
          </a:ln>
        </p:spPr>
        <p:txBody>
          <a:bodyPr lIns="91425" tIns="91425" rIns="91425" bIns="91425" anchor="t" anchorCtr="0"/>
          <a:lstStyle>
            <a:lvl1pPr marL="342900" marR="0" lvl="0" indent="-342900" algn="l" rtl="0">
              <a:spcBef>
                <a:spcPts val="440"/>
              </a:spcBef>
              <a:spcAft>
                <a:spcPts val="0"/>
              </a:spcAft>
              <a:buNone/>
              <a:defRPr sz="2200" b="1" i="0" u="none" strike="noStrike" cap="none">
                <a:solidFill>
                  <a:schemeClr val="lt1"/>
                </a:solidFill>
                <a:latin typeface="Verdana"/>
                <a:ea typeface="Verdana"/>
                <a:cs typeface="Verdana"/>
                <a:sym typeface="Verdana"/>
              </a:defRPr>
            </a:lvl1pPr>
            <a:lvl2pPr marL="742950" marR="0" lvl="1" indent="-146050" algn="l" rtl="0">
              <a:spcBef>
                <a:spcPts val="440"/>
              </a:spcBef>
              <a:spcAft>
                <a:spcPts val="0"/>
              </a:spcAft>
              <a:buClr>
                <a:schemeClr val="lt1"/>
              </a:buClr>
              <a:buSzPct val="100000"/>
              <a:buFont typeface="Verdana"/>
              <a:buChar char="–"/>
              <a:defRPr sz="2200" b="0" i="0" u="none" strike="noStrike" cap="none">
                <a:solidFill>
                  <a:schemeClr val="lt1"/>
                </a:solidFill>
                <a:latin typeface="Verdana"/>
                <a:ea typeface="Verdana"/>
                <a:cs typeface="Verdana"/>
                <a:sym typeface="Verdana"/>
              </a:defRPr>
            </a:lvl2pPr>
            <a:lvl3pPr marL="1143000" marR="0" lvl="2" indent="-88900" algn="l" rtl="0">
              <a:spcBef>
                <a:spcPts val="440"/>
              </a:spcBef>
              <a:spcAft>
                <a:spcPts val="0"/>
              </a:spcAft>
              <a:buClr>
                <a:schemeClr val="lt1"/>
              </a:buClr>
              <a:buSzPct val="100000"/>
              <a:buFont typeface="Verdana"/>
              <a:buChar char="•"/>
              <a:defRPr sz="2200" b="0" i="0" u="none" strike="noStrike" cap="none">
                <a:solidFill>
                  <a:schemeClr val="lt1"/>
                </a:solidFill>
                <a:latin typeface="Verdana"/>
                <a:ea typeface="Verdana"/>
                <a:cs typeface="Verdana"/>
                <a:sym typeface="Verdana"/>
              </a:defRPr>
            </a:lvl3pPr>
            <a:lvl4pPr marL="1600200" marR="0" lvl="3" indent="-88900" algn="l" rtl="0">
              <a:spcBef>
                <a:spcPts val="440"/>
              </a:spcBef>
              <a:spcAft>
                <a:spcPts val="0"/>
              </a:spcAft>
              <a:buClr>
                <a:schemeClr val="lt1"/>
              </a:buClr>
              <a:buSzPct val="100000"/>
              <a:buFont typeface="Verdana"/>
              <a:buChar char="–"/>
              <a:defRPr sz="2200" b="0" i="0" u="none" strike="noStrike" cap="none">
                <a:solidFill>
                  <a:schemeClr val="lt1"/>
                </a:solidFill>
                <a:latin typeface="Verdana"/>
                <a:ea typeface="Verdana"/>
                <a:cs typeface="Verdana"/>
                <a:sym typeface="Verdana"/>
              </a:defRPr>
            </a:lvl4pPr>
            <a:lvl5pPr marL="2057400" marR="0" lvl="4" indent="-88900" algn="l" rtl="0">
              <a:spcBef>
                <a:spcPts val="440"/>
              </a:spcBef>
              <a:spcAft>
                <a:spcPts val="0"/>
              </a:spcAft>
              <a:buClr>
                <a:schemeClr val="lt1"/>
              </a:buClr>
              <a:buSzPct val="100000"/>
              <a:buFont typeface="Verdana"/>
              <a:buChar char="»"/>
              <a:defRPr sz="2200" b="0" i="0" u="none" strike="noStrike" cap="none">
                <a:solidFill>
                  <a:schemeClr val="lt1"/>
                </a:solidFill>
                <a:latin typeface="Verdana"/>
                <a:ea typeface="Verdana"/>
                <a:cs typeface="Verdana"/>
                <a:sym typeface="Verdana"/>
              </a:defRPr>
            </a:lvl5pPr>
            <a:lvl6pPr marL="2514600" marR="0" lvl="5" indent="-88900" algn="l" rtl="0">
              <a:spcBef>
                <a:spcPts val="440"/>
              </a:spcBef>
              <a:spcAft>
                <a:spcPts val="0"/>
              </a:spcAft>
              <a:buClr>
                <a:schemeClr val="lt1"/>
              </a:buClr>
              <a:buSzPct val="100000"/>
              <a:buFont typeface="Verdana"/>
              <a:buChar char="»"/>
              <a:defRPr sz="2200" b="0" i="0" u="none" strike="noStrike" cap="none">
                <a:solidFill>
                  <a:schemeClr val="lt1"/>
                </a:solidFill>
                <a:latin typeface="Verdana"/>
                <a:ea typeface="Verdana"/>
                <a:cs typeface="Verdana"/>
                <a:sym typeface="Verdana"/>
              </a:defRPr>
            </a:lvl6pPr>
            <a:lvl7pPr marL="2971800" marR="0" lvl="6" indent="-88900" algn="l" rtl="0">
              <a:spcBef>
                <a:spcPts val="440"/>
              </a:spcBef>
              <a:spcAft>
                <a:spcPts val="0"/>
              </a:spcAft>
              <a:buClr>
                <a:schemeClr val="lt1"/>
              </a:buClr>
              <a:buSzPct val="100000"/>
              <a:buFont typeface="Verdana"/>
              <a:buChar char="»"/>
              <a:defRPr sz="2200" b="0" i="0" u="none" strike="noStrike" cap="none">
                <a:solidFill>
                  <a:schemeClr val="lt1"/>
                </a:solidFill>
                <a:latin typeface="Verdana"/>
                <a:ea typeface="Verdana"/>
                <a:cs typeface="Verdana"/>
                <a:sym typeface="Verdana"/>
              </a:defRPr>
            </a:lvl7pPr>
            <a:lvl8pPr marL="3429000" marR="0" lvl="7" indent="-88900" algn="l" rtl="0">
              <a:spcBef>
                <a:spcPts val="440"/>
              </a:spcBef>
              <a:spcAft>
                <a:spcPts val="0"/>
              </a:spcAft>
              <a:buClr>
                <a:schemeClr val="lt1"/>
              </a:buClr>
              <a:buSzPct val="100000"/>
              <a:buFont typeface="Verdana"/>
              <a:buChar char="»"/>
              <a:defRPr sz="2200" b="0" i="0" u="none" strike="noStrike" cap="none">
                <a:solidFill>
                  <a:schemeClr val="lt1"/>
                </a:solidFill>
                <a:latin typeface="Verdana"/>
                <a:ea typeface="Verdana"/>
                <a:cs typeface="Verdana"/>
                <a:sym typeface="Verdana"/>
              </a:defRPr>
            </a:lvl8pPr>
            <a:lvl9pPr marL="3886200" marR="0" lvl="8" indent="-88900" algn="l" rtl="0">
              <a:spcBef>
                <a:spcPts val="440"/>
              </a:spcBef>
              <a:spcAft>
                <a:spcPts val="0"/>
              </a:spcAft>
              <a:buClr>
                <a:schemeClr val="lt1"/>
              </a:buClr>
              <a:buSzPct val="100000"/>
              <a:buFont typeface="Verdana"/>
              <a:buChar char="»"/>
              <a:defRPr sz="2200" b="0" i="0" u="none" strike="noStrike" cap="none">
                <a:solidFill>
                  <a:schemeClr val="lt1"/>
                </a:solidFill>
                <a:latin typeface="Verdana"/>
                <a:ea typeface="Verdana"/>
                <a:cs typeface="Verdana"/>
                <a:sym typeface="Verdana"/>
              </a:defRPr>
            </a:lvl9pPr>
          </a:lstStyle>
          <a:p>
            <a:endParaRPr/>
          </a:p>
        </p:txBody>
      </p:sp>
      <p:sp>
        <p:nvSpPr>
          <p:cNvPr id="81" name="Shape 81"/>
          <p:cNvSpPr txBox="1">
            <a:spLocks noGrp="1"/>
          </p:cNvSpPr>
          <p:nvPr>
            <p:ph type="sldNum" idx="12"/>
          </p:nvPr>
        </p:nvSpPr>
        <p:spPr>
          <a:xfrm>
            <a:off x="346075" y="6348412"/>
            <a:ext cx="409575" cy="38576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b="0" i="0" u="none" strike="noStrike" cap="none">
                <a:solidFill>
                  <a:schemeClr val="lt1"/>
                </a:solidFill>
                <a:latin typeface="Verdana"/>
                <a:ea typeface="Verdana"/>
                <a:cs typeface="Verdana"/>
                <a:sym typeface="Verdana"/>
              </a:rPr>
              <a:t>‹#›</a:t>
            </a:fld>
            <a:endParaRPr lang="en-US" sz="800" b="0" i="0" u="none" strike="noStrike" cap="none">
              <a:solidFill>
                <a:schemeClr val="lt1"/>
              </a:solidFill>
              <a:latin typeface="Verdana"/>
              <a:ea typeface="Verdana"/>
              <a:cs typeface="Verdana"/>
              <a:sym typeface="Verdana"/>
            </a:endParaRPr>
          </a:p>
        </p:txBody>
      </p:sp>
      <p:sp>
        <p:nvSpPr>
          <p:cNvPr id="82" name="Shape 82"/>
          <p:cNvSpPr txBox="1">
            <a:spLocks noGrp="1"/>
          </p:cNvSpPr>
          <p:nvPr>
            <p:ph type="ftr" idx="11"/>
          </p:nvPr>
        </p:nvSpPr>
        <p:spPr>
          <a:xfrm>
            <a:off x="568325" y="6345237"/>
            <a:ext cx="4433887" cy="419099"/>
          </a:xfrm>
          <a:prstGeom prst="rect">
            <a:avLst/>
          </a:prstGeom>
          <a:noFill/>
          <a:ln>
            <a:noFill/>
          </a:ln>
        </p:spPr>
        <p:txBody>
          <a:bodyPr lIns="91425" tIns="91425" rIns="91425" bIns="91425" anchor="t" anchorCtr="0"/>
          <a:lstStyle>
            <a:lvl1pPr marL="0" marR="0" lvl="0" indent="0" algn="l" rtl="0">
              <a:spcBef>
                <a:spcPts val="0"/>
              </a:spcBef>
              <a:spcAft>
                <a:spcPts val="0"/>
              </a:spcAft>
              <a:buNone/>
              <a:defRPr sz="800" b="0" i="0" u="none" strike="noStrike" cap="none">
                <a:solidFill>
                  <a:schemeClr val="lt1"/>
                </a:solidFill>
                <a:latin typeface="Verdana"/>
                <a:ea typeface="Verdana"/>
                <a:cs typeface="Verdana"/>
                <a:sym typeface="Verdana"/>
              </a:defRPr>
            </a:lvl1pPr>
            <a:lvl2pPr marL="457200" marR="0" lvl="1" indent="0" algn="l" rtl="0">
              <a:spcBef>
                <a:spcPts val="0"/>
              </a:spcBef>
              <a:spcAft>
                <a:spcPts val="0"/>
              </a:spcAft>
              <a:buNone/>
              <a:defRPr sz="2400" b="0" i="0" u="none" strike="noStrike" cap="none">
                <a:solidFill>
                  <a:schemeClr val="dk1"/>
                </a:solidFill>
                <a:latin typeface="Verdana"/>
                <a:ea typeface="Verdana"/>
                <a:cs typeface="Verdana"/>
                <a:sym typeface="Verdana"/>
              </a:defRPr>
            </a:lvl2pPr>
            <a:lvl3pPr marL="914400" marR="0" lvl="2" indent="0" algn="l" rtl="0">
              <a:spcBef>
                <a:spcPts val="0"/>
              </a:spcBef>
              <a:spcAft>
                <a:spcPts val="0"/>
              </a:spcAft>
              <a:buNone/>
              <a:defRPr sz="2400" b="0" i="0" u="none" strike="noStrike" cap="none">
                <a:solidFill>
                  <a:schemeClr val="dk1"/>
                </a:solidFill>
                <a:latin typeface="Verdana"/>
                <a:ea typeface="Verdana"/>
                <a:cs typeface="Verdana"/>
                <a:sym typeface="Verdana"/>
              </a:defRPr>
            </a:lvl3pPr>
            <a:lvl4pPr marL="1371600" marR="0" lvl="3" indent="0" algn="l" rtl="0">
              <a:spcBef>
                <a:spcPts val="0"/>
              </a:spcBef>
              <a:spcAft>
                <a:spcPts val="0"/>
              </a:spcAft>
              <a:buNone/>
              <a:defRPr sz="2400" b="0" i="0" u="none" strike="noStrike" cap="none">
                <a:solidFill>
                  <a:schemeClr val="dk1"/>
                </a:solidFill>
                <a:latin typeface="Verdana"/>
                <a:ea typeface="Verdana"/>
                <a:cs typeface="Verdana"/>
                <a:sym typeface="Verdana"/>
              </a:defRPr>
            </a:lvl4pPr>
            <a:lvl5pPr marL="1828800" marR="0" lvl="4" indent="0" algn="l" rtl="0">
              <a:spcBef>
                <a:spcPts val="0"/>
              </a:spcBef>
              <a:spcAft>
                <a:spcPts val="0"/>
              </a:spcAft>
              <a:buNone/>
              <a:defRPr sz="2400" b="0" i="0" u="none" strike="noStrike" cap="none">
                <a:solidFill>
                  <a:schemeClr val="dk1"/>
                </a:solidFill>
                <a:latin typeface="Verdana"/>
                <a:ea typeface="Verdana"/>
                <a:cs typeface="Verdana"/>
                <a:sym typeface="Verdana"/>
              </a:defRPr>
            </a:lvl5pPr>
            <a:lvl6pPr marL="2286000" marR="0" lvl="5" indent="0" algn="l" rtl="0">
              <a:spcBef>
                <a:spcPts val="0"/>
              </a:spcBef>
              <a:buNone/>
              <a:defRPr sz="2400" b="0" i="0" u="none" strike="noStrike" cap="none">
                <a:solidFill>
                  <a:schemeClr val="dk1"/>
                </a:solidFill>
                <a:latin typeface="Verdana"/>
                <a:ea typeface="Verdana"/>
                <a:cs typeface="Verdana"/>
                <a:sym typeface="Verdana"/>
              </a:defRPr>
            </a:lvl6pPr>
            <a:lvl7pPr marL="2743200" marR="0" lvl="6" indent="0" algn="l" rtl="0">
              <a:spcBef>
                <a:spcPts val="0"/>
              </a:spcBef>
              <a:buNone/>
              <a:defRPr sz="2400" b="0" i="0" u="none" strike="noStrike" cap="none">
                <a:solidFill>
                  <a:schemeClr val="dk1"/>
                </a:solidFill>
                <a:latin typeface="Verdana"/>
                <a:ea typeface="Verdana"/>
                <a:cs typeface="Verdana"/>
                <a:sym typeface="Verdana"/>
              </a:defRPr>
            </a:lvl7pPr>
            <a:lvl8pPr marL="3200400" marR="0" lvl="7" indent="0" algn="l" rtl="0">
              <a:spcBef>
                <a:spcPts val="0"/>
              </a:spcBef>
              <a:buNone/>
              <a:defRPr sz="2400" b="0" i="0" u="none" strike="noStrike" cap="none">
                <a:solidFill>
                  <a:schemeClr val="dk1"/>
                </a:solidFill>
                <a:latin typeface="Verdana"/>
                <a:ea typeface="Verdana"/>
                <a:cs typeface="Verdana"/>
                <a:sym typeface="Verdana"/>
              </a:defRPr>
            </a:lvl8pPr>
            <a:lvl9pPr marL="3657600" marR="0" lvl="8" indent="0" algn="l" rtl="0">
              <a:spcBef>
                <a:spcPts val="0"/>
              </a:spcBef>
              <a:buNone/>
              <a:defRPr sz="2400" b="0" i="0" u="none" strike="noStrike" cap="none">
                <a:solidFill>
                  <a:schemeClr val="dk1"/>
                </a:solidFill>
                <a:latin typeface="Verdana"/>
                <a:ea typeface="Verdana"/>
                <a:cs typeface="Verdana"/>
                <a:sym typeface="Verdana"/>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83"/>
        <p:cNvGrpSpPr/>
        <p:nvPr/>
      </p:nvGrpSpPr>
      <p:grpSpPr>
        <a:xfrm>
          <a:off x="0" y="0"/>
          <a:ext cx="0" cy="0"/>
          <a:chOff x="0" y="0"/>
          <a:chExt cx="0" cy="0"/>
        </a:xfrm>
      </p:grpSpPr>
      <p:sp>
        <p:nvSpPr>
          <p:cNvPr id="84" name="Shape 84"/>
          <p:cNvSpPr txBox="1">
            <a:spLocks noGrp="1"/>
          </p:cNvSpPr>
          <p:nvPr>
            <p:ph type="ctrTitle"/>
          </p:nvPr>
        </p:nvSpPr>
        <p:spPr>
          <a:xfrm>
            <a:off x="295275" y="369887"/>
            <a:ext cx="8408987" cy="1638300"/>
          </a:xfrm>
          <a:prstGeom prst="rect">
            <a:avLst/>
          </a:prstGeom>
          <a:noFill/>
          <a:ln>
            <a:noFill/>
          </a:ln>
        </p:spPr>
        <p:txBody>
          <a:bodyPr lIns="91425" tIns="91425" rIns="91425" bIns="91425" anchor="t" anchorCtr="0"/>
          <a:lstStyle>
            <a:lvl1pPr marL="0" marR="0" lvl="0" indent="0" algn="l" rtl="0">
              <a:lnSpc>
                <a:spcPct val="80000"/>
              </a:lnSpc>
              <a:spcBef>
                <a:spcPts val="0"/>
              </a:spcBef>
              <a:spcAft>
                <a:spcPts val="0"/>
              </a:spcAft>
              <a:buNone/>
              <a:defRPr sz="6400" b="1" i="0" u="none" strike="noStrike" cap="none">
                <a:solidFill>
                  <a:schemeClr val="lt1"/>
                </a:solidFill>
                <a:latin typeface="Verdana"/>
                <a:ea typeface="Verdana"/>
                <a:cs typeface="Verdana"/>
                <a:sym typeface="Verdana"/>
              </a:defRPr>
            </a:lvl1pPr>
            <a:lvl2pPr marL="0" marR="0" lvl="1" indent="0" algn="l" rtl="0">
              <a:spcBef>
                <a:spcPts val="0"/>
              </a:spcBef>
              <a:spcAft>
                <a:spcPts val="0"/>
              </a:spcAft>
              <a:buNone/>
              <a:defRPr sz="2600" b="1" i="0" u="none" strike="noStrike" cap="none">
                <a:solidFill>
                  <a:schemeClr val="lt1"/>
                </a:solidFill>
                <a:latin typeface="Verdana"/>
                <a:ea typeface="Verdana"/>
                <a:cs typeface="Verdana"/>
                <a:sym typeface="Verdana"/>
              </a:defRPr>
            </a:lvl2pPr>
            <a:lvl3pPr marL="0" marR="0" lvl="2" indent="0" algn="l" rtl="0">
              <a:spcBef>
                <a:spcPts val="0"/>
              </a:spcBef>
              <a:spcAft>
                <a:spcPts val="0"/>
              </a:spcAft>
              <a:buNone/>
              <a:defRPr sz="2600" b="1" i="0" u="none" strike="noStrike" cap="none">
                <a:solidFill>
                  <a:schemeClr val="lt1"/>
                </a:solidFill>
                <a:latin typeface="Verdana"/>
                <a:ea typeface="Verdana"/>
                <a:cs typeface="Verdana"/>
                <a:sym typeface="Verdana"/>
              </a:defRPr>
            </a:lvl3pPr>
            <a:lvl4pPr marL="0" marR="0" lvl="3" indent="0" algn="l" rtl="0">
              <a:spcBef>
                <a:spcPts val="0"/>
              </a:spcBef>
              <a:spcAft>
                <a:spcPts val="0"/>
              </a:spcAft>
              <a:buNone/>
              <a:defRPr sz="2600" b="1" i="0" u="none" strike="noStrike" cap="none">
                <a:solidFill>
                  <a:schemeClr val="lt1"/>
                </a:solidFill>
                <a:latin typeface="Verdana"/>
                <a:ea typeface="Verdana"/>
                <a:cs typeface="Verdana"/>
                <a:sym typeface="Verdana"/>
              </a:defRPr>
            </a:lvl4pPr>
            <a:lvl5pPr marL="0" marR="0" lvl="4" indent="0" algn="l" rtl="0">
              <a:spcBef>
                <a:spcPts val="0"/>
              </a:spcBef>
              <a:spcAft>
                <a:spcPts val="0"/>
              </a:spcAft>
              <a:buNone/>
              <a:defRPr sz="2600" b="1" i="0" u="none" strike="noStrike" cap="none">
                <a:solidFill>
                  <a:schemeClr val="lt1"/>
                </a:solidFill>
                <a:latin typeface="Verdana"/>
                <a:ea typeface="Verdana"/>
                <a:cs typeface="Verdana"/>
                <a:sym typeface="Verdana"/>
              </a:defRPr>
            </a:lvl5pPr>
            <a:lvl6pPr marL="457200" marR="0" lvl="5" indent="0" algn="l" rtl="0">
              <a:spcBef>
                <a:spcPts val="0"/>
              </a:spcBef>
              <a:spcAft>
                <a:spcPts val="0"/>
              </a:spcAft>
              <a:buNone/>
              <a:defRPr sz="2600" b="1" i="0" u="none" strike="noStrike" cap="none">
                <a:solidFill>
                  <a:schemeClr val="lt1"/>
                </a:solidFill>
                <a:latin typeface="Verdana"/>
                <a:ea typeface="Verdana"/>
                <a:cs typeface="Verdana"/>
                <a:sym typeface="Verdana"/>
              </a:defRPr>
            </a:lvl6pPr>
            <a:lvl7pPr marL="914400" marR="0" lvl="6" indent="0" algn="l" rtl="0">
              <a:spcBef>
                <a:spcPts val="0"/>
              </a:spcBef>
              <a:spcAft>
                <a:spcPts val="0"/>
              </a:spcAft>
              <a:buNone/>
              <a:defRPr sz="2600" b="1" i="0" u="none" strike="noStrike" cap="none">
                <a:solidFill>
                  <a:schemeClr val="lt1"/>
                </a:solidFill>
                <a:latin typeface="Verdana"/>
                <a:ea typeface="Verdana"/>
                <a:cs typeface="Verdana"/>
                <a:sym typeface="Verdana"/>
              </a:defRPr>
            </a:lvl7pPr>
            <a:lvl8pPr marL="1371600" marR="0" lvl="7" indent="0" algn="l" rtl="0">
              <a:spcBef>
                <a:spcPts val="0"/>
              </a:spcBef>
              <a:spcAft>
                <a:spcPts val="0"/>
              </a:spcAft>
              <a:buNone/>
              <a:defRPr sz="2600" b="1" i="0" u="none" strike="noStrike" cap="none">
                <a:solidFill>
                  <a:schemeClr val="lt1"/>
                </a:solidFill>
                <a:latin typeface="Verdana"/>
                <a:ea typeface="Verdana"/>
                <a:cs typeface="Verdana"/>
                <a:sym typeface="Verdana"/>
              </a:defRPr>
            </a:lvl8pPr>
            <a:lvl9pPr marL="1828800" marR="0" lvl="8" indent="0" algn="l" rtl="0">
              <a:spcBef>
                <a:spcPts val="0"/>
              </a:spcBef>
              <a:spcAft>
                <a:spcPts val="0"/>
              </a:spcAft>
              <a:buNone/>
              <a:defRPr sz="2600" b="1" i="0" u="none" strike="noStrike" cap="none">
                <a:solidFill>
                  <a:schemeClr val="lt1"/>
                </a:solidFill>
                <a:latin typeface="Verdana"/>
                <a:ea typeface="Verdana"/>
                <a:cs typeface="Verdana"/>
                <a:sym typeface="Verdana"/>
              </a:defRPr>
            </a:lvl9pPr>
          </a:lstStyle>
          <a:p>
            <a:endParaRPr/>
          </a:p>
        </p:txBody>
      </p:sp>
      <p:sp>
        <p:nvSpPr>
          <p:cNvPr id="85" name="Shape 85"/>
          <p:cNvSpPr txBox="1">
            <a:spLocks noGrp="1"/>
          </p:cNvSpPr>
          <p:nvPr>
            <p:ph type="subTitle" idx="1"/>
          </p:nvPr>
        </p:nvSpPr>
        <p:spPr>
          <a:xfrm>
            <a:off x="338137" y="6389687"/>
            <a:ext cx="4510086" cy="468311"/>
          </a:xfrm>
          <a:prstGeom prst="rect">
            <a:avLst/>
          </a:prstGeom>
          <a:noFill/>
          <a:ln>
            <a:noFill/>
          </a:ln>
        </p:spPr>
        <p:txBody>
          <a:bodyPr lIns="91425" tIns="91425" rIns="91425" bIns="91425" anchor="t" anchorCtr="0"/>
          <a:lstStyle>
            <a:lvl1pPr marL="0" marR="0" lvl="0" indent="0" algn="l" rtl="0">
              <a:spcBef>
                <a:spcPts val="200"/>
              </a:spcBef>
              <a:spcAft>
                <a:spcPts val="0"/>
              </a:spcAft>
              <a:buNone/>
              <a:defRPr sz="1000" b="1" i="0" u="none" strike="noStrike" cap="none">
                <a:solidFill>
                  <a:schemeClr val="hlink"/>
                </a:solidFill>
                <a:latin typeface="Verdana"/>
                <a:ea typeface="Verdana"/>
                <a:cs typeface="Verdana"/>
                <a:sym typeface="Verdana"/>
              </a:defRPr>
            </a:lvl1pPr>
            <a:lvl2pPr marL="742950" marR="0" lvl="1" indent="-146050" algn="l" rtl="0">
              <a:spcBef>
                <a:spcPts val="440"/>
              </a:spcBef>
              <a:spcAft>
                <a:spcPts val="0"/>
              </a:spcAft>
              <a:buClr>
                <a:schemeClr val="lt1"/>
              </a:buClr>
              <a:buSzPct val="100000"/>
              <a:buFont typeface="Verdana"/>
              <a:buChar char="–"/>
              <a:defRPr sz="2200" b="0" i="0" u="none" strike="noStrike" cap="none">
                <a:solidFill>
                  <a:schemeClr val="lt1"/>
                </a:solidFill>
                <a:latin typeface="Verdana"/>
                <a:ea typeface="Verdana"/>
                <a:cs typeface="Verdana"/>
                <a:sym typeface="Verdana"/>
              </a:defRPr>
            </a:lvl2pPr>
            <a:lvl3pPr marL="1143000" marR="0" lvl="2" indent="-88900" algn="l" rtl="0">
              <a:spcBef>
                <a:spcPts val="440"/>
              </a:spcBef>
              <a:spcAft>
                <a:spcPts val="0"/>
              </a:spcAft>
              <a:buClr>
                <a:schemeClr val="lt1"/>
              </a:buClr>
              <a:buSzPct val="100000"/>
              <a:buFont typeface="Verdana"/>
              <a:buChar char="•"/>
              <a:defRPr sz="2200" b="0" i="0" u="none" strike="noStrike" cap="none">
                <a:solidFill>
                  <a:schemeClr val="lt1"/>
                </a:solidFill>
                <a:latin typeface="Verdana"/>
                <a:ea typeface="Verdana"/>
                <a:cs typeface="Verdana"/>
                <a:sym typeface="Verdana"/>
              </a:defRPr>
            </a:lvl3pPr>
            <a:lvl4pPr marL="1600200" marR="0" lvl="3" indent="-88900" algn="l" rtl="0">
              <a:spcBef>
                <a:spcPts val="440"/>
              </a:spcBef>
              <a:spcAft>
                <a:spcPts val="0"/>
              </a:spcAft>
              <a:buClr>
                <a:schemeClr val="lt1"/>
              </a:buClr>
              <a:buSzPct val="100000"/>
              <a:buFont typeface="Verdana"/>
              <a:buChar char="–"/>
              <a:defRPr sz="2200" b="0" i="0" u="none" strike="noStrike" cap="none">
                <a:solidFill>
                  <a:schemeClr val="lt1"/>
                </a:solidFill>
                <a:latin typeface="Verdana"/>
                <a:ea typeface="Verdana"/>
                <a:cs typeface="Verdana"/>
                <a:sym typeface="Verdana"/>
              </a:defRPr>
            </a:lvl4pPr>
            <a:lvl5pPr marL="2057400" marR="0" lvl="4" indent="-88900" algn="l" rtl="0">
              <a:spcBef>
                <a:spcPts val="440"/>
              </a:spcBef>
              <a:spcAft>
                <a:spcPts val="0"/>
              </a:spcAft>
              <a:buClr>
                <a:schemeClr val="lt1"/>
              </a:buClr>
              <a:buSzPct val="100000"/>
              <a:buFont typeface="Verdana"/>
              <a:buChar char="»"/>
              <a:defRPr sz="2200" b="0" i="0" u="none" strike="noStrike" cap="none">
                <a:solidFill>
                  <a:schemeClr val="lt1"/>
                </a:solidFill>
                <a:latin typeface="Verdana"/>
                <a:ea typeface="Verdana"/>
                <a:cs typeface="Verdana"/>
                <a:sym typeface="Verdana"/>
              </a:defRPr>
            </a:lvl5pPr>
            <a:lvl6pPr marL="2514600" marR="0" lvl="5" indent="-88900" algn="l" rtl="0">
              <a:spcBef>
                <a:spcPts val="440"/>
              </a:spcBef>
              <a:spcAft>
                <a:spcPts val="0"/>
              </a:spcAft>
              <a:buClr>
                <a:schemeClr val="lt1"/>
              </a:buClr>
              <a:buSzPct val="100000"/>
              <a:buFont typeface="Verdana"/>
              <a:buChar char="»"/>
              <a:defRPr sz="2200" b="0" i="0" u="none" strike="noStrike" cap="none">
                <a:solidFill>
                  <a:schemeClr val="lt1"/>
                </a:solidFill>
                <a:latin typeface="Verdana"/>
                <a:ea typeface="Verdana"/>
                <a:cs typeface="Verdana"/>
                <a:sym typeface="Verdana"/>
              </a:defRPr>
            </a:lvl6pPr>
            <a:lvl7pPr marL="2971800" marR="0" lvl="6" indent="-88900" algn="l" rtl="0">
              <a:spcBef>
                <a:spcPts val="440"/>
              </a:spcBef>
              <a:spcAft>
                <a:spcPts val="0"/>
              </a:spcAft>
              <a:buClr>
                <a:schemeClr val="lt1"/>
              </a:buClr>
              <a:buSzPct val="100000"/>
              <a:buFont typeface="Verdana"/>
              <a:buChar char="»"/>
              <a:defRPr sz="2200" b="0" i="0" u="none" strike="noStrike" cap="none">
                <a:solidFill>
                  <a:schemeClr val="lt1"/>
                </a:solidFill>
                <a:latin typeface="Verdana"/>
                <a:ea typeface="Verdana"/>
                <a:cs typeface="Verdana"/>
                <a:sym typeface="Verdana"/>
              </a:defRPr>
            </a:lvl7pPr>
            <a:lvl8pPr marL="3429000" marR="0" lvl="7" indent="-88900" algn="l" rtl="0">
              <a:spcBef>
                <a:spcPts val="440"/>
              </a:spcBef>
              <a:spcAft>
                <a:spcPts val="0"/>
              </a:spcAft>
              <a:buClr>
                <a:schemeClr val="lt1"/>
              </a:buClr>
              <a:buSzPct val="100000"/>
              <a:buFont typeface="Verdana"/>
              <a:buChar char="»"/>
              <a:defRPr sz="2200" b="0" i="0" u="none" strike="noStrike" cap="none">
                <a:solidFill>
                  <a:schemeClr val="lt1"/>
                </a:solidFill>
                <a:latin typeface="Verdana"/>
                <a:ea typeface="Verdana"/>
                <a:cs typeface="Verdana"/>
                <a:sym typeface="Verdana"/>
              </a:defRPr>
            </a:lvl8pPr>
            <a:lvl9pPr marL="3886200" marR="0" lvl="8" indent="-88900" algn="l" rtl="0">
              <a:spcBef>
                <a:spcPts val="440"/>
              </a:spcBef>
              <a:spcAft>
                <a:spcPts val="0"/>
              </a:spcAft>
              <a:buClr>
                <a:schemeClr val="lt1"/>
              </a:buClr>
              <a:buSzPct val="100000"/>
              <a:buFont typeface="Verdana"/>
              <a:buChar char="»"/>
              <a:defRPr sz="2200" b="0" i="0" u="none" strike="noStrike" cap="none">
                <a:solidFill>
                  <a:schemeClr val="lt1"/>
                </a:solidFill>
                <a:latin typeface="Verdana"/>
                <a:ea typeface="Verdana"/>
                <a:cs typeface="Verdana"/>
                <a:sym typeface="Verdana"/>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86"/>
        <p:cNvGrpSpPr/>
        <p:nvPr/>
      </p:nvGrpSpPr>
      <p:grpSpPr>
        <a:xfrm>
          <a:off x="0" y="0"/>
          <a:ext cx="0" cy="0"/>
          <a:chOff x="0" y="0"/>
          <a:chExt cx="0" cy="0"/>
        </a:xfrm>
      </p:grpSpPr>
      <p:sp>
        <p:nvSpPr>
          <p:cNvPr id="87" name="Shape 87"/>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spcBef>
                <a:spcPts val="0"/>
              </a:spcBef>
              <a:spcAft>
                <a:spcPts val="0"/>
              </a:spcAft>
              <a:buNone/>
              <a:defRPr sz="4000" b="1" i="0" u="none" strike="noStrike" cap="none">
                <a:solidFill>
                  <a:schemeClr val="lt1"/>
                </a:solidFill>
                <a:latin typeface="Verdana"/>
                <a:ea typeface="Verdana"/>
                <a:cs typeface="Verdana"/>
                <a:sym typeface="Verdana"/>
              </a:defRPr>
            </a:lvl1pPr>
            <a:lvl2pPr marL="0" marR="0" lvl="1" indent="0" algn="l" rtl="0">
              <a:spcBef>
                <a:spcPts val="0"/>
              </a:spcBef>
              <a:spcAft>
                <a:spcPts val="0"/>
              </a:spcAft>
              <a:buNone/>
              <a:defRPr sz="2600" b="1" i="0" u="none" strike="noStrike" cap="none">
                <a:solidFill>
                  <a:schemeClr val="lt1"/>
                </a:solidFill>
                <a:latin typeface="Verdana"/>
                <a:ea typeface="Verdana"/>
                <a:cs typeface="Verdana"/>
                <a:sym typeface="Verdana"/>
              </a:defRPr>
            </a:lvl2pPr>
            <a:lvl3pPr marL="0" marR="0" lvl="2" indent="0" algn="l" rtl="0">
              <a:spcBef>
                <a:spcPts val="0"/>
              </a:spcBef>
              <a:spcAft>
                <a:spcPts val="0"/>
              </a:spcAft>
              <a:buNone/>
              <a:defRPr sz="2600" b="1" i="0" u="none" strike="noStrike" cap="none">
                <a:solidFill>
                  <a:schemeClr val="lt1"/>
                </a:solidFill>
                <a:latin typeface="Verdana"/>
                <a:ea typeface="Verdana"/>
                <a:cs typeface="Verdana"/>
                <a:sym typeface="Verdana"/>
              </a:defRPr>
            </a:lvl3pPr>
            <a:lvl4pPr marL="0" marR="0" lvl="3" indent="0" algn="l" rtl="0">
              <a:spcBef>
                <a:spcPts val="0"/>
              </a:spcBef>
              <a:spcAft>
                <a:spcPts val="0"/>
              </a:spcAft>
              <a:buNone/>
              <a:defRPr sz="2600" b="1" i="0" u="none" strike="noStrike" cap="none">
                <a:solidFill>
                  <a:schemeClr val="lt1"/>
                </a:solidFill>
                <a:latin typeface="Verdana"/>
                <a:ea typeface="Verdana"/>
                <a:cs typeface="Verdana"/>
                <a:sym typeface="Verdana"/>
              </a:defRPr>
            </a:lvl4pPr>
            <a:lvl5pPr marL="0" marR="0" lvl="4" indent="0" algn="l" rtl="0">
              <a:spcBef>
                <a:spcPts val="0"/>
              </a:spcBef>
              <a:spcAft>
                <a:spcPts val="0"/>
              </a:spcAft>
              <a:buNone/>
              <a:defRPr sz="2600" b="1" i="0" u="none" strike="noStrike" cap="none">
                <a:solidFill>
                  <a:schemeClr val="lt1"/>
                </a:solidFill>
                <a:latin typeface="Verdana"/>
                <a:ea typeface="Verdana"/>
                <a:cs typeface="Verdana"/>
                <a:sym typeface="Verdana"/>
              </a:defRPr>
            </a:lvl5pPr>
            <a:lvl6pPr marL="457200" marR="0" lvl="5" indent="0" algn="l" rtl="0">
              <a:spcBef>
                <a:spcPts val="0"/>
              </a:spcBef>
              <a:spcAft>
                <a:spcPts val="0"/>
              </a:spcAft>
              <a:buNone/>
              <a:defRPr sz="2600" b="1" i="0" u="none" strike="noStrike" cap="none">
                <a:solidFill>
                  <a:schemeClr val="lt1"/>
                </a:solidFill>
                <a:latin typeface="Verdana"/>
                <a:ea typeface="Verdana"/>
                <a:cs typeface="Verdana"/>
                <a:sym typeface="Verdana"/>
              </a:defRPr>
            </a:lvl6pPr>
            <a:lvl7pPr marL="914400" marR="0" lvl="6" indent="0" algn="l" rtl="0">
              <a:spcBef>
                <a:spcPts val="0"/>
              </a:spcBef>
              <a:spcAft>
                <a:spcPts val="0"/>
              </a:spcAft>
              <a:buNone/>
              <a:defRPr sz="2600" b="1" i="0" u="none" strike="noStrike" cap="none">
                <a:solidFill>
                  <a:schemeClr val="lt1"/>
                </a:solidFill>
                <a:latin typeface="Verdana"/>
                <a:ea typeface="Verdana"/>
                <a:cs typeface="Verdana"/>
                <a:sym typeface="Verdana"/>
              </a:defRPr>
            </a:lvl7pPr>
            <a:lvl8pPr marL="1371600" marR="0" lvl="7" indent="0" algn="l" rtl="0">
              <a:spcBef>
                <a:spcPts val="0"/>
              </a:spcBef>
              <a:spcAft>
                <a:spcPts val="0"/>
              </a:spcAft>
              <a:buNone/>
              <a:defRPr sz="2600" b="1" i="0" u="none" strike="noStrike" cap="none">
                <a:solidFill>
                  <a:schemeClr val="lt1"/>
                </a:solidFill>
                <a:latin typeface="Verdana"/>
                <a:ea typeface="Verdana"/>
                <a:cs typeface="Verdana"/>
                <a:sym typeface="Verdana"/>
              </a:defRPr>
            </a:lvl8pPr>
            <a:lvl9pPr marL="1828800" marR="0" lvl="8" indent="0" algn="l" rtl="0">
              <a:spcBef>
                <a:spcPts val="0"/>
              </a:spcBef>
              <a:spcAft>
                <a:spcPts val="0"/>
              </a:spcAft>
              <a:buNone/>
              <a:defRPr sz="2600" b="1" i="0" u="none" strike="noStrike" cap="none">
                <a:solidFill>
                  <a:schemeClr val="lt1"/>
                </a:solidFill>
                <a:latin typeface="Verdana"/>
                <a:ea typeface="Verdana"/>
                <a:cs typeface="Verdana"/>
                <a:sym typeface="Verdana"/>
              </a:defRPr>
            </a:lvl9pPr>
          </a:lstStyle>
          <a:p>
            <a:endParaRPr/>
          </a:p>
        </p:txBody>
      </p:sp>
      <p:sp>
        <p:nvSpPr>
          <p:cNvPr id="88" name="Shape 88"/>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spcBef>
                <a:spcPts val="400"/>
              </a:spcBef>
              <a:spcAft>
                <a:spcPts val="0"/>
              </a:spcAft>
              <a:buClr>
                <a:schemeClr val="lt1"/>
              </a:buClr>
              <a:buFont typeface="Verdana"/>
              <a:buNone/>
              <a:defRPr sz="2000" b="1" i="0" u="none" strike="noStrike" cap="none">
                <a:solidFill>
                  <a:schemeClr val="lt1"/>
                </a:solidFill>
                <a:latin typeface="Verdana"/>
                <a:ea typeface="Verdana"/>
                <a:cs typeface="Verdana"/>
                <a:sym typeface="Verdana"/>
              </a:defRPr>
            </a:lvl1pPr>
            <a:lvl2pPr marL="457200" marR="0" lvl="1" indent="0" algn="l" rtl="0">
              <a:spcBef>
                <a:spcPts val="360"/>
              </a:spcBef>
              <a:spcAft>
                <a:spcPts val="0"/>
              </a:spcAft>
              <a:buClr>
                <a:schemeClr val="lt1"/>
              </a:buClr>
              <a:buFont typeface="Verdana"/>
              <a:buNone/>
              <a:defRPr sz="1800" b="0" i="0" u="none" strike="noStrike" cap="none">
                <a:solidFill>
                  <a:schemeClr val="lt1"/>
                </a:solidFill>
                <a:latin typeface="Verdana"/>
                <a:ea typeface="Verdana"/>
                <a:cs typeface="Verdana"/>
                <a:sym typeface="Verdana"/>
              </a:defRPr>
            </a:lvl2pPr>
            <a:lvl3pPr marL="914400" marR="0" lvl="2" indent="0" algn="l" rtl="0">
              <a:spcBef>
                <a:spcPts val="320"/>
              </a:spcBef>
              <a:spcAft>
                <a:spcPts val="0"/>
              </a:spcAft>
              <a:buClr>
                <a:schemeClr val="lt1"/>
              </a:buClr>
              <a:buFont typeface="Verdana"/>
              <a:buNone/>
              <a:defRPr sz="1600" b="0" i="0" u="none" strike="noStrike" cap="none">
                <a:solidFill>
                  <a:schemeClr val="lt1"/>
                </a:solidFill>
                <a:latin typeface="Verdana"/>
                <a:ea typeface="Verdana"/>
                <a:cs typeface="Verdana"/>
                <a:sym typeface="Verdana"/>
              </a:defRPr>
            </a:lvl3pPr>
            <a:lvl4pPr marL="1371600" marR="0" lvl="3" indent="0" algn="l" rtl="0">
              <a:spcBef>
                <a:spcPts val="280"/>
              </a:spcBef>
              <a:spcAft>
                <a:spcPts val="0"/>
              </a:spcAft>
              <a:buClr>
                <a:schemeClr val="lt1"/>
              </a:buClr>
              <a:buFont typeface="Verdana"/>
              <a:buNone/>
              <a:defRPr sz="1400" b="0" i="0" u="none" strike="noStrike" cap="none">
                <a:solidFill>
                  <a:schemeClr val="lt1"/>
                </a:solidFill>
                <a:latin typeface="Verdana"/>
                <a:ea typeface="Verdana"/>
                <a:cs typeface="Verdana"/>
                <a:sym typeface="Verdana"/>
              </a:defRPr>
            </a:lvl4pPr>
            <a:lvl5pPr marL="1828800" marR="0" lvl="4" indent="0" algn="l" rtl="0">
              <a:spcBef>
                <a:spcPts val="280"/>
              </a:spcBef>
              <a:spcAft>
                <a:spcPts val="0"/>
              </a:spcAft>
              <a:buClr>
                <a:schemeClr val="lt1"/>
              </a:buClr>
              <a:buFont typeface="Verdana"/>
              <a:buNone/>
              <a:defRPr sz="1400" b="0" i="0" u="none" strike="noStrike" cap="none">
                <a:solidFill>
                  <a:schemeClr val="lt1"/>
                </a:solidFill>
                <a:latin typeface="Verdana"/>
                <a:ea typeface="Verdana"/>
                <a:cs typeface="Verdana"/>
                <a:sym typeface="Verdana"/>
              </a:defRPr>
            </a:lvl5pPr>
            <a:lvl6pPr marL="2286000" marR="0" lvl="5" indent="0" algn="l" rtl="0">
              <a:spcBef>
                <a:spcPts val="280"/>
              </a:spcBef>
              <a:spcAft>
                <a:spcPts val="0"/>
              </a:spcAft>
              <a:buClr>
                <a:schemeClr val="lt1"/>
              </a:buClr>
              <a:buFont typeface="Verdana"/>
              <a:buNone/>
              <a:defRPr sz="1400" b="0" i="0" u="none" strike="noStrike" cap="none">
                <a:solidFill>
                  <a:schemeClr val="lt1"/>
                </a:solidFill>
                <a:latin typeface="Verdana"/>
                <a:ea typeface="Verdana"/>
                <a:cs typeface="Verdana"/>
                <a:sym typeface="Verdana"/>
              </a:defRPr>
            </a:lvl6pPr>
            <a:lvl7pPr marL="2743200" marR="0" lvl="6" indent="0" algn="l" rtl="0">
              <a:spcBef>
                <a:spcPts val="280"/>
              </a:spcBef>
              <a:spcAft>
                <a:spcPts val="0"/>
              </a:spcAft>
              <a:buClr>
                <a:schemeClr val="lt1"/>
              </a:buClr>
              <a:buFont typeface="Verdana"/>
              <a:buNone/>
              <a:defRPr sz="1400" b="0" i="0" u="none" strike="noStrike" cap="none">
                <a:solidFill>
                  <a:schemeClr val="lt1"/>
                </a:solidFill>
                <a:latin typeface="Verdana"/>
                <a:ea typeface="Verdana"/>
                <a:cs typeface="Verdana"/>
                <a:sym typeface="Verdana"/>
              </a:defRPr>
            </a:lvl7pPr>
            <a:lvl8pPr marL="3200400" marR="0" lvl="7" indent="0" algn="l" rtl="0">
              <a:spcBef>
                <a:spcPts val="280"/>
              </a:spcBef>
              <a:spcAft>
                <a:spcPts val="0"/>
              </a:spcAft>
              <a:buClr>
                <a:schemeClr val="lt1"/>
              </a:buClr>
              <a:buFont typeface="Verdana"/>
              <a:buNone/>
              <a:defRPr sz="1400" b="0" i="0" u="none" strike="noStrike" cap="none">
                <a:solidFill>
                  <a:schemeClr val="lt1"/>
                </a:solidFill>
                <a:latin typeface="Verdana"/>
                <a:ea typeface="Verdana"/>
                <a:cs typeface="Verdana"/>
                <a:sym typeface="Verdana"/>
              </a:defRPr>
            </a:lvl8pPr>
            <a:lvl9pPr marL="3657600" marR="0" lvl="8" indent="0" algn="l" rtl="0">
              <a:spcBef>
                <a:spcPts val="280"/>
              </a:spcBef>
              <a:spcAft>
                <a:spcPts val="0"/>
              </a:spcAft>
              <a:buClr>
                <a:schemeClr val="lt1"/>
              </a:buClr>
              <a:buFont typeface="Verdana"/>
              <a:buNone/>
              <a:defRPr sz="1400" b="0" i="0" u="none" strike="noStrike" cap="none">
                <a:solidFill>
                  <a:schemeClr val="lt1"/>
                </a:solidFill>
                <a:latin typeface="Verdana"/>
                <a:ea typeface="Verdana"/>
                <a:cs typeface="Verdana"/>
                <a:sym typeface="Verdana"/>
              </a:defRPr>
            </a:lvl9pPr>
          </a:lstStyle>
          <a:p>
            <a:endParaRPr/>
          </a:p>
        </p:txBody>
      </p:sp>
      <p:sp>
        <p:nvSpPr>
          <p:cNvPr id="89" name="Shape 89"/>
          <p:cNvSpPr txBox="1">
            <a:spLocks noGrp="1"/>
          </p:cNvSpPr>
          <p:nvPr>
            <p:ph type="sldNum" idx="12"/>
          </p:nvPr>
        </p:nvSpPr>
        <p:spPr>
          <a:xfrm>
            <a:off x="346075" y="6348412"/>
            <a:ext cx="409575" cy="38576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a:solidFill>
                  <a:schemeClr val="lt1"/>
                </a:solidFill>
                <a:latin typeface="Verdana"/>
                <a:ea typeface="Verdana"/>
                <a:cs typeface="Verdana"/>
                <a:sym typeface="Verdana"/>
              </a:rPr>
              <a:t>‹#›</a:t>
            </a:fld>
            <a:endParaRPr lang="en-US" sz="800">
              <a:solidFill>
                <a:schemeClr val="lt1"/>
              </a:solidFill>
              <a:latin typeface="Verdana"/>
              <a:ea typeface="Verdana"/>
              <a:cs typeface="Verdana"/>
              <a:sym typeface="Verdana"/>
            </a:endParaRPr>
          </a:p>
        </p:txBody>
      </p:sp>
      <p:sp>
        <p:nvSpPr>
          <p:cNvPr id="90" name="Shape 90"/>
          <p:cNvSpPr txBox="1">
            <a:spLocks noGrp="1"/>
          </p:cNvSpPr>
          <p:nvPr>
            <p:ph type="ftr" idx="11"/>
          </p:nvPr>
        </p:nvSpPr>
        <p:spPr>
          <a:xfrm>
            <a:off x="568325" y="6345237"/>
            <a:ext cx="4433887" cy="419099"/>
          </a:xfrm>
          <a:prstGeom prst="rect">
            <a:avLst/>
          </a:prstGeom>
          <a:noFill/>
          <a:ln>
            <a:noFill/>
          </a:ln>
        </p:spPr>
        <p:txBody>
          <a:bodyPr lIns="91425" tIns="91425" rIns="91425" bIns="91425" anchor="t" anchorCtr="0"/>
          <a:lstStyle>
            <a:lvl1pPr marL="0" marR="0" lvl="0" indent="0" algn="l" rtl="0">
              <a:spcBef>
                <a:spcPts val="0"/>
              </a:spcBef>
              <a:spcAft>
                <a:spcPts val="0"/>
              </a:spcAft>
              <a:buNone/>
              <a:defRPr sz="800">
                <a:solidFill>
                  <a:schemeClr val="lt1"/>
                </a:solidFill>
                <a:latin typeface="Verdana"/>
                <a:ea typeface="Verdana"/>
                <a:cs typeface="Verdana"/>
                <a:sym typeface="Verdana"/>
              </a:defRPr>
            </a:lvl1pPr>
            <a:lvl2pPr marL="457200" marR="0" lvl="1" indent="0" algn="l" rtl="0">
              <a:spcBef>
                <a:spcPts val="0"/>
              </a:spcBef>
              <a:spcAft>
                <a:spcPts val="0"/>
              </a:spcAft>
              <a:buNone/>
              <a:defRPr sz="2400" b="0" i="0" u="none" strike="noStrike" cap="none">
                <a:solidFill>
                  <a:schemeClr val="dk1"/>
                </a:solidFill>
                <a:latin typeface="Verdana"/>
                <a:ea typeface="Verdana"/>
                <a:cs typeface="Verdana"/>
                <a:sym typeface="Verdana"/>
              </a:defRPr>
            </a:lvl2pPr>
            <a:lvl3pPr marL="914400" marR="0" lvl="2" indent="0" algn="l" rtl="0">
              <a:spcBef>
                <a:spcPts val="0"/>
              </a:spcBef>
              <a:spcAft>
                <a:spcPts val="0"/>
              </a:spcAft>
              <a:buNone/>
              <a:defRPr sz="2400" b="0" i="0" u="none" strike="noStrike" cap="none">
                <a:solidFill>
                  <a:schemeClr val="dk1"/>
                </a:solidFill>
                <a:latin typeface="Verdana"/>
                <a:ea typeface="Verdana"/>
                <a:cs typeface="Verdana"/>
                <a:sym typeface="Verdana"/>
              </a:defRPr>
            </a:lvl3pPr>
            <a:lvl4pPr marL="1371600" marR="0" lvl="3" indent="0" algn="l" rtl="0">
              <a:spcBef>
                <a:spcPts val="0"/>
              </a:spcBef>
              <a:spcAft>
                <a:spcPts val="0"/>
              </a:spcAft>
              <a:buNone/>
              <a:defRPr sz="2400" b="0" i="0" u="none" strike="noStrike" cap="none">
                <a:solidFill>
                  <a:schemeClr val="dk1"/>
                </a:solidFill>
                <a:latin typeface="Verdana"/>
                <a:ea typeface="Verdana"/>
                <a:cs typeface="Verdana"/>
                <a:sym typeface="Verdana"/>
              </a:defRPr>
            </a:lvl4pPr>
            <a:lvl5pPr marL="1828800" marR="0" lvl="4" indent="0" algn="l" rtl="0">
              <a:spcBef>
                <a:spcPts val="0"/>
              </a:spcBef>
              <a:spcAft>
                <a:spcPts val="0"/>
              </a:spcAft>
              <a:buNone/>
              <a:defRPr sz="2400" b="0" i="0" u="none" strike="noStrike" cap="none">
                <a:solidFill>
                  <a:schemeClr val="dk1"/>
                </a:solidFill>
                <a:latin typeface="Verdana"/>
                <a:ea typeface="Verdana"/>
                <a:cs typeface="Verdana"/>
                <a:sym typeface="Verdana"/>
              </a:defRPr>
            </a:lvl5pPr>
            <a:lvl6pPr marL="2286000" marR="0" lvl="5" indent="0" algn="l" rtl="0">
              <a:spcBef>
                <a:spcPts val="0"/>
              </a:spcBef>
              <a:buNone/>
              <a:defRPr sz="2400" b="0" i="0" u="none" strike="noStrike" cap="none">
                <a:solidFill>
                  <a:schemeClr val="dk1"/>
                </a:solidFill>
                <a:latin typeface="Verdana"/>
                <a:ea typeface="Verdana"/>
                <a:cs typeface="Verdana"/>
                <a:sym typeface="Verdana"/>
              </a:defRPr>
            </a:lvl6pPr>
            <a:lvl7pPr marL="2743200" marR="0" lvl="6" indent="0" algn="l" rtl="0">
              <a:spcBef>
                <a:spcPts val="0"/>
              </a:spcBef>
              <a:buNone/>
              <a:defRPr sz="2400" b="0" i="0" u="none" strike="noStrike" cap="none">
                <a:solidFill>
                  <a:schemeClr val="dk1"/>
                </a:solidFill>
                <a:latin typeface="Verdana"/>
                <a:ea typeface="Verdana"/>
                <a:cs typeface="Verdana"/>
                <a:sym typeface="Verdana"/>
              </a:defRPr>
            </a:lvl7pPr>
            <a:lvl8pPr marL="3200400" marR="0" lvl="7" indent="0" algn="l" rtl="0">
              <a:spcBef>
                <a:spcPts val="0"/>
              </a:spcBef>
              <a:buNone/>
              <a:defRPr sz="2400" b="0" i="0" u="none" strike="noStrike" cap="none">
                <a:solidFill>
                  <a:schemeClr val="dk1"/>
                </a:solidFill>
                <a:latin typeface="Verdana"/>
                <a:ea typeface="Verdana"/>
                <a:cs typeface="Verdana"/>
                <a:sym typeface="Verdana"/>
              </a:defRPr>
            </a:lvl8pPr>
            <a:lvl9pPr marL="3657600" marR="0" lvl="8" indent="0" algn="l" rtl="0">
              <a:spcBef>
                <a:spcPts val="0"/>
              </a:spcBef>
              <a:buNone/>
              <a:defRPr sz="2400" b="0" i="0" u="none" strike="noStrike" cap="none">
                <a:solidFill>
                  <a:schemeClr val="dk1"/>
                </a:solidFill>
                <a:latin typeface="Verdana"/>
                <a:ea typeface="Verdana"/>
                <a:cs typeface="Verdana"/>
                <a:sym typeface="Verdana"/>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91"/>
        <p:cNvGrpSpPr/>
        <p:nvPr/>
      </p:nvGrpSpPr>
      <p:grpSpPr>
        <a:xfrm>
          <a:off x="0" y="0"/>
          <a:ext cx="0" cy="0"/>
          <a:chOff x="0" y="0"/>
          <a:chExt cx="0" cy="0"/>
        </a:xfrm>
      </p:grpSpPr>
      <p:sp>
        <p:nvSpPr>
          <p:cNvPr id="92" name="Shape 92"/>
          <p:cNvSpPr txBox="1">
            <a:spLocks noGrp="1"/>
          </p:cNvSpPr>
          <p:nvPr>
            <p:ph type="title"/>
          </p:nvPr>
        </p:nvSpPr>
        <p:spPr>
          <a:xfrm>
            <a:off x="323850" y="323850"/>
            <a:ext cx="8380413" cy="84455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2600" b="1" i="0" u="none" strike="noStrike" cap="none">
                <a:solidFill>
                  <a:schemeClr val="lt1"/>
                </a:solidFill>
                <a:latin typeface="Verdana"/>
                <a:ea typeface="Verdana"/>
                <a:cs typeface="Verdana"/>
                <a:sym typeface="Verdana"/>
              </a:defRPr>
            </a:lvl1pPr>
            <a:lvl2pPr marL="0" marR="0" lvl="1" indent="0" algn="l" rtl="0">
              <a:spcBef>
                <a:spcPts val="0"/>
              </a:spcBef>
              <a:spcAft>
                <a:spcPts val="0"/>
              </a:spcAft>
              <a:buNone/>
              <a:defRPr sz="2600" b="1" i="0" u="none" strike="noStrike" cap="none">
                <a:solidFill>
                  <a:schemeClr val="lt1"/>
                </a:solidFill>
                <a:latin typeface="Verdana"/>
                <a:ea typeface="Verdana"/>
                <a:cs typeface="Verdana"/>
                <a:sym typeface="Verdana"/>
              </a:defRPr>
            </a:lvl2pPr>
            <a:lvl3pPr marL="0" marR="0" lvl="2" indent="0" algn="l" rtl="0">
              <a:spcBef>
                <a:spcPts val="0"/>
              </a:spcBef>
              <a:spcAft>
                <a:spcPts val="0"/>
              </a:spcAft>
              <a:buNone/>
              <a:defRPr sz="2600" b="1" i="0" u="none" strike="noStrike" cap="none">
                <a:solidFill>
                  <a:schemeClr val="lt1"/>
                </a:solidFill>
                <a:latin typeface="Verdana"/>
                <a:ea typeface="Verdana"/>
                <a:cs typeface="Verdana"/>
                <a:sym typeface="Verdana"/>
              </a:defRPr>
            </a:lvl3pPr>
            <a:lvl4pPr marL="0" marR="0" lvl="3" indent="0" algn="l" rtl="0">
              <a:spcBef>
                <a:spcPts val="0"/>
              </a:spcBef>
              <a:spcAft>
                <a:spcPts val="0"/>
              </a:spcAft>
              <a:buNone/>
              <a:defRPr sz="2600" b="1" i="0" u="none" strike="noStrike" cap="none">
                <a:solidFill>
                  <a:schemeClr val="lt1"/>
                </a:solidFill>
                <a:latin typeface="Verdana"/>
                <a:ea typeface="Verdana"/>
                <a:cs typeface="Verdana"/>
                <a:sym typeface="Verdana"/>
              </a:defRPr>
            </a:lvl4pPr>
            <a:lvl5pPr marL="0" marR="0" lvl="4" indent="0" algn="l" rtl="0">
              <a:spcBef>
                <a:spcPts val="0"/>
              </a:spcBef>
              <a:spcAft>
                <a:spcPts val="0"/>
              </a:spcAft>
              <a:buNone/>
              <a:defRPr sz="2600" b="1" i="0" u="none" strike="noStrike" cap="none">
                <a:solidFill>
                  <a:schemeClr val="lt1"/>
                </a:solidFill>
                <a:latin typeface="Verdana"/>
                <a:ea typeface="Verdana"/>
                <a:cs typeface="Verdana"/>
                <a:sym typeface="Verdana"/>
              </a:defRPr>
            </a:lvl5pPr>
            <a:lvl6pPr marL="457200" marR="0" lvl="5" indent="0" algn="l" rtl="0">
              <a:spcBef>
                <a:spcPts val="0"/>
              </a:spcBef>
              <a:spcAft>
                <a:spcPts val="0"/>
              </a:spcAft>
              <a:buNone/>
              <a:defRPr sz="2600" b="1" i="0" u="none" strike="noStrike" cap="none">
                <a:solidFill>
                  <a:schemeClr val="lt1"/>
                </a:solidFill>
                <a:latin typeface="Verdana"/>
                <a:ea typeface="Verdana"/>
                <a:cs typeface="Verdana"/>
                <a:sym typeface="Verdana"/>
              </a:defRPr>
            </a:lvl6pPr>
            <a:lvl7pPr marL="914400" marR="0" lvl="6" indent="0" algn="l" rtl="0">
              <a:spcBef>
                <a:spcPts val="0"/>
              </a:spcBef>
              <a:spcAft>
                <a:spcPts val="0"/>
              </a:spcAft>
              <a:buNone/>
              <a:defRPr sz="2600" b="1" i="0" u="none" strike="noStrike" cap="none">
                <a:solidFill>
                  <a:schemeClr val="lt1"/>
                </a:solidFill>
                <a:latin typeface="Verdana"/>
                <a:ea typeface="Verdana"/>
                <a:cs typeface="Verdana"/>
                <a:sym typeface="Verdana"/>
              </a:defRPr>
            </a:lvl7pPr>
            <a:lvl8pPr marL="1371600" marR="0" lvl="7" indent="0" algn="l" rtl="0">
              <a:spcBef>
                <a:spcPts val="0"/>
              </a:spcBef>
              <a:spcAft>
                <a:spcPts val="0"/>
              </a:spcAft>
              <a:buNone/>
              <a:defRPr sz="2600" b="1" i="0" u="none" strike="noStrike" cap="none">
                <a:solidFill>
                  <a:schemeClr val="lt1"/>
                </a:solidFill>
                <a:latin typeface="Verdana"/>
                <a:ea typeface="Verdana"/>
                <a:cs typeface="Verdana"/>
                <a:sym typeface="Verdana"/>
              </a:defRPr>
            </a:lvl8pPr>
            <a:lvl9pPr marL="1828800" marR="0" lvl="8" indent="0" algn="l" rtl="0">
              <a:spcBef>
                <a:spcPts val="0"/>
              </a:spcBef>
              <a:spcAft>
                <a:spcPts val="0"/>
              </a:spcAft>
              <a:buNone/>
              <a:defRPr sz="2600" b="1" i="0" u="none" strike="noStrike" cap="none">
                <a:solidFill>
                  <a:schemeClr val="lt1"/>
                </a:solidFill>
                <a:latin typeface="Verdana"/>
                <a:ea typeface="Verdana"/>
                <a:cs typeface="Verdana"/>
                <a:sym typeface="Verdana"/>
              </a:defRPr>
            </a:lvl9pPr>
          </a:lstStyle>
          <a:p>
            <a:endParaRPr/>
          </a:p>
        </p:txBody>
      </p:sp>
      <p:sp>
        <p:nvSpPr>
          <p:cNvPr id="93" name="Shape 93"/>
          <p:cNvSpPr txBox="1">
            <a:spLocks noGrp="1"/>
          </p:cNvSpPr>
          <p:nvPr>
            <p:ph type="body" idx="1"/>
          </p:nvPr>
        </p:nvSpPr>
        <p:spPr>
          <a:xfrm>
            <a:off x="349250" y="1681163"/>
            <a:ext cx="4100512" cy="4271962"/>
          </a:xfrm>
          <a:prstGeom prst="rect">
            <a:avLst/>
          </a:prstGeom>
          <a:noFill/>
          <a:ln>
            <a:noFill/>
          </a:ln>
        </p:spPr>
        <p:txBody>
          <a:bodyPr lIns="91425" tIns="91425" rIns="91425" bIns="91425" anchor="t" anchorCtr="0"/>
          <a:lstStyle>
            <a:lvl1pPr marL="342900" marR="0" lvl="0" indent="-342900" algn="l" rtl="0">
              <a:spcBef>
                <a:spcPts val="560"/>
              </a:spcBef>
              <a:spcAft>
                <a:spcPts val="0"/>
              </a:spcAft>
              <a:buNone/>
              <a:defRPr sz="2800" b="1" i="0" u="none" strike="noStrike" cap="none">
                <a:solidFill>
                  <a:schemeClr val="lt1"/>
                </a:solidFill>
                <a:latin typeface="Verdana"/>
                <a:ea typeface="Verdana"/>
                <a:cs typeface="Verdana"/>
                <a:sym typeface="Verdana"/>
              </a:defRPr>
            </a:lvl1pPr>
            <a:lvl2pPr marL="742950" marR="0" lvl="1" indent="-133350" algn="l" rtl="0">
              <a:spcBef>
                <a:spcPts val="480"/>
              </a:spcBef>
              <a:spcAft>
                <a:spcPts val="0"/>
              </a:spcAft>
              <a:buClr>
                <a:schemeClr val="lt1"/>
              </a:buClr>
              <a:buSzPct val="100000"/>
              <a:buFont typeface="Verdana"/>
              <a:buChar char="–"/>
              <a:defRPr sz="2400" b="0" i="0" u="none" strike="noStrike" cap="none">
                <a:solidFill>
                  <a:schemeClr val="lt1"/>
                </a:solidFill>
                <a:latin typeface="Verdana"/>
                <a:ea typeface="Verdana"/>
                <a:cs typeface="Verdana"/>
                <a:sym typeface="Verdana"/>
              </a:defRPr>
            </a:lvl2pPr>
            <a:lvl3pPr marL="1143000" marR="0" lvl="2" indent="-101600" algn="l" rtl="0">
              <a:spcBef>
                <a:spcPts val="400"/>
              </a:spcBef>
              <a:spcAft>
                <a:spcPts val="0"/>
              </a:spcAft>
              <a:buClr>
                <a:schemeClr val="lt1"/>
              </a:buClr>
              <a:buSzPct val="100000"/>
              <a:buFont typeface="Verdana"/>
              <a:buChar char="•"/>
              <a:defRPr sz="2000" b="0" i="0" u="none" strike="noStrike" cap="none">
                <a:solidFill>
                  <a:schemeClr val="lt1"/>
                </a:solidFill>
                <a:latin typeface="Verdana"/>
                <a:ea typeface="Verdana"/>
                <a:cs typeface="Verdana"/>
                <a:sym typeface="Verdana"/>
              </a:defRPr>
            </a:lvl3pPr>
            <a:lvl4pPr marL="1600200" marR="0" lvl="3" indent="-114300" algn="l" rtl="0">
              <a:spcBef>
                <a:spcPts val="360"/>
              </a:spcBef>
              <a:spcAft>
                <a:spcPts val="0"/>
              </a:spcAft>
              <a:buClr>
                <a:schemeClr val="lt1"/>
              </a:buClr>
              <a:buSzPct val="100000"/>
              <a:buFont typeface="Verdana"/>
              <a:buChar char="–"/>
              <a:defRPr sz="1800" b="0" i="0" u="none" strike="noStrike" cap="none">
                <a:solidFill>
                  <a:schemeClr val="lt1"/>
                </a:solidFill>
                <a:latin typeface="Verdana"/>
                <a:ea typeface="Verdana"/>
                <a:cs typeface="Verdana"/>
                <a:sym typeface="Verdana"/>
              </a:defRPr>
            </a:lvl4pPr>
            <a:lvl5pPr marL="2057400" marR="0" lvl="4" indent="-114300" algn="l" rtl="0">
              <a:spcBef>
                <a:spcPts val="360"/>
              </a:spcBef>
              <a:spcAft>
                <a:spcPts val="0"/>
              </a:spcAft>
              <a:buClr>
                <a:schemeClr val="lt1"/>
              </a:buClr>
              <a:buSzPct val="100000"/>
              <a:buFont typeface="Verdana"/>
              <a:buChar char="»"/>
              <a:defRPr sz="1800" b="0" i="0" u="none" strike="noStrike" cap="none">
                <a:solidFill>
                  <a:schemeClr val="lt1"/>
                </a:solidFill>
                <a:latin typeface="Verdana"/>
                <a:ea typeface="Verdana"/>
                <a:cs typeface="Verdana"/>
                <a:sym typeface="Verdana"/>
              </a:defRPr>
            </a:lvl5pPr>
            <a:lvl6pPr marL="2514600" marR="0" lvl="5" indent="-114300" algn="l" rtl="0">
              <a:spcBef>
                <a:spcPts val="360"/>
              </a:spcBef>
              <a:spcAft>
                <a:spcPts val="0"/>
              </a:spcAft>
              <a:buClr>
                <a:schemeClr val="lt1"/>
              </a:buClr>
              <a:buSzPct val="100000"/>
              <a:buFont typeface="Verdana"/>
              <a:buChar char="»"/>
              <a:defRPr sz="1800" b="0" i="0" u="none" strike="noStrike" cap="none">
                <a:solidFill>
                  <a:schemeClr val="lt1"/>
                </a:solidFill>
                <a:latin typeface="Verdana"/>
                <a:ea typeface="Verdana"/>
                <a:cs typeface="Verdana"/>
                <a:sym typeface="Verdana"/>
              </a:defRPr>
            </a:lvl6pPr>
            <a:lvl7pPr marL="2971800" marR="0" lvl="6" indent="-114300" algn="l" rtl="0">
              <a:spcBef>
                <a:spcPts val="360"/>
              </a:spcBef>
              <a:spcAft>
                <a:spcPts val="0"/>
              </a:spcAft>
              <a:buClr>
                <a:schemeClr val="lt1"/>
              </a:buClr>
              <a:buSzPct val="100000"/>
              <a:buFont typeface="Verdana"/>
              <a:buChar char="»"/>
              <a:defRPr sz="1800" b="0" i="0" u="none" strike="noStrike" cap="none">
                <a:solidFill>
                  <a:schemeClr val="lt1"/>
                </a:solidFill>
                <a:latin typeface="Verdana"/>
                <a:ea typeface="Verdana"/>
                <a:cs typeface="Verdana"/>
                <a:sym typeface="Verdana"/>
              </a:defRPr>
            </a:lvl7pPr>
            <a:lvl8pPr marL="3429000" marR="0" lvl="7" indent="-114300" algn="l" rtl="0">
              <a:spcBef>
                <a:spcPts val="360"/>
              </a:spcBef>
              <a:spcAft>
                <a:spcPts val="0"/>
              </a:spcAft>
              <a:buClr>
                <a:schemeClr val="lt1"/>
              </a:buClr>
              <a:buSzPct val="100000"/>
              <a:buFont typeface="Verdana"/>
              <a:buChar char="»"/>
              <a:defRPr sz="1800" b="0" i="0" u="none" strike="noStrike" cap="none">
                <a:solidFill>
                  <a:schemeClr val="lt1"/>
                </a:solidFill>
                <a:latin typeface="Verdana"/>
                <a:ea typeface="Verdana"/>
                <a:cs typeface="Verdana"/>
                <a:sym typeface="Verdana"/>
              </a:defRPr>
            </a:lvl8pPr>
            <a:lvl9pPr marL="3886200" marR="0" lvl="8" indent="-114300" algn="l" rtl="0">
              <a:spcBef>
                <a:spcPts val="360"/>
              </a:spcBef>
              <a:spcAft>
                <a:spcPts val="0"/>
              </a:spcAft>
              <a:buClr>
                <a:schemeClr val="lt1"/>
              </a:buClr>
              <a:buSzPct val="100000"/>
              <a:buFont typeface="Verdana"/>
              <a:buChar char="»"/>
              <a:defRPr sz="1800" b="0" i="0" u="none" strike="noStrike" cap="none">
                <a:solidFill>
                  <a:schemeClr val="lt1"/>
                </a:solidFill>
                <a:latin typeface="Verdana"/>
                <a:ea typeface="Verdana"/>
                <a:cs typeface="Verdana"/>
                <a:sym typeface="Verdana"/>
              </a:defRPr>
            </a:lvl9pPr>
          </a:lstStyle>
          <a:p>
            <a:endParaRPr/>
          </a:p>
        </p:txBody>
      </p:sp>
      <p:sp>
        <p:nvSpPr>
          <p:cNvPr id="94" name="Shape 94"/>
          <p:cNvSpPr txBox="1">
            <a:spLocks noGrp="1"/>
          </p:cNvSpPr>
          <p:nvPr>
            <p:ph type="body" idx="2"/>
          </p:nvPr>
        </p:nvSpPr>
        <p:spPr>
          <a:xfrm>
            <a:off x="4602162" y="1681163"/>
            <a:ext cx="4102100" cy="4271962"/>
          </a:xfrm>
          <a:prstGeom prst="rect">
            <a:avLst/>
          </a:prstGeom>
          <a:noFill/>
          <a:ln>
            <a:noFill/>
          </a:ln>
        </p:spPr>
        <p:txBody>
          <a:bodyPr lIns="91425" tIns="91425" rIns="91425" bIns="91425" anchor="t" anchorCtr="0"/>
          <a:lstStyle>
            <a:lvl1pPr marL="342900" marR="0" lvl="0" indent="-342900" algn="l" rtl="0">
              <a:spcBef>
                <a:spcPts val="560"/>
              </a:spcBef>
              <a:spcAft>
                <a:spcPts val="0"/>
              </a:spcAft>
              <a:buNone/>
              <a:defRPr sz="2800" b="1" i="0" u="none" strike="noStrike" cap="none">
                <a:solidFill>
                  <a:schemeClr val="lt1"/>
                </a:solidFill>
                <a:latin typeface="Verdana"/>
                <a:ea typeface="Verdana"/>
                <a:cs typeface="Verdana"/>
                <a:sym typeface="Verdana"/>
              </a:defRPr>
            </a:lvl1pPr>
            <a:lvl2pPr marL="742950" marR="0" lvl="1" indent="-133350" algn="l" rtl="0">
              <a:spcBef>
                <a:spcPts val="480"/>
              </a:spcBef>
              <a:spcAft>
                <a:spcPts val="0"/>
              </a:spcAft>
              <a:buClr>
                <a:schemeClr val="lt1"/>
              </a:buClr>
              <a:buSzPct val="100000"/>
              <a:buFont typeface="Verdana"/>
              <a:buChar char="–"/>
              <a:defRPr sz="2400" b="0" i="0" u="none" strike="noStrike" cap="none">
                <a:solidFill>
                  <a:schemeClr val="lt1"/>
                </a:solidFill>
                <a:latin typeface="Verdana"/>
                <a:ea typeface="Verdana"/>
                <a:cs typeface="Verdana"/>
                <a:sym typeface="Verdana"/>
              </a:defRPr>
            </a:lvl2pPr>
            <a:lvl3pPr marL="1143000" marR="0" lvl="2" indent="-101600" algn="l" rtl="0">
              <a:spcBef>
                <a:spcPts val="400"/>
              </a:spcBef>
              <a:spcAft>
                <a:spcPts val="0"/>
              </a:spcAft>
              <a:buClr>
                <a:schemeClr val="lt1"/>
              </a:buClr>
              <a:buSzPct val="100000"/>
              <a:buFont typeface="Verdana"/>
              <a:buChar char="•"/>
              <a:defRPr sz="2000" b="0" i="0" u="none" strike="noStrike" cap="none">
                <a:solidFill>
                  <a:schemeClr val="lt1"/>
                </a:solidFill>
                <a:latin typeface="Verdana"/>
                <a:ea typeface="Verdana"/>
                <a:cs typeface="Verdana"/>
                <a:sym typeface="Verdana"/>
              </a:defRPr>
            </a:lvl3pPr>
            <a:lvl4pPr marL="1600200" marR="0" lvl="3" indent="-114300" algn="l" rtl="0">
              <a:spcBef>
                <a:spcPts val="360"/>
              </a:spcBef>
              <a:spcAft>
                <a:spcPts val="0"/>
              </a:spcAft>
              <a:buClr>
                <a:schemeClr val="lt1"/>
              </a:buClr>
              <a:buSzPct val="100000"/>
              <a:buFont typeface="Verdana"/>
              <a:buChar char="–"/>
              <a:defRPr sz="1800" b="0" i="0" u="none" strike="noStrike" cap="none">
                <a:solidFill>
                  <a:schemeClr val="lt1"/>
                </a:solidFill>
                <a:latin typeface="Verdana"/>
                <a:ea typeface="Verdana"/>
                <a:cs typeface="Verdana"/>
                <a:sym typeface="Verdana"/>
              </a:defRPr>
            </a:lvl4pPr>
            <a:lvl5pPr marL="2057400" marR="0" lvl="4" indent="-114300" algn="l" rtl="0">
              <a:spcBef>
                <a:spcPts val="360"/>
              </a:spcBef>
              <a:spcAft>
                <a:spcPts val="0"/>
              </a:spcAft>
              <a:buClr>
                <a:schemeClr val="lt1"/>
              </a:buClr>
              <a:buSzPct val="100000"/>
              <a:buFont typeface="Verdana"/>
              <a:buChar char="»"/>
              <a:defRPr sz="1800" b="0" i="0" u="none" strike="noStrike" cap="none">
                <a:solidFill>
                  <a:schemeClr val="lt1"/>
                </a:solidFill>
                <a:latin typeface="Verdana"/>
                <a:ea typeface="Verdana"/>
                <a:cs typeface="Verdana"/>
                <a:sym typeface="Verdana"/>
              </a:defRPr>
            </a:lvl5pPr>
            <a:lvl6pPr marL="2514600" marR="0" lvl="5" indent="-114300" algn="l" rtl="0">
              <a:spcBef>
                <a:spcPts val="360"/>
              </a:spcBef>
              <a:spcAft>
                <a:spcPts val="0"/>
              </a:spcAft>
              <a:buClr>
                <a:schemeClr val="lt1"/>
              </a:buClr>
              <a:buSzPct val="100000"/>
              <a:buFont typeface="Verdana"/>
              <a:buChar char="»"/>
              <a:defRPr sz="1800" b="0" i="0" u="none" strike="noStrike" cap="none">
                <a:solidFill>
                  <a:schemeClr val="lt1"/>
                </a:solidFill>
                <a:latin typeface="Verdana"/>
                <a:ea typeface="Verdana"/>
                <a:cs typeface="Verdana"/>
                <a:sym typeface="Verdana"/>
              </a:defRPr>
            </a:lvl6pPr>
            <a:lvl7pPr marL="2971800" marR="0" lvl="6" indent="-114300" algn="l" rtl="0">
              <a:spcBef>
                <a:spcPts val="360"/>
              </a:spcBef>
              <a:spcAft>
                <a:spcPts val="0"/>
              </a:spcAft>
              <a:buClr>
                <a:schemeClr val="lt1"/>
              </a:buClr>
              <a:buSzPct val="100000"/>
              <a:buFont typeface="Verdana"/>
              <a:buChar char="»"/>
              <a:defRPr sz="1800" b="0" i="0" u="none" strike="noStrike" cap="none">
                <a:solidFill>
                  <a:schemeClr val="lt1"/>
                </a:solidFill>
                <a:latin typeface="Verdana"/>
                <a:ea typeface="Verdana"/>
                <a:cs typeface="Verdana"/>
                <a:sym typeface="Verdana"/>
              </a:defRPr>
            </a:lvl7pPr>
            <a:lvl8pPr marL="3429000" marR="0" lvl="7" indent="-114300" algn="l" rtl="0">
              <a:spcBef>
                <a:spcPts val="360"/>
              </a:spcBef>
              <a:spcAft>
                <a:spcPts val="0"/>
              </a:spcAft>
              <a:buClr>
                <a:schemeClr val="lt1"/>
              </a:buClr>
              <a:buSzPct val="100000"/>
              <a:buFont typeface="Verdana"/>
              <a:buChar char="»"/>
              <a:defRPr sz="1800" b="0" i="0" u="none" strike="noStrike" cap="none">
                <a:solidFill>
                  <a:schemeClr val="lt1"/>
                </a:solidFill>
                <a:latin typeface="Verdana"/>
                <a:ea typeface="Verdana"/>
                <a:cs typeface="Verdana"/>
                <a:sym typeface="Verdana"/>
              </a:defRPr>
            </a:lvl8pPr>
            <a:lvl9pPr marL="3886200" marR="0" lvl="8" indent="-114300" algn="l" rtl="0">
              <a:spcBef>
                <a:spcPts val="360"/>
              </a:spcBef>
              <a:spcAft>
                <a:spcPts val="0"/>
              </a:spcAft>
              <a:buClr>
                <a:schemeClr val="lt1"/>
              </a:buClr>
              <a:buSzPct val="100000"/>
              <a:buFont typeface="Verdana"/>
              <a:buChar char="»"/>
              <a:defRPr sz="1800" b="0" i="0" u="none" strike="noStrike" cap="none">
                <a:solidFill>
                  <a:schemeClr val="lt1"/>
                </a:solidFill>
                <a:latin typeface="Verdana"/>
                <a:ea typeface="Verdana"/>
                <a:cs typeface="Verdana"/>
                <a:sym typeface="Verdana"/>
              </a:defRPr>
            </a:lvl9pPr>
          </a:lstStyle>
          <a:p>
            <a:endParaRPr/>
          </a:p>
        </p:txBody>
      </p:sp>
      <p:sp>
        <p:nvSpPr>
          <p:cNvPr id="95" name="Shape 95"/>
          <p:cNvSpPr txBox="1">
            <a:spLocks noGrp="1"/>
          </p:cNvSpPr>
          <p:nvPr>
            <p:ph type="sldNum" idx="12"/>
          </p:nvPr>
        </p:nvSpPr>
        <p:spPr>
          <a:xfrm>
            <a:off x="346075" y="6348412"/>
            <a:ext cx="409575" cy="38576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a:solidFill>
                  <a:schemeClr val="lt1"/>
                </a:solidFill>
                <a:latin typeface="Verdana"/>
                <a:ea typeface="Verdana"/>
                <a:cs typeface="Verdana"/>
                <a:sym typeface="Verdana"/>
              </a:rPr>
              <a:t>‹#›</a:t>
            </a:fld>
            <a:endParaRPr lang="en-US" sz="800">
              <a:solidFill>
                <a:schemeClr val="lt1"/>
              </a:solidFill>
              <a:latin typeface="Verdana"/>
              <a:ea typeface="Verdana"/>
              <a:cs typeface="Verdana"/>
              <a:sym typeface="Verdana"/>
            </a:endParaRPr>
          </a:p>
        </p:txBody>
      </p:sp>
      <p:sp>
        <p:nvSpPr>
          <p:cNvPr id="96" name="Shape 96"/>
          <p:cNvSpPr txBox="1">
            <a:spLocks noGrp="1"/>
          </p:cNvSpPr>
          <p:nvPr>
            <p:ph type="ftr" idx="11"/>
          </p:nvPr>
        </p:nvSpPr>
        <p:spPr>
          <a:xfrm>
            <a:off x="568325" y="6345237"/>
            <a:ext cx="4433887" cy="419099"/>
          </a:xfrm>
          <a:prstGeom prst="rect">
            <a:avLst/>
          </a:prstGeom>
          <a:noFill/>
          <a:ln>
            <a:noFill/>
          </a:ln>
        </p:spPr>
        <p:txBody>
          <a:bodyPr lIns="91425" tIns="91425" rIns="91425" bIns="91425" anchor="t" anchorCtr="0"/>
          <a:lstStyle>
            <a:lvl1pPr marL="0" marR="0" lvl="0" indent="0" algn="l" rtl="0">
              <a:spcBef>
                <a:spcPts val="0"/>
              </a:spcBef>
              <a:spcAft>
                <a:spcPts val="0"/>
              </a:spcAft>
              <a:buNone/>
              <a:defRPr sz="800">
                <a:solidFill>
                  <a:schemeClr val="lt1"/>
                </a:solidFill>
                <a:latin typeface="Verdana"/>
                <a:ea typeface="Verdana"/>
                <a:cs typeface="Verdana"/>
                <a:sym typeface="Verdana"/>
              </a:defRPr>
            </a:lvl1pPr>
            <a:lvl2pPr marL="457200" marR="0" lvl="1" indent="0" algn="l" rtl="0">
              <a:spcBef>
                <a:spcPts val="0"/>
              </a:spcBef>
              <a:spcAft>
                <a:spcPts val="0"/>
              </a:spcAft>
              <a:buNone/>
              <a:defRPr sz="2400" b="0" i="0" u="none" strike="noStrike" cap="none">
                <a:solidFill>
                  <a:schemeClr val="dk1"/>
                </a:solidFill>
                <a:latin typeface="Verdana"/>
                <a:ea typeface="Verdana"/>
                <a:cs typeface="Verdana"/>
                <a:sym typeface="Verdana"/>
              </a:defRPr>
            </a:lvl2pPr>
            <a:lvl3pPr marL="914400" marR="0" lvl="2" indent="0" algn="l" rtl="0">
              <a:spcBef>
                <a:spcPts val="0"/>
              </a:spcBef>
              <a:spcAft>
                <a:spcPts val="0"/>
              </a:spcAft>
              <a:buNone/>
              <a:defRPr sz="2400" b="0" i="0" u="none" strike="noStrike" cap="none">
                <a:solidFill>
                  <a:schemeClr val="dk1"/>
                </a:solidFill>
                <a:latin typeface="Verdana"/>
                <a:ea typeface="Verdana"/>
                <a:cs typeface="Verdana"/>
                <a:sym typeface="Verdana"/>
              </a:defRPr>
            </a:lvl3pPr>
            <a:lvl4pPr marL="1371600" marR="0" lvl="3" indent="0" algn="l" rtl="0">
              <a:spcBef>
                <a:spcPts val="0"/>
              </a:spcBef>
              <a:spcAft>
                <a:spcPts val="0"/>
              </a:spcAft>
              <a:buNone/>
              <a:defRPr sz="2400" b="0" i="0" u="none" strike="noStrike" cap="none">
                <a:solidFill>
                  <a:schemeClr val="dk1"/>
                </a:solidFill>
                <a:latin typeface="Verdana"/>
                <a:ea typeface="Verdana"/>
                <a:cs typeface="Verdana"/>
                <a:sym typeface="Verdana"/>
              </a:defRPr>
            </a:lvl4pPr>
            <a:lvl5pPr marL="1828800" marR="0" lvl="4" indent="0" algn="l" rtl="0">
              <a:spcBef>
                <a:spcPts val="0"/>
              </a:spcBef>
              <a:spcAft>
                <a:spcPts val="0"/>
              </a:spcAft>
              <a:buNone/>
              <a:defRPr sz="2400" b="0" i="0" u="none" strike="noStrike" cap="none">
                <a:solidFill>
                  <a:schemeClr val="dk1"/>
                </a:solidFill>
                <a:latin typeface="Verdana"/>
                <a:ea typeface="Verdana"/>
                <a:cs typeface="Verdana"/>
                <a:sym typeface="Verdana"/>
              </a:defRPr>
            </a:lvl5pPr>
            <a:lvl6pPr marL="2286000" marR="0" lvl="5" indent="0" algn="l" rtl="0">
              <a:spcBef>
                <a:spcPts val="0"/>
              </a:spcBef>
              <a:buNone/>
              <a:defRPr sz="2400" b="0" i="0" u="none" strike="noStrike" cap="none">
                <a:solidFill>
                  <a:schemeClr val="dk1"/>
                </a:solidFill>
                <a:latin typeface="Verdana"/>
                <a:ea typeface="Verdana"/>
                <a:cs typeface="Verdana"/>
                <a:sym typeface="Verdana"/>
              </a:defRPr>
            </a:lvl6pPr>
            <a:lvl7pPr marL="2743200" marR="0" lvl="6" indent="0" algn="l" rtl="0">
              <a:spcBef>
                <a:spcPts val="0"/>
              </a:spcBef>
              <a:buNone/>
              <a:defRPr sz="2400" b="0" i="0" u="none" strike="noStrike" cap="none">
                <a:solidFill>
                  <a:schemeClr val="dk1"/>
                </a:solidFill>
                <a:latin typeface="Verdana"/>
                <a:ea typeface="Verdana"/>
                <a:cs typeface="Verdana"/>
                <a:sym typeface="Verdana"/>
              </a:defRPr>
            </a:lvl7pPr>
            <a:lvl8pPr marL="3200400" marR="0" lvl="7" indent="0" algn="l" rtl="0">
              <a:spcBef>
                <a:spcPts val="0"/>
              </a:spcBef>
              <a:buNone/>
              <a:defRPr sz="2400" b="0" i="0" u="none" strike="noStrike" cap="none">
                <a:solidFill>
                  <a:schemeClr val="dk1"/>
                </a:solidFill>
                <a:latin typeface="Verdana"/>
                <a:ea typeface="Verdana"/>
                <a:cs typeface="Verdana"/>
                <a:sym typeface="Verdana"/>
              </a:defRPr>
            </a:lvl8pPr>
            <a:lvl9pPr marL="3657600" marR="0" lvl="8" indent="0" algn="l" rtl="0">
              <a:spcBef>
                <a:spcPts val="0"/>
              </a:spcBef>
              <a:buNone/>
              <a:defRPr sz="2400" b="0" i="0" u="none" strike="noStrike" cap="none">
                <a:solidFill>
                  <a:schemeClr val="dk1"/>
                </a:solidFill>
                <a:latin typeface="Verdana"/>
                <a:ea typeface="Verdana"/>
                <a:cs typeface="Verdana"/>
                <a:sym typeface="Verdana"/>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97"/>
        <p:cNvGrpSpPr/>
        <p:nvPr/>
      </p:nvGrpSpPr>
      <p:grpSpPr>
        <a:xfrm>
          <a:off x="0" y="0"/>
          <a:ext cx="0" cy="0"/>
          <a:chOff x="0" y="0"/>
          <a:chExt cx="0" cy="0"/>
        </a:xfrm>
      </p:grpSpPr>
      <p:sp>
        <p:nvSpPr>
          <p:cNvPr id="98" name="Shape 98"/>
          <p:cNvSpPr txBox="1">
            <a:spLocks noGrp="1"/>
          </p:cNvSpPr>
          <p:nvPr>
            <p:ph type="title"/>
          </p:nvPr>
        </p:nvSpPr>
        <p:spPr>
          <a:xfrm>
            <a:off x="457200" y="274637"/>
            <a:ext cx="8229600" cy="114300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2600" b="1" i="0" u="none" strike="noStrike" cap="none">
                <a:solidFill>
                  <a:schemeClr val="lt1"/>
                </a:solidFill>
                <a:latin typeface="Verdana"/>
                <a:ea typeface="Verdana"/>
                <a:cs typeface="Verdana"/>
                <a:sym typeface="Verdana"/>
              </a:defRPr>
            </a:lvl1pPr>
            <a:lvl2pPr marL="0" marR="0" lvl="1" indent="0" algn="l" rtl="0">
              <a:spcBef>
                <a:spcPts val="0"/>
              </a:spcBef>
              <a:spcAft>
                <a:spcPts val="0"/>
              </a:spcAft>
              <a:buNone/>
              <a:defRPr sz="2600" b="1" i="0" u="none" strike="noStrike" cap="none">
                <a:solidFill>
                  <a:schemeClr val="lt1"/>
                </a:solidFill>
                <a:latin typeface="Verdana"/>
                <a:ea typeface="Verdana"/>
                <a:cs typeface="Verdana"/>
                <a:sym typeface="Verdana"/>
              </a:defRPr>
            </a:lvl2pPr>
            <a:lvl3pPr marL="0" marR="0" lvl="2" indent="0" algn="l" rtl="0">
              <a:spcBef>
                <a:spcPts val="0"/>
              </a:spcBef>
              <a:spcAft>
                <a:spcPts val="0"/>
              </a:spcAft>
              <a:buNone/>
              <a:defRPr sz="2600" b="1" i="0" u="none" strike="noStrike" cap="none">
                <a:solidFill>
                  <a:schemeClr val="lt1"/>
                </a:solidFill>
                <a:latin typeface="Verdana"/>
                <a:ea typeface="Verdana"/>
                <a:cs typeface="Verdana"/>
                <a:sym typeface="Verdana"/>
              </a:defRPr>
            </a:lvl3pPr>
            <a:lvl4pPr marL="0" marR="0" lvl="3" indent="0" algn="l" rtl="0">
              <a:spcBef>
                <a:spcPts val="0"/>
              </a:spcBef>
              <a:spcAft>
                <a:spcPts val="0"/>
              </a:spcAft>
              <a:buNone/>
              <a:defRPr sz="2600" b="1" i="0" u="none" strike="noStrike" cap="none">
                <a:solidFill>
                  <a:schemeClr val="lt1"/>
                </a:solidFill>
                <a:latin typeface="Verdana"/>
                <a:ea typeface="Verdana"/>
                <a:cs typeface="Verdana"/>
                <a:sym typeface="Verdana"/>
              </a:defRPr>
            </a:lvl4pPr>
            <a:lvl5pPr marL="0" marR="0" lvl="4" indent="0" algn="l" rtl="0">
              <a:spcBef>
                <a:spcPts val="0"/>
              </a:spcBef>
              <a:spcAft>
                <a:spcPts val="0"/>
              </a:spcAft>
              <a:buNone/>
              <a:defRPr sz="2600" b="1" i="0" u="none" strike="noStrike" cap="none">
                <a:solidFill>
                  <a:schemeClr val="lt1"/>
                </a:solidFill>
                <a:latin typeface="Verdana"/>
                <a:ea typeface="Verdana"/>
                <a:cs typeface="Verdana"/>
                <a:sym typeface="Verdana"/>
              </a:defRPr>
            </a:lvl5pPr>
            <a:lvl6pPr marL="457200" marR="0" lvl="5" indent="0" algn="l" rtl="0">
              <a:spcBef>
                <a:spcPts val="0"/>
              </a:spcBef>
              <a:spcAft>
                <a:spcPts val="0"/>
              </a:spcAft>
              <a:buNone/>
              <a:defRPr sz="2600" b="1" i="0" u="none" strike="noStrike" cap="none">
                <a:solidFill>
                  <a:schemeClr val="lt1"/>
                </a:solidFill>
                <a:latin typeface="Verdana"/>
                <a:ea typeface="Verdana"/>
                <a:cs typeface="Verdana"/>
                <a:sym typeface="Verdana"/>
              </a:defRPr>
            </a:lvl6pPr>
            <a:lvl7pPr marL="914400" marR="0" lvl="6" indent="0" algn="l" rtl="0">
              <a:spcBef>
                <a:spcPts val="0"/>
              </a:spcBef>
              <a:spcAft>
                <a:spcPts val="0"/>
              </a:spcAft>
              <a:buNone/>
              <a:defRPr sz="2600" b="1" i="0" u="none" strike="noStrike" cap="none">
                <a:solidFill>
                  <a:schemeClr val="lt1"/>
                </a:solidFill>
                <a:latin typeface="Verdana"/>
                <a:ea typeface="Verdana"/>
                <a:cs typeface="Verdana"/>
                <a:sym typeface="Verdana"/>
              </a:defRPr>
            </a:lvl7pPr>
            <a:lvl8pPr marL="1371600" marR="0" lvl="7" indent="0" algn="l" rtl="0">
              <a:spcBef>
                <a:spcPts val="0"/>
              </a:spcBef>
              <a:spcAft>
                <a:spcPts val="0"/>
              </a:spcAft>
              <a:buNone/>
              <a:defRPr sz="2600" b="1" i="0" u="none" strike="noStrike" cap="none">
                <a:solidFill>
                  <a:schemeClr val="lt1"/>
                </a:solidFill>
                <a:latin typeface="Verdana"/>
                <a:ea typeface="Verdana"/>
                <a:cs typeface="Verdana"/>
                <a:sym typeface="Verdana"/>
              </a:defRPr>
            </a:lvl8pPr>
            <a:lvl9pPr marL="1828800" marR="0" lvl="8" indent="0" algn="l" rtl="0">
              <a:spcBef>
                <a:spcPts val="0"/>
              </a:spcBef>
              <a:spcAft>
                <a:spcPts val="0"/>
              </a:spcAft>
              <a:buNone/>
              <a:defRPr sz="2600" b="1" i="0" u="none" strike="noStrike" cap="none">
                <a:solidFill>
                  <a:schemeClr val="lt1"/>
                </a:solidFill>
                <a:latin typeface="Verdana"/>
                <a:ea typeface="Verdana"/>
                <a:cs typeface="Verdana"/>
                <a:sym typeface="Verdana"/>
              </a:defRPr>
            </a:lvl9pPr>
          </a:lstStyle>
          <a:p>
            <a:endParaRPr/>
          </a:p>
        </p:txBody>
      </p:sp>
      <p:sp>
        <p:nvSpPr>
          <p:cNvPr id="99" name="Shape 99"/>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spcBef>
                <a:spcPts val="480"/>
              </a:spcBef>
              <a:spcAft>
                <a:spcPts val="0"/>
              </a:spcAft>
              <a:buClr>
                <a:schemeClr val="lt1"/>
              </a:buClr>
              <a:buFont typeface="Verdana"/>
              <a:buNone/>
              <a:defRPr sz="2400" b="1" i="0" u="none" strike="noStrike" cap="none">
                <a:solidFill>
                  <a:schemeClr val="lt1"/>
                </a:solidFill>
                <a:latin typeface="Verdana"/>
                <a:ea typeface="Verdana"/>
                <a:cs typeface="Verdana"/>
                <a:sym typeface="Verdana"/>
              </a:defRPr>
            </a:lvl1pPr>
            <a:lvl2pPr marL="457200" marR="0" lvl="1" indent="0" algn="l" rtl="0">
              <a:spcBef>
                <a:spcPts val="400"/>
              </a:spcBef>
              <a:spcAft>
                <a:spcPts val="0"/>
              </a:spcAft>
              <a:buClr>
                <a:schemeClr val="lt1"/>
              </a:buClr>
              <a:buFont typeface="Verdana"/>
              <a:buNone/>
              <a:defRPr sz="2000" b="1" i="0" u="none" strike="noStrike" cap="none">
                <a:solidFill>
                  <a:schemeClr val="lt1"/>
                </a:solidFill>
                <a:latin typeface="Verdana"/>
                <a:ea typeface="Verdana"/>
                <a:cs typeface="Verdana"/>
                <a:sym typeface="Verdana"/>
              </a:defRPr>
            </a:lvl2pPr>
            <a:lvl3pPr marL="914400" marR="0" lvl="2" indent="0" algn="l" rtl="0">
              <a:spcBef>
                <a:spcPts val="360"/>
              </a:spcBef>
              <a:spcAft>
                <a:spcPts val="0"/>
              </a:spcAft>
              <a:buClr>
                <a:schemeClr val="lt1"/>
              </a:buClr>
              <a:buFont typeface="Verdana"/>
              <a:buNone/>
              <a:defRPr sz="1800" b="1" i="0" u="none" strike="noStrike" cap="none">
                <a:solidFill>
                  <a:schemeClr val="lt1"/>
                </a:solidFill>
                <a:latin typeface="Verdana"/>
                <a:ea typeface="Verdana"/>
                <a:cs typeface="Verdana"/>
                <a:sym typeface="Verdana"/>
              </a:defRPr>
            </a:lvl3pPr>
            <a:lvl4pPr marL="1371600" marR="0" lvl="3" indent="0" algn="l" rtl="0">
              <a:spcBef>
                <a:spcPts val="320"/>
              </a:spcBef>
              <a:spcAft>
                <a:spcPts val="0"/>
              </a:spcAft>
              <a:buClr>
                <a:schemeClr val="lt1"/>
              </a:buClr>
              <a:buFont typeface="Verdana"/>
              <a:buNone/>
              <a:defRPr sz="1600" b="1" i="0" u="none" strike="noStrike" cap="none">
                <a:solidFill>
                  <a:schemeClr val="lt1"/>
                </a:solidFill>
                <a:latin typeface="Verdana"/>
                <a:ea typeface="Verdana"/>
                <a:cs typeface="Verdana"/>
                <a:sym typeface="Verdana"/>
              </a:defRPr>
            </a:lvl4pPr>
            <a:lvl5pPr marL="1828800" marR="0" lvl="4" indent="0" algn="l" rtl="0">
              <a:spcBef>
                <a:spcPts val="320"/>
              </a:spcBef>
              <a:spcAft>
                <a:spcPts val="0"/>
              </a:spcAft>
              <a:buClr>
                <a:schemeClr val="lt1"/>
              </a:buClr>
              <a:buFont typeface="Verdana"/>
              <a:buNone/>
              <a:defRPr sz="1600" b="1" i="0" u="none" strike="noStrike" cap="none">
                <a:solidFill>
                  <a:schemeClr val="lt1"/>
                </a:solidFill>
                <a:latin typeface="Verdana"/>
                <a:ea typeface="Verdana"/>
                <a:cs typeface="Verdana"/>
                <a:sym typeface="Verdana"/>
              </a:defRPr>
            </a:lvl5pPr>
            <a:lvl6pPr marL="2286000" marR="0" lvl="5" indent="0" algn="l" rtl="0">
              <a:spcBef>
                <a:spcPts val="320"/>
              </a:spcBef>
              <a:spcAft>
                <a:spcPts val="0"/>
              </a:spcAft>
              <a:buClr>
                <a:schemeClr val="lt1"/>
              </a:buClr>
              <a:buFont typeface="Verdana"/>
              <a:buNone/>
              <a:defRPr sz="1600" b="1" i="0" u="none" strike="noStrike" cap="none">
                <a:solidFill>
                  <a:schemeClr val="lt1"/>
                </a:solidFill>
                <a:latin typeface="Verdana"/>
                <a:ea typeface="Verdana"/>
                <a:cs typeface="Verdana"/>
                <a:sym typeface="Verdana"/>
              </a:defRPr>
            </a:lvl6pPr>
            <a:lvl7pPr marL="2743200" marR="0" lvl="6" indent="0" algn="l" rtl="0">
              <a:spcBef>
                <a:spcPts val="320"/>
              </a:spcBef>
              <a:spcAft>
                <a:spcPts val="0"/>
              </a:spcAft>
              <a:buClr>
                <a:schemeClr val="lt1"/>
              </a:buClr>
              <a:buFont typeface="Verdana"/>
              <a:buNone/>
              <a:defRPr sz="1600" b="1" i="0" u="none" strike="noStrike" cap="none">
                <a:solidFill>
                  <a:schemeClr val="lt1"/>
                </a:solidFill>
                <a:latin typeface="Verdana"/>
                <a:ea typeface="Verdana"/>
                <a:cs typeface="Verdana"/>
                <a:sym typeface="Verdana"/>
              </a:defRPr>
            </a:lvl7pPr>
            <a:lvl8pPr marL="3200400" marR="0" lvl="7" indent="0" algn="l" rtl="0">
              <a:spcBef>
                <a:spcPts val="320"/>
              </a:spcBef>
              <a:spcAft>
                <a:spcPts val="0"/>
              </a:spcAft>
              <a:buClr>
                <a:schemeClr val="lt1"/>
              </a:buClr>
              <a:buFont typeface="Verdana"/>
              <a:buNone/>
              <a:defRPr sz="1600" b="1" i="0" u="none" strike="noStrike" cap="none">
                <a:solidFill>
                  <a:schemeClr val="lt1"/>
                </a:solidFill>
                <a:latin typeface="Verdana"/>
                <a:ea typeface="Verdana"/>
                <a:cs typeface="Verdana"/>
                <a:sym typeface="Verdana"/>
              </a:defRPr>
            </a:lvl8pPr>
            <a:lvl9pPr marL="3657600" marR="0" lvl="8" indent="0" algn="l" rtl="0">
              <a:spcBef>
                <a:spcPts val="320"/>
              </a:spcBef>
              <a:spcAft>
                <a:spcPts val="0"/>
              </a:spcAft>
              <a:buClr>
                <a:schemeClr val="lt1"/>
              </a:buClr>
              <a:buFont typeface="Verdana"/>
              <a:buNone/>
              <a:defRPr sz="1600" b="1" i="0" u="none" strike="noStrike" cap="none">
                <a:solidFill>
                  <a:schemeClr val="lt1"/>
                </a:solidFill>
                <a:latin typeface="Verdana"/>
                <a:ea typeface="Verdana"/>
                <a:cs typeface="Verdana"/>
                <a:sym typeface="Verdana"/>
              </a:defRPr>
            </a:lvl9pPr>
          </a:lstStyle>
          <a:p>
            <a:endParaRPr/>
          </a:p>
        </p:txBody>
      </p:sp>
      <p:sp>
        <p:nvSpPr>
          <p:cNvPr id="100" name="Shape 100"/>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marL="342900" marR="0" lvl="0" indent="-342900" algn="l" rtl="0">
              <a:spcBef>
                <a:spcPts val="480"/>
              </a:spcBef>
              <a:spcAft>
                <a:spcPts val="0"/>
              </a:spcAft>
              <a:buNone/>
              <a:defRPr sz="2400" b="1" i="0" u="none" strike="noStrike" cap="none">
                <a:solidFill>
                  <a:schemeClr val="lt1"/>
                </a:solidFill>
                <a:latin typeface="Verdana"/>
                <a:ea typeface="Verdana"/>
                <a:cs typeface="Verdana"/>
                <a:sym typeface="Verdana"/>
              </a:defRPr>
            </a:lvl1pPr>
            <a:lvl2pPr marL="742950" marR="0" lvl="1" indent="-158750" algn="l" rtl="0">
              <a:spcBef>
                <a:spcPts val="400"/>
              </a:spcBef>
              <a:spcAft>
                <a:spcPts val="0"/>
              </a:spcAft>
              <a:buClr>
                <a:schemeClr val="lt1"/>
              </a:buClr>
              <a:buSzPct val="100000"/>
              <a:buFont typeface="Verdana"/>
              <a:buChar char="–"/>
              <a:defRPr sz="2000" b="0" i="0" u="none" strike="noStrike" cap="none">
                <a:solidFill>
                  <a:schemeClr val="lt1"/>
                </a:solidFill>
                <a:latin typeface="Verdana"/>
                <a:ea typeface="Verdana"/>
                <a:cs typeface="Verdana"/>
                <a:sym typeface="Verdana"/>
              </a:defRPr>
            </a:lvl2pPr>
            <a:lvl3pPr marL="1143000" marR="0" lvl="2" indent="-114300" algn="l" rtl="0">
              <a:spcBef>
                <a:spcPts val="360"/>
              </a:spcBef>
              <a:spcAft>
                <a:spcPts val="0"/>
              </a:spcAft>
              <a:buClr>
                <a:schemeClr val="lt1"/>
              </a:buClr>
              <a:buSzPct val="100000"/>
              <a:buFont typeface="Verdana"/>
              <a:buChar char="•"/>
              <a:defRPr sz="1800" b="0" i="0" u="none" strike="noStrike" cap="none">
                <a:solidFill>
                  <a:schemeClr val="lt1"/>
                </a:solidFill>
                <a:latin typeface="Verdana"/>
                <a:ea typeface="Verdana"/>
                <a:cs typeface="Verdana"/>
                <a:sym typeface="Verdana"/>
              </a:defRPr>
            </a:lvl3pPr>
            <a:lvl4pPr marL="1600200" marR="0" lvl="3" indent="-127000" algn="l" rtl="0">
              <a:spcBef>
                <a:spcPts val="320"/>
              </a:spcBef>
              <a:spcAft>
                <a:spcPts val="0"/>
              </a:spcAft>
              <a:buClr>
                <a:schemeClr val="lt1"/>
              </a:buClr>
              <a:buSzPct val="100000"/>
              <a:buFont typeface="Verdana"/>
              <a:buChar char="–"/>
              <a:defRPr sz="1600" b="0" i="0" u="none" strike="noStrike" cap="none">
                <a:solidFill>
                  <a:schemeClr val="lt1"/>
                </a:solidFill>
                <a:latin typeface="Verdana"/>
                <a:ea typeface="Verdana"/>
                <a:cs typeface="Verdana"/>
                <a:sym typeface="Verdana"/>
              </a:defRPr>
            </a:lvl4pPr>
            <a:lvl5pPr marL="2057400" marR="0" lvl="4" indent="-127000" algn="l" rtl="0">
              <a:spcBef>
                <a:spcPts val="320"/>
              </a:spcBef>
              <a:spcAft>
                <a:spcPts val="0"/>
              </a:spcAft>
              <a:buClr>
                <a:schemeClr val="lt1"/>
              </a:buClr>
              <a:buSzPct val="100000"/>
              <a:buFont typeface="Verdana"/>
              <a:buChar char="»"/>
              <a:defRPr sz="1600" b="0" i="0" u="none" strike="noStrike" cap="none">
                <a:solidFill>
                  <a:schemeClr val="lt1"/>
                </a:solidFill>
                <a:latin typeface="Verdana"/>
                <a:ea typeface="Verdana"/>
                <a:cs typeface="Verdana"/>
                <a:sym typeface="Verdana"/>
              </a:defRPr>
            </a:lvl5pPr>
            <a:lvl6pPr marL="2514600" marR="0" lvl="5" indent="-127000" algn="l" rtl="0">
              <a:spcBef>
                <a:spcPts val="320"/>
              </a:spcBef>
              <a:spcAft>
                <a:spcPts val="0"/>
              </a:spcAft>
              <a:buClr>
                <a:schemeClr val="lt1"/>
              </a:buClr>
              <a:buSzPct val="100000"/>
              <a:buFont typeface="Verdana"/>
              <a:buChar char="»"/>
              <a:defRPr sz="1600" b="0" i="0" u="none" strike="noStrike" cap="none">
                <a:solidFill>
                  <a:schemeClr val="lt1"/>
                </a:solidFill>
                <a:latin typeface="Verdana"/>
                <a:ea typeface="Verdana"/>
                <a:cs typeface="Verdana"/>
                <a:sym typeface="Verdana"/>
              </a:defRPr>
            </a:lvl6pPr>
            <a:lvl7pPr marL="2971800" marR="0" lvl="6" indent="-127000" algn="l" rtl="0">
              <a:spcBef>
                <a:spcPts val="320"/>
              </a:spcBef>
              <a:spcAft>
                <a:spcPts val="0"/>
              </a:spcAft>
              <a:buClr>
                <a:schemeClr val="lt1"/>
              </a:buClr>
              <a:buSzPct val="100000"/>
              <a:buFont typeface="Verdana"/>
              <a:buChar char="»"/>
              <a:defRPr sz="1600" b="0" i="0" u="none" strike="noStrike" cap="none">
                <a:solidFill>
                  <a:schemeClr val="lt1"/>
                </a:solidFill>
                <a:latin typeface="Verdana"/>
                <a:ea typeface="Verdana"/>
                <a:cs typeface="Verdana"/>
                <a:sym typeface="Verdana"/>
              </a:defRPr>
            </a:lvl7pPr>
            <a:lvl8pPr marL="3429000" marR="0" lvl="7" indent="-127000" algn="l" rtl="0">
              <a:spcBef>
                <a:spcPts val="320"/>
              </a:spcBef>
              <a:spcAft>
                <a:spcPts val="0"/>
              </a:spcAft>
              <a:buClr>
                <a:schemeClr val="lt1"/>
              </a:buClr>
              <a:buSzPct val="100000"/>
              <a:buFont typeface="Verdana"/>
              <a:buChar char="»"/>
              <a:defRPr sz="1600" b="0" i="0" u="none" strike="noStrike" cap="none">
                <a:solidFill>
                  <a:schemeClr val="lt1"/>
                </a:solidFill>
                <a:latin typeface="Verdana"/>
                <a:ea typeface="Verdana"/>
                <a:cs typeface="Verdana"/>
                <a:sym typeface="Verdana"/>
              </a:defRPr>
            </a:lvl8pPr>
            <a:lvl9pPr marL="3886200" marR="0" lvl="8" indent="-127000" algn="l" rtl="0">
              <a:spcBef>
                <a:spcPts val="320"/>
              </a:spcBef>
              <a:spcAft>
                <a:spcPts val="0"/>
              </a:spcAft>
              <a:buClr>
                <a:schemeClr val="lt1"/>
              </a:buClr>
              <a:buSzPct val="100000"/>
              <a:buFont typeface="Verdana"/>
              <a:buChar char="»"/>
              <a:defRPr sz="1600" b="0" i="0" u="none" strike="noStrike" cap="none">
                <a:solidFill>
                  <a:schemeClr val="lt1"/>
                </a:solidFill>
                <a:latin typeface="Verdana"/>
                <a:ea typeface="Verdana"/>
                <a:cs typeface="Verdana"/>
                <a:sym typeface="Verdana"/>
              </a:defRPr>
            </a:lvl9pPr>
          </a:lstStyle>
          <a:p>
            <a:endParaRPr/>
          </a:p>
        </p:txBody>
      </p:sp>
      <p:sp>
        <p:nvSpPr>
          <p:cNvPr id="101" name="Shape 101"/>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marR="0" lvl="0" indent="0" algn="l" rtl="0">
              <a:spcBef>
                <a:spcPts val="480"/>
              </a:spcBef>
              <a:spcAft>
                <a:spcPts val="0"/>
              </a:spcAft>
              <a:buClr>
                <a:schemeClr val="lt1"/>
              </a:buClr>
              <a:buFont typeface="Verdana"/>
              <a:buNone/>
              <a:defRPr sz="2400" b="1" i="0" u="none" strike="noStrike" cap="none">
                <a:solidFill>
                  <a:schemeClr val="lt1"/>
                </a:solidFill>
                <a:latin typeface="Verdana"/>
                <a:ea typeface="Verdana"/>
                <a:cs typeface="Verdana"/>
                <a:sym typeface="Verdana"/>
              </a:defRPr>
            </a:lvl1pPr>
            <a:lvl2pPr marL="457200" marR="0" lvl="1" indent="0" algn="l" rtl="0">
              <a:spcBef>
                <a:spcPts val="400"/>
              </a:spcBef>
              <a:spcAft>
                <a:spcPts val="0"/>
              </a:spcAft>
              <a:buClr>
                <a:schemeClr val="lt1"/>
              </a:buClr>
              <a:buFont typeface="Verdana"/>
              <a:buNone/>
              <a:defRPr sz="2000" b="1" i="0" u="none" strike="noStrike" cap="none">
                <a:solidFill>
                  <a:schemeClr val="lt1"/>
                </a:solidFill>
                <a:latin typeface="Verdana"/>
                <a:ea typeface="Verdana"/>
                <a:cs typeface="Verdana"/>
                <a:sym typeface="Verdana"/>
              </a:defRPr>
            </a:lvl2pPr>
            <a:lvl3pPr marL="914400" marR="0" lvl="2" indent="0" algn="l" rtl="0">
              <a:spcBef>
                <a:spcPts val="360"/>
              </a:spcBef>
              <a:spcAft>
                <a:spcPts val="0"/>
              </a:spcAft>
              <a:buClr>
                <a:schemeClr val="lt1"/>
              </a:buClr>
              <a:buFont typeface="Verdana"/>
              <a:buNone/>
              <a:defRPr sz="1800" b="1" i="0" u="none" strike="noStrike" cap="none">
                <a:solidFill>
                  <a:schemeClr val="lt1"/>
                </a:solidFill>
                <a:latin typeface="Verdana"/>
                <a:ea typeface="Verdana"/>
                <a:cs typeface="Verdana"/>
                <a:sym typeface="Verdana"/>
              </a:defRPr>
            </a:lvl3pPr>
            <a:lvl4pPr marL="1371600" marR="0" lvl="3" indent="0" algn="l" rtl="0">
              <a:spcBef>
                <a:spcPts val="320"/>
              </a:spcBef>
              <a:spcAft>
                <a:spcPts val="0"/>
              </a:spcAft>
              <a:buClr>
                <a:schemeClr val="lt1"/>
              </a:buClr>
              <a:buFont typeface="Verdana"/>
              <a:buNone/>
              <a:defRPr sz="1600" b="1" i="0" u="none" strike="noStrike" cap="none">
                <a:solidFill>
                  <a:schemeClr val="lt1"/>
                </a:solidFill>
                <a:latin typeface="Verdana"/>
                <a:ea typeface="Verdana"/>
                <a:cs typeface="Verdana"/>
                <a:sym typeface="Verdana"/>
              </a:defRPr>
            </a:lvl4pPr>
            <a:lvl5pPr marL="1828800" marR="0" lvl="4" indent="0" algn="l" rtl="0">
              <a:spcBef>
                <a:spcPts val="320"/>
              </a:spcBef>
              <a:spcAft>
                <a:spcPts val="0"/>
              </a:spcAft>
              <a:buClr>
                <a:schemeClr val="lt1"/>
              </a:buClr>
              <a:buFont typeface="Verdana"/>
              <a:buNone/>
              <a:defRPr sz="1600" b="1" i="0" u="none" strike="noStrike" cap="none">
                <a:solidFill>
                  <a:schemeClr val="lt1"/>
                </a:solidFill>
                <a:latin typeface="Verdana"/>
                <a:ea typeface="Verdana"/>
                <a:cs typeface="Verdana"/>
                <a:sym typeface="Verdana"/>
              </a:defRPr>
            </a:lvl5pPr>
            <a:lvl6pPr marL="2286000" marR="0" lvl="5" indent="0" algn="l" rtl="0">
              <a:spcBef>
                <a:spcPts val="320"/>
              </a:spcBef>
              <a:spcAft>
                <a:spcPts val="0"/>
              </a:spcAft>
              <a:buClr>
                <a:schemeClr val="lt1"/>
              </a:buClr>
              <a:buFont typeface="Verdana"/>
              <a:buNone/>
              <a:defRPr sz="1600" b="1" i="0" u="none" strike="noStrike" cap="none">
                <a:solidFill>
                  <a:schemeClr val="lt1"/>
                </a:solidFill>
                <a:latin typeface="Verdana"/>
                <a:ea typeface="Verdana"/>
                <a:cs typeface="Verdana"/>
                <a:sym typeface="Verdana"/>
              </a:defRPr>
            </a:lvl6pPr>
            <a:lvl7pPr marL="2743200" marR="0" lvl="6" indent="0" algn="l" rtl="0">
              <a:spcBef>
                <a:spcPts val="320"/>
              </a:spcBef>
              <a:spcAft>
                <a:spcPts val="0"/>
              </a:spcAft>
              <a:buClr>
                <a:schemeClr val="lt1"/>
              </a:buClr>
              <a:buFont typeface="Verdana"/>
              <a:buNone/>
              <a:defRPr sz="1600" b="1" i="0" u="none" strike="noStrike" cap="none">
                <a:solidFill>
                  <a:schemeClr val="lt1"/>
                </a:solidFill>
                <a:latin typeface="Verdana"/>
                <a:ea typeface="Verdana"/>
                <a:cs typeface="Verdana"/>
                <a:sym typeface="Verdana"/>
              </a:defRPr>
            </a:lvl7pPr>
            <a:lvl8pPr marL="3200400" marR="0" lvl="7" indent="0" algn="l" rtl="0">
              <a:spcBef>
                <a:spcPts val="320"/>
              </a:spcBef>
              <a:spcAft>
                <a:spcPts val="0"/>
              </a:spcAft>
              <a:buClr>
                <a:schemeClr val="lt1"/>
              </a:buClr>
              <a:buFont typeface="Verdana"/>
              <a:buNone/>
              <a:defRPr sz="1600" b="1" i="0" u="none" strike="noStrike" cap="none">
                <a:solidFill>
                  <a:schemeClr val="lt1"/>
                </a:solidFill>
                <a:latin typeface="Verdana"/>
                <a:ea typeface="Verdana"/>
                <a:cs typeface="Verdana"/>
                <a:sym typeface="Verdana"/>
              </a:defRPr>
            </a:lvl8pPr>
            <a:lvl9pPr marL="3657600" marR="0" lvl="8" indent="0" algn="l" rtl="0">
              <a:spcBef>
                <a:spcPts val="320"/>
              </a:spcBef>
              <a:spcAft>
                <a:spcPts val="0"/>
              </a:spcAft>
              <a:buClr>
                <a:schemeClr val="lt1"/>
              </a:buClr>
              <a:buFont typeface="Verdana"/>
              <a:buNone/>
              <a:defRPr sz="1600" b="1" i="0" u="none" strike="noStrike" cap="none">
                <a:solidFill>
                  <a:schemeClr val="lt1"/>
                </a:solidFill>
                <a:latin typeface="Verdana"/>
                <a:ea typeface="Verdana"/>
                <a:cs typeface="Verdana"/>
                <a:sym typeface="Verdana"/>
              </a:defRPr>
            </a:lvl9pPr>
          </a:lstStyle>
          <a:p>
            <a:endParaRPr/>
          </a:p>
        </p:txBody>
      </p:sp>
      <p:sp>
        <p:nvSpPr>
          <p:cNvPr id="102" name="Shape 102"/>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marL="342900" marR="0" lvl="0" indent="-342900" algn="l" rtl="0">
              <a:spcBef>
                <a:spcPts val="480"/>
              </a:spcBef>
              <a:spcAft>
                <a:spcPts val="0"/>
              </a:spcAft>
              <a:buNone/>
              <a:defRPr sz="2400" b="1" i="0" u="none" strike="noStrike" cap="none">
                <a:solidFill>
                  <a:schemeClr val="lt1"/>
                </a:solidFill>
                <a:latin typeface="Verdana"/>
                <a:ea typeface="Verdana"/>
                <a:cs typeface="Verdana"/>
                <a:sym typeface="Verdana"/>
              </a:defRPr>
            </a:lvl1pPr>
            <a:lvl2pPr marL="742950" marR="0" lvl="1" indent="-158750" algn="l" rtl="0">
              <a:spcBef>
                <a:spcPts val="400"/>
              </a:spcBef>
              <a:spcAft>
                <a:spcPts val="0"/>
              </a:spcAft>
              <a:buClr>
                <a:schemeClr val="lt1"/>
              </a:buClr>
              <a:buSzPct val="100000"/>
              <a:buFont typeface="Verdana"/>
              <a:buChar char="–"/>
              <a:defRPr sz="2000" b="0" i="0" u="none" strike="noStrike" cap="none">
                <a:solidFill>
                  <a:schemeClr val="lt1"/>
                </a:solidFill>
                <a:latin typeface="Verdana"/>
                <a:ea typeface="Verdana"/>
                <a:cs typeface="Verdana"/>
                <a:sym typeface="Verdana"/>
              </a:defRPr>
            </a:lvl2pPr>
            <a:lvl3pPr marL="1143000" marR="0" lvl="2" indent="-114300" algn="l" rtl="0">
              <a:spcBef>
                <a:spcPts val="360"/>
              </a:spcBef>
              <a:spcAft>
                <a:spcPts val="0"/>
              </a:spcAft>
              <a:buClr>
                <a:schemeClr val="lt1"/>
              </a:buClr>
              <a:buSzPct val="100000"/>
              <a:buFont typeface="Verdana"/>
              <a:buChar char="•"/>
              <a:defRPr sz="1800" b="0" i="0" u="none" strike="noStrike" cap="none">
                <a:solidFill>
                  <a:schemeClr val="lt1"/>
                </a:solidFill>
                <a:latin typeface="Verdana"/>
                <a:ea typeface="Verdana"/>
                <a:cs typeface="Verdana"/>
                <a:sym typeface="Verdana"/>
              </a:defRPr>
            </a:lvl3pPr>
            <a:lvl4pPr marL="1600200" marR="0" lvl="3" indent="-127000" algn="l" rtl="0">
              <a:spcBef>
                <a:spcPts val="320"/>
              </a:spcBef>
              <a:spcAft>
                <a:spcPts val="0"/>
              </a:spcAft>
              <a:buClr>
                <a:schemeClr val="lt1"/>
              </a:buClr>
              <a:buSzPct val="100000"/>
              <a:buFont typeface="Verdana"/>
              <a:buChar char="–"/>
              <a:defRPr sz="1600" b="0" i="0" u="none" strike="noStrike" cap="none">
                <a:solidFill>
                  <a:schemeClr val="lt1"/>
                </a:solidFill>
                <a:latin typeface="Verdana"/>
                <a:ea typeface="Verdana"/>
                <a:cs typeface="Verdana"/>
                <a:sym typeface="Verdana"/>
              </a:defRPr>
            </a:lvl4pPr>
            <a:lvl5pPr marL="2057400" marR="0" lvl="4" indent="-127000" algn="l" rtl="0">
              <a:spcBef>
                <a:spcPts val="320"/>
              </a:spcBef>
              <a:spcAft>
                <a:spcPts val="0"/>
              </a:spcAft>
              <a:buClr>
                <a:schemeClr val="lt1"/>
              </a:buClr>
              <a:buSzPct val="100000"/>
              <a:buFont typeface="Verdana"/>
              <a:buChar char="»"/>
              <a:defRPr sz="1600" b="0" i="0" u="none" strike="noStrike" cap="none">
                <a:solidFill>
                  <a:schemeClr val="lt1"/>
                </a:solidFill>
                <a:latin typeface="Verdana"/>
                <a:ea typeface="Verdana"/>
                <a:cs typeface="Verdana"/>
                <a:sym typeface="Verdana"/>
              </a:defRPr>
            </a:lvl5pPr>
            <a:lvl6pPr marL="2514600" marR="0" lvl="5" indent="-127000" algn="l" rtl="0">
              <a:spcBef>
                <a:spcPts val="320"/>
              </a:spcBef>
              <a:spcAft>
                <a:spcPts val="0"/>
              </a:spcAft>
              <a:buClr>
                <a:schemeClr val="lt1"/>
              </a:buClr>
              <a:buSzPct val="100000"/>
              <a:buFont typeface="Verdana"/>
              <a:buChar char="»"/>
              <a:defRPr sz="1600" b="0" i="0" u="none" strike="noStrike" cap="none">
                <a:solidFill>
                  <a:schemeClr val="lt1"/>
                </a:solidFill>
                <a:latin typeface="Verdana"/>
                <a:ea typeface="Verdana"/>
                <a:cs typeface="Verdana"/>
                <a:sym typeface="Verdana"/>
              </a:defRPr>
            </a:lvl6pPr>
            <a:lvl7pPr marL="2971800" marR="0" lvl="6" indent="-127000" algn="l" rtl="0">
              <a:spcBef>
                <a:spcPts val="320"/>
              </a:spcBef>
              <a:spcAft>
                <a:spcPts val="0"/>
              </a:spcAft>
              <a:buClr>
                <a:schemeClr val="lt1"/>
              </a:buClr>
              <a:buSzPct val="100000"/>
              <a:buFont typeface="Verdana"/>
              <a:buChar char="»"/>
              <a:defRPr sz="1600" b="0" i="0" u="none" strike="noStrike" cap="none">
                <a:solidFill>
                  <a:schemeClr val="lt1"/>
                </a:solidFill>
                <a:latin typeface="Verdana"/>
                <a:ea typeface="Verdana"/>
                <a:cs typeface="Verdana"/>
                <a:sym typeface="Verdana"/>
              </a:defRPr>
            </a:lvl7pPr>
            <a:lvl8pPr marL="3429000" marR="0" lvl="7" indent="-127000" algn="l" rtl="0">
              <a:spcBef>
                <a:spcPts val="320"/>
              </a:spcBef>
              <a:spcAft>
                <a:spcPts val="0"/>
              </a:spcAft>
              <a:buClr>
                <a:schemeClr val="lt1"/>
              </a:buClr>
              <a:buSzPct val="100000"/>
              <a:buFont typeface="Verdana"/>
              <a:buChar char="»"/>
              <a:defRPr sz="1600" b="0" i="0" u="none" strike="noStrike" cap="none">
                <a:solidFill>
                  <a:schemeClr val="lt1"/>
                </a:solidFill>
                <a:latin typeface="Verdana"/>
                <a:ea typeface="Verdana"/>
                <a:cs typeface="Verdana"/>
                <a:sym typeface="Verdana"/>
              </a:defRPr>
            </a:lvl8pPr>
            <a:lvl9pPr marL="3886200" marR="0" lvl="8" indent="-127000" algn="l" rtl="0">
              <a:spcBef>
                <a:spcPts val="320"/>
              </a:spcBef>
              <a:spcAft>
                <a:spcPts val="0"/>
              </a:spcAft>
              <a:buClr>
                <a:schemeClr val="lt1"/>
              </a:buClr>
              <a:buSzPct val="100000"/>
              <a:buFont typeface="Verdana"/>
              <a:buChar char="»"/>
              <a:defRPr sz="1600" b="0" i="0" u="none" strike="noStrike" cap="none">
                <a:solidFill>
                  <a:schemeClr val="lt1"/>
                </a:solidFill>
                <a:latin typeface="Verdana"/>
                <a:ea typeface="Verdana"/>
                <a:cs typeface="Verdana"/>
                <a:sym typeface="Verdana"/>
              </a:defRPr>
            </a:lvl9pPr>
          </a:lstStyle>
          <a:p>
            <a:endParaRPr/>
          </a:p>
        </p:txBody>
      </p:sp>
      <p:sp>
        <p:nvSpPr>
          <p:cNvPr id="103" name="Shape 103"/>
          <p:cNvSpPr txBox="1">
            <a:spLocks noGrp="1"/>
          </p:cNvSpPr>
          <p:nvPr>
            <p:ph type="sldNum" idx="12"/>
          </p:nvPr>
        </p:nvSpPr>
        <p:spPr>
          <a:xfrm>
            <a:off x="346075" y="6348412"/>
            <a:ext cx="409575" cy="38576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a:solidFill>
                  <a:schemeClr val="lt1"/>
                </a:solidFill>
                <a:latin typeface="Verdana"/>
                <a:ea typeface="Verdana"/>
                <a:cs typeface="Verdana"/>
                <a:sym typeface="Verdana"/>
              </a:rPr>
              <a:t>‹#›</a:t>
            </a:fld>
            <a:endParaRPr lang="en-US" sz="800">
              <a:solidFill>
                <a:schemeClr val="lt1"/>
              </a:solidFill>
              <a:latin typeface="Verdana"/>
              <a:ea typeface="Verdana"/>
              <a:cs typeface="Verdana"/>
              <a:sym typeface="Verdana"/>
            </a:endParaRPr>
          </a:p>
        </p:txBody>
      </p:sp>
      <p:sp>
        <p:nvSpPr>
          <p:cNvPr id="104" name="Shape 104"/>
          <p:cNvSpPr txBox="1">
            <a:spLocks noGrp="1"/>
          </p:cNvSpPr>
          <p:nvPr>
            <p:ph type="ftr" idx="11"/>
          </p:nvPr>
        </p:nvSpPr>
        <p:spPr>
          <a:xfrm>
            <a:off x="568325" y="6345237"/>
            <a:ext cx="4433887" cy="419099"/>
          </a:xfrm>
          <a:prstGeom prst="rect">
            <a:avLst/>
          </a:prstGeom>
          <a:noFill/>
          <a:ln>
            <a:noFill/>
          </a:ln>
        </p:spPr>
        <p:txBody>
          <a:bodyPr lIns="91425" tIns="91425" rIns="91425" bIns="91425" anchor="t" anchorCtr="0"/>
          <a:lstStyle>
            <a:lvl1pPr marL="0" marR="0" lvl="0" indent="0" algn="l" rtl="0">
              <a:spcBef>
                <a:spcPts val="0"/>
              </a:spcBef>
              <a:spcAft>
                <a:spcPts val="0"/>
              </a:spcAft>
              <a:buNone/>
              <a:defRPr sz="800">
                <a:solidFill>
                  <a:schemeClr val="lt1"/>
                </a:solidFill>
                <a:latin typeface="Verdana"/>
                <a:ea typeface="Verdana"/>
                <a:cs typeface="Verdana"/>
                <a:sym typeface="Verdana"/>
              </a:defRPr>
            </a:lvl1pPr>
            <a:lvl2pPr marL="457200" marR="0" lvl="1" indent="0" algn="l" rtl="0">
              <a:spcBef>
                <a:spcPts val="0"/>
              </a:spcBef>
              <a:spcAft>
                <a:spcPts val="0"/>
              </a:spcAft>
              <a:buNone/>
              <a:defRPr sz="2400" b="0" i="0" u="none" strike="noStrike" cap="none">
                <a:solidFill>
                  <a:schemeClr val="dk1"/>
                </a:solidFill>
                <a:latin typeface="Verdana"/>
                <a:ea typeface="Verdana"/>
                <a:cs typeface="Verdana"/>
                <a:sym typeface="Verdana"/>
              </a:defRPr>
            </a:lvl2pPr>
            <a:lvl3pPr marL="914400" marR="0" lvl="2" indent="0" algn="l" rtl="0">
              <a:spcBef>
                <a:spcPts val="0"/>
              </a:spcBef>
              <a:spcAft>
                <a:spcPts val="0"/>
              </a:spcAft>
              <a:buNone/>
              <a:defRPr sz="2400" b="0" i="0" u="none" strike="noStrike" cap="none">
                <a:solidFill>
                  <a:schemeClr val="dk1"/>
                </a:solidFill>
                <a:latin typeface="Verdana"/>
                <a:ea typeface="Verdana"/>
                <a:cs typeface="Verdana"/>
                <a:sym typeface="Verdana"/>
              </a:defRPr>
            </a:lvl3pPr>
            <a:lvl4pPr marL="1371600" marR="0" lvl="3" indent="0" algn="l" rtl="0">
              <a:spcBef>
                <a:spcPts val="0"/>
              </a:spcBef>
              <a:spcAft>
                <a:spcPts val="0"/>
              </a:spcAft>
              <a:buNone/>
              <a:defRPr sz="2400" b="0" i="0" u="none" strike="noStrike" cap="none">
                <a:solidFill>
                  <a:schemeClr val="dk1"/>
                </a:solidFill>
                <a:latin typeface="Verdana"/>
                <a:ea typeface="Verdana"/>
                <a:cs typeface="Verdana"/>
                <a:sym typeface="Verdana"/>
              </a:defRPr>
            </a:lvl4pPr>
            <a:lvl5pPr marL="1828800" marR="0" lvl="4" indent="0" algn="l" rtl="0">
              <a:spcBef>
                <a:spcPts val="0"/>
              </a:spcBef>
              <a:spcAft>
                <a:spcPts val="0"/>
              </a:spcAft>
              <a:buNone/>
              <a:defRPr sz="2400" b="0" i="0" u="none" strike="noStrike" cap="none">
                <a:solidFill>
                  <a:schemeClr val="dk1"/>
                </a:solidFill>
                <a:latin typeface="Verdana"/>
                <a:ea typeface="Verdana"/>
                <a:cs typeface="Verdana"/>
                <a:sym typeface="Verdana"/>
              </a:defRPr>
            </a:lvl5pPr>
            <a:lvl6pPr marL="2286000" marR="0" lvl="5" indent="0" algn="l" rtl="0">
              <a:spcBef>
                <a:spcPts val="0"/>
              </a:spcBef>
              <a:buNone/>
              <a:defRPr sz="2400" b="0" i="0" u="none" strike="noStrike" cap="none">
                <a:solidFill>
                  <a:schemeClr val="dk1"/>
                </a:solidFill>
                <a:latin typeface="Verdana"/>
                <a:ea typeface="Verdana"/>
                <a:cs typeface="Verdana"/>
                <a:sym typeface="Verdana"/>
              </a:defRPr>
            </a:lvl6pPr>
            <a:lvl7pPr marL="2743200" marR="0" lvl="6" indent="0" algn="l" rtl="0">
              <a:spcBef>
                <a:spcPts val="0"/>
              </a:spcBef>
              <a:buNone/>
              <a:defRPr sz="2400" b="0" i="0" u="none" strike="noStrike" cap="none">
                <a:solidFill>
                  <a:schemeClr val="dk1"/>
                </a:solidFill>
                <a:latin typeface="Verdana"/>
                <a:ea typeface="Verdana"/>
                <a:cs typeface="Verdana"/>
                <a:sym typeface="Verdana"/>
              </a:defRPr>
            </a:lvl7pPr>
            <a:lvl8pPr marL="3200400" marR="0" lvl="7" indent="0" algn="l" rtl="0">
              <a:spcBef>
                <a:spcPts val="0"/>
              </a:spcBef>
              <a:buNone/>
              <a:defRPr sz="2400" b="0" i="0" u="none" strike="noStrike" cap="none">
                <a:solidFill>
                  <a:schemeClr val="dk1"/>
                </a:solidFill>
                <a:latin typeface="Verdana"/>
                <a:ea typeface="Verdana"/>
                <a:cs typeface="Verdana"/>
                <a:sym typeface="Verdana"/>
              </a:defRPr>
            </a:lvl8pPr>
            <a:lvl9pPr marL="3657600" marR="0" lvl="8" indent="0" algn="l" rtl="0">
              <a:spcBef>
                <a:spcPts val="0"/>
              </a:spcBef>
              <a:buNone/>
              <a:defRPr sz="2400" b="0" i="0" u="none" strike="noStrike" cap="none">
                <a:solidFill>
                  <a:schemeClr val="dk1"/>
                </a:solidFill>
                <a:latin typeface="Verdana"/>
                <a:ea typeface="Verdana"/>
                <a:cs typeface="Verdana"/>
                <a:sym typeface="Verdana"/>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05"/>
        <p:cNvGrpSpPr/>
        <p:nvPr/>
      </p:nvGrpSpPr>
      <p:grpSpPr>
        <a:xfrm>
          <a:off x="0" y="0"/>
          <a:ext cx="0" cy="0"/>
          <a:chOff x="0" y="0"/>
          <a:chExt cx="0" cy="0"/>
        </a:xfrm>
      </p:grpSpPr>
      <p:sp>
        <p:nvSpPr>
          <p:cNvPr id="106" name="Shape 106"/>
          <p:cNvSpPr txBox="1">
            <a:spLocks noGrp="1"/>
          </p:cNvSpPr>
          <p:nvPr>
            <p:ph type="title"/>
          </p:nvPr>
        </p:nvSpPr>
        <p:spPr>
          <a:xfrm>
            <a:off x="323850" y="323850"/>
            <a:ext cx="8380413" cy="84455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2600" b="1" i="0" u="none" strike="noStrike" cap="none">
                <a:solidFill>
                  <a:schemeClr val="lt1"/>
                </a:solidFill>
                <a:latin typeface="Verdana"/>
                <a:ea typeface="Verdana"/>
                <a:cs typeface="Verdana"/>
                <a:sym typeface="Verdana"/>
              </a:defRPr>
            </a:lvl1pPr>
            <a:lvl2pPr marL="0" marR="0" lvl="1" indent="0" algn="l" rtl="0">
              <a:spcBef>
                <a:spcPts val="0"/>
              </a:spcBef>
              <a:spcAft>
                <a:spcPts val="0"/>
              </a:spcAft>
              <a:buNone/>
              <a:defRPr sz="2600" b="1" i="0" u="none" strike="noStrike" cap="none">
                <a:solidFill>
                  <a:schemeClr val="lt1"/>
                </a:solidFill>
                <a:latin typeface="Verdana"/>
                <a:ea typeface="Verdana"/>
                <a:cs typeface="Verdana"/>
                <a:sym typeface="Verdana"/>
              </a:defRPr>
            </a:lvl2pPr>
            <a:lvl3pPr marL="0" marR="0" lvl="2" indent="0" algn="l" rtl="0">
              <a:spcBef>
                <a:spcPts val="0"/>
              </a:spcBef>
              <a:spcAft>
                <a:spcPts val="0"/>
              </a:spcAft>
              <a:buNone/>
              <a:defRPr sz="2600" b="1" i="0" u="none" strike="noStrike" cap="none">
                <a:solidFill>
                  <a:schemeClr val="lt1"/>
                </a:solidFill>
                <a:latin typeface="Verdana"/>
                <a:ea typeface="Verdana"/>
                <a:cs typeface="Verdana"/>
                <a:sym typeface="Verdana"/>
              </a:defRPr>
            </a:lvl3pPr>
            <a:lvl4pPr marL="0" marR="0" lvl="3" indent="0" algn="l" rtl="0">
              <a:spcBef>
                <a:spcPts val="0"/>
              </a:spcBef>
              <a:spcAft>
                <a:spcPts val="0"/>
              </a:spcAft>
              <a:buNone/>
              <a:defRPr sz="2600" b="1" i="0" u="none" strike="noStrike" cap="none">
                <a:solidFill>
                  <a:schemeClr val="lt1"/>
                </a:solidFill>
                <a:latin typeface="Verdana"/>
                <a:ea typeface="Verdana"/>
                <a:cs typeface="Verdana"/>
                <a:sym typeface="Verdana"/>
              </a:defRPr>
            </a:lvl4pPr>
            <a:lvl5pPr marL="0" marR="0" lvl="4" indent="0" algn="l" rtl="0">
              <a:spcBef>
                <a:spcPts val="0"/>
              </a:spcBef>
              <a:spcAft>
                <a:spcPts val="0"/>
              </a:spcAft>
              <a:buNone/>
              <a:defRPr sz="2600" b="1" i="0" u="none" strike="noStrike" cap="none">
                <a:solidFill>
                  <a:schemeClr val="lt1"/>
                </a:solidFill>
                <a:latin typeface="Verdana"/>
                <a:ea typeface="Verdana"/>
                <a:cs typeface="Verdana"/>
                <a:sym typeface="Verdana"/>
              </a:defRPr>
            </a:lvl5pPr>
            <a:lvl6pPr marL="457200" marR="0" lvl="5" indent="0" algn="l" rtl="0">
              <a:spcBef>
                <a:spcPts val="0"/>
              </a:spcBef>
              <a:spcAft>
                <a:spcPts val="0"/>
              </a:spcAft>
              <a:buNone/>
              <a:defRPr sz="2600" b="1" i="0" u="none" strike="noStrike" cap="none">
                <a:solidFill>
                  <a:schemeClr val="lt1"/>
                </a:solidFill>
                <a:latin typeface="Verdana"/>
                <a:ea typeface="Verdana"/>
                <a:cs typeface="Verdana"/>
                <a:sym typeface="Verdana"/>
              </a:defRPr>
            </a:lvl6pPr>
            <a:lvl7pPr marL="914400" marR="0" lvl="6" indent="0" algn="l" rtl="0">
              <a:spcBef>
                <a:spcPts val="0"/>
              </a:spcBef>
              <a:spcAft>
                <a:spcPts val="0"/>
              </a:spcAft>
              <a:buNone/>
              <a:defRPr sz="2600" b="1" i="0" u="none" strike="noStrike" cap="none">
                <a:solidFill>
                  <a:schemeClr val="lt1"/>
                </a:solidFill>
                <a:latin typeface="Verdana"/>
                <a:ea typeface="Verdana"/>
                <a:cs typeface="Verdana"/>
                <a:sym typeface="Verdana"/>
              </a:defRPr>
            </a:lvl7pPr>
            <a:lvl8pPr marL="1371600" marR="0" lvl="7" indent="0" algn="l" rtl="0">
              <a:spcBef>
                <a:spcPts val="0"/>
              </a:spcBef>
              <a:spcAft>
                <a:spcPts val="0"/>
              </a:spcAft>
              <a:buNone/>
              <a:defRPr sz="2600" b="1" i="0" u="none" strike="noStrike" cap="none">
                <a:solidFill>
                  <a:schemeClr val="lt1"/>
                </a:solidFill>
                <a:latin typeface="Verdana"/>
                <a:ea typeface="Verdana"/>
                <a:cs typeface="Verdana"/>
                <a:sym typeface="Verdana"/>
              </a:defRPr>
            </a:lvl8pPr>
            <a:lvl9pPr marL="1828800" marR="0" lvl="8" indent="0" algn="l" rtl="0">
              <a:spcBef>
                <a:spcPts val="0"/>
              </a:spcBef>
              <a:spcAft>
                <a:spcPts val="0"/>
              </a:spcAft>
              <a:buNone/>
              <a:defRPr sz="2600" b="1" i="0" u="none" strike="noStrike" cap="none">
                <a:solidFill>
                  <a:schemeClr val="lt1"/>
                </a:solidFill>
                <a:latin typeface="Verdana"/>
                <a:ea typeface="Verdana"/>
                <a:cs typeface="Verdana"/>
                <a:sym typeface="Verdana"/>
              </a:defRPr>
            </a:lvl9pPr>
          </a:lstStyle>
          <a:p>
            <a:endParaRPr/>
          </a:p>
        </p:txBody>
      </p:sp>
      <p:sp>
        <p:nvSpPr>
          <p:cNvPr id="107" name="Shape 107"/>
          <p:cNvSpPr txBox="1">
            <a:spLocks noGrp="1"/>
          </p:cNvSpPr>
          <p:nvPr>
            <p:ph type="sldNum" idx="12"/>
          </p:nvPr>
        </p:nvSpPr>
        <p:spPr>
          <a:xfrm>
            <a:off x="346075" y="6348412"/>
            <a:ext cx="409575" cy="38576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a:solidFill>
                  <a:schemeClr val="lt1"/>
                </a:solidFill>
                <a:latin typeface="Verdana"/>
                <a:ea typeface="Verdana"/>
                <a:cs typeface="Verdana"/>
                <a:sym typeface="Verdana"/>
              </a:rPr>
              <a:t>‹#›</a:t>
            </a:fld>
            <a:endParaRPr lang="en-US" sz="800">
              <a:solidFill>
                <a:schemeClr val="lt1"/>
              </a:solidFill>
              <a:latin typeface="Verdana"/>
              <a:ea typeface="Verdana"/>
              <a:cs typeface="Verdana"/>
              <a:sym typeface="Verdana"/>
            </a:endParaRPr>
          </a:p>
        </p:txBody>
      </p:sp>
      <p:sp>
        <p:nvSpPr>
          <p:cNvPr id="108" name="Shape 108"/>
          <p:cNvSpPr txBox="1">
            <a:spLocks noGrp="1"/>
          </p:cNvSpPr>
          <p:nvPr>
            <p:ph type="ftr" idx="11"/>
          </p:nvPr>
        </p:nvSpPr>
        <p:spPr>
          <a:xfrm>
            <a:off x="568325" y="6345237"/>
            <a:ext cx="4433887" cy="419099"/>
          </a:xfrm>
          <a:prstGeom prst="rect">
            <a:avLst/>
          </a:prstGeom>
          <a:noFill/>
          <a:ln>
            <a:noFill/>
          </a:ln>
        </p:spPr>
        <p:txBody>
          <a:bodyPr lIns="91425" tIns="91425" rIns="91425" bIns="91425" anchor="t" anchorCtr="0"/>
          <a:lstStyle>
            <a:lvl1pPr marL="0" marR="0" lvl="0" indent="0" algn="l" rtl="0">
              <a:spcBef>
                <a:spcPts val="0"/>
              </a:spcBef>
              <a:spcAft>
                <a:spcPts val="0"/>
              </a:spcAft>
              <a:buNone/>
              <a:defRPr sz="800">
                <a:solidFill>
                  <a:schemeClr val="lt1"/>
                </a:solidFill>
                <a:latin typeface="Verdana"/>
                <a:ea typeface="Verdana"/>
                <a:cs typeface="Verdana"/>
                <a:sym typeface="Verdana"/>
              </a:defRPr>
            </a:lvl1pPr>
            <a:lvl2pPr marL="457200" marR="0" lvl="1" indent="0" algn="l" rtl="0">
              <a:spcBef>
                <a:spcPts val="0"/>
              </a:spcBef>
              <a:spcAft>
                <a:spcPts val="0"/>
              </a:spcAft>
              <a:buNone/>
              <a:defRPr sz="2400" b="0" i="0" u="none" strike="noStrike" cap="none">
                <a:solidFill>
                  <a:schemeClr val="dk1"/>
                </a:solidFill>
                <a:latin typeface="Verdana"/>
                <a:ea typeface="Verdana"/>
                <a:cs typeface="Verdana"/>
                <a:sym typeface="Verdana"/>
              </a:defRPr>
            </a:lvl2pPr>
            <a:lvl3pPr marL="914400" marR="0" lvl="2" indent="0" algn="l" rtl="0">
              <a:spcBef>
                <a:spcPts val="0"/>
              </a:spcBef>
              <a:spcAft>
                <a:spcPts val="0"/>
              </a:spcAft>
              <a:buNone/>
              <a:defRPr sz="2400" b="0" i="0" u="none" strike="noStrike" cap="none">
                <a:solidFill>
                  <a:schemeClr val="dk1"/>
                </a:solidFill>
                <a:latin typeface="Verdana"/>
                <a:ea typeface="Verdana"/>
                <a:cs typeface="Verdana"/>
                <a:sym typeface="Verdana"/>
              </a:defRPr>
            </a:lvl3pPr>
            <a:lvl4pPr marL="1371600" marR="0" lvl="3" indent="0" algn="l" rtl="0">
              <a:spcBef>
                <a:spcPts val="0"/>
              </a:spcBef>
              <a:spcAft>
                <a:spcPts val="0"/>
              </a:spcAft>
              <a:buNone/>
              <a:defRPr sz="2400" b="0" i="0" u="none" strike="noStrike" cap="none">
                <a:solidFill>
                  <a:schemeClr val="dk1"/>
                </a:solidFill>
                <a:latin typeface="Verdana"/>
                <a:ea typeface="Verdana"/>
                <a:cs typeface="Verdana"/>
                <a:sym typeface="Verdana"/>
              </a:defRPr>
            </a:lvl4pPr>
            <a:lvl5pPr marL="1828800" marR="0" lvl="4" indent="0" algn="l" rtl="0">
              <a:spcBef>
                <a:spcPts val="0"/>
              </a:spcBef>
              <a:spcAft>
                <a:spcPts val="0"/>
              </a:spcAft>
              <a:buNone/>
              <a:defRPr sz="2400" b="0" i="0" u="none" strike="noStrike" cap="none">
                <a:solidFill>
                  <a:schemeClr val="dk1"/>
                </a:solidFill>
                <a:latin typeface="Verdana"/>
                <a:ea typeface="Verdana"/>
                <a:cs typeface="Verdana"/>
                <a:sym typeface="Verdana"/>
              </a:defRPr>
            </a:lvl5pPr>
            <a:lvl6pPr marL="2286000" marR="0" lvl="5" indent="0" algn="l" rtl="0">
              <a:spcBef>
                <a:spcPts val="0"/>
              </a:spcBef>
              <a:buNone/>
              <a:defRPr sz="2400" b="0" i="0" u="none" strike="noStrike" cap="none">
                <a:solidFill>
                  <a:schemeClr val="dk1"/>
                </a:solidFill>
                <a:latin typeface="Verdana"/>
                <a:ea typeface="Verdana"/>
                <a:cs typeface="Verdana"/>
                <a:sym typeface="Verdana"/>
              </a:defRPr>
            </a:lvl6pPr>
            <a:lvl7pPr marL="2743200" marR="0" lvl="6" indent="0" algn="l" rtl="0">
              <a:spcBef>
                <a:spcPts val="0"/>
              </a:spcBef>
              <a:buNone/>
              <a:defRPr sz="2400" b="0" i="0" u="none" strike="noStrike" cap="none">
                <a:solidFill>
                  <a:schemeClr val="dk1"/>
                </a:solidFill>
                <a:latin typeface="Verdana"/>
                <a:ea typeface="Verdana"/>
                <a:cs typeface="Verdana"/>
                <a:sym typeface="Verdana"/>
              </a:defRPr>
            </a:lvl7pPr>
            <a:lvl8pPr marL="3200400" marR="0" lvl="7" indent="0" algn="l" rtl="0">
              <a:spcBef>
                <a:spcPts val="0"/>
              </a:spcBef>
              <a:buNone/>
              <a:defRPr sz="2400" b="0" i="0" u="none" strike="noStrike" cap="none">
                <a:solidFill>
                  <a:schemeClr val="dk1"/>
                </a:solidFill>
                <a:latin typeface="Verdana"/>
                <a:ea typeface="Verdana"/>
                <a:cs typeface="Verdana"/>
                <a:sym typeface="Verdana"/>
              </a:defRPr>
            </a:lvl8pPr>
            <a:lvl9pPr marL="3657600" marR="0" lvl="8" indent="0" algn="l" rtl="0">
              <a:spcBef>
                <a:spcPts val="0"/>
              </a:spcBef>
              <a:buNone/>
              <a:defRPr sz="2400" b="0" i="0" u="none" strike="noStrike" cap="none">
                <a:solidFill>
                  <a:schemeClr val="dk1"/>
                </a:solidFill>
                <a:latin typeface="Verdana"/>
                <a:ea typeface="Verdana"/>
                <a:cs typeface="Verdana"/>
                <a:sym typeface="Verdana"/>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09"/>
        <p:cNvGrpSpPr/>
        <p:nvPr/>
      </p:nvGrpSpPr>
      <p:grpSpPr>
        <a:xfrm>
          <a:off x="0" y="0"/>
          <a:ext cx="0" cy="0"/>
          <a:chOff x="0" y="0"/>
          <a:chExt cx="0" cy="0"/>
        </a:xfrm>
      </p:grpSpPr>
      <p:sp>
        <p:nvSpPr>
          <p:cNvPr id="110" name="Shape 110"/>
          <p:cNvSpPr txBox="1">
            <a:spLocks noGrp="1"/>
          </p:cNvSpPr>
          <p:nvPr>
            <p:ph type="sldNum" idx="12"/>
          </p:nvPr>
        </p:nvSpPr>
        <p:spPr>
          <a:xfrm>
            <a:off x="346075" y="6348412"/>
            <a:ext cx="409575" cy="38576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a:solidFill>
                  <a:schemeClr val="lt1"/>
                </a:solidFill>
                <a:latin typeface="Verdana"/>
                <a:ea typeface="Verdana"/>
                <a:cs typeface="Verdana"/>
                <a:sym typeface="Verdana"/>
              </a:rPr>
              <a:t>‹#›</a:t>
            </a:fld>
            <a:endParaRPr lang="en-US" sz="800">
              <a:solidFill>
                <a:schemeClr val="lt1"/>
              </a:solidFill>
              <a:latin typeface="Verdana"/>
              <a:ea typeface="Verdana"/>
              <a:cs typeface="Verdana"/>
              <a:sym typeface="Verdana"/>
            </a:endParaRPr>
          </a:p>
        </p:txBody>
      </p:sp>
      <p:sp>
        <p:nvSpPr>
          <p:cNvPr id="111" name="Shape 111"/>
          <p:cNvSpPr txBox="1">
            <a:spLocks noGrp="1"/>
          </p:cNvSpPr>
          <p:nvPr>
            <p:ph type="ftr" idx="11"/>
          </p:nvPr>
        </p:nvSpPr>
        <p:spPr>
          <a:xfrm>
            <a:off x="568325" y="6345237"/>
            <a:ext cx="4433887" cy="419099"/>
          </a:xfrm>
          <a:prstGeom prst="rect">
            <a:avLst/>
          </a:prstGeom>
          <a:noFill/>
          <a:ln>
            <a:noFill/>
          </a:ln>
        </p:spPr>
        <p:txBody>
          <a:bodyPr lIns="91425" tIns="91425" rIns="91425" bIns="91425" anchor="t" anchorCtr="0"/>
          <a:lstStyle>
            <a:lvl1pPr marL="0" marR="0" lvl="0" indent="0" algn="l" rtl="0">
              <a:spcBef>
                <a:spcPts val="0"/>
              </a:spcBef>
              <a:spcAft>
                <a:spcPts val="0"/>
              </a:spcAft>
              <a:buNone/>
              <a:defRPr sz="800">
                <a:solidFill>
                  <a:schemeClr val="lt1"/>
                </a:solidFill>
                <a:latin typeface="Verdana"/>
                <a:ea typeface="Verdana"/>
                <a:cs typeface="Verdana"/>
                <a:sym typeface="Verdana"/>
              </a:defRPr>
            </a:lvl1pPr>
            <a:lvl2pPr marL="457200" marR="0" lvl="1" indent="0" algn="l" rtl="0">
              <a:spcBef>
                <a:spcPts val="0"/>
              </a:spcBef>
              <a:spcAft>
                <a:spcPts val="0"/>
              </a:spcAft>
              <a:buNone/>
              <a:defRPr sz="2400" b="0" i="0" u="none" strike="noStrike" cap="none">
                <a:solidFill>
                  <a:schemeClr val="dk1"/>
                </a:solidFill>
                <a:latin typeface="Verdana"/>
                <a:ea typeface="Verdana"/>
                <a:cs typeface="Verdana"/>
                <a:sym typeface="Verdana"/>
              </a:defRPr>
            </a:lvl2pPr>
            <a:lvl3pPr marL="914400" marR="0" lvl="2" indent="0" algn="l" rtl="0">
              <a:spcBef>
                <a:spcPts val="0"/>
              </a:spcBef>
              <a:spcAft>
                <a:spcPts val="0"/>
              </a:spcAft>
              <a:buNone/>
              <a:defRPr sz="2400" b="0" i="0" u="none" strike="noStrike" cap="none">
                <a:solidFill>
                  <a:schemeClr val="dk1"/>
                </a:solidFill>
                <a:latin typeface="Verdana"/>
                <a:ea typeface="Verdana"/>
                <a:cs typeface="Verdana"/>
                <a:sym typeface="Verdana"/>
              </a:defRPr>
            </a:lvl3pPr>
            <a:lvl4pPr marL="1371600" marR="0" lvl="3" indent="0" algn="l" rtl="0">
              <a:spcBef>
                <a:spcPts val="0"/>
              </a:spcBef>
              <a:spcAft>
                <a:spcPts val="0"/>
              </a:spcAft>
              <a:buNone/>
              <a:defRPr sz="2400" b="0" i="0" u="none" strike="noStrike" cap="none">
                <a:solidFill>
                  <a:schemeClr val="dk1"/>
                </a:solidFill>
                <a:latin typeface="Verdana"/>
                <a:ea typeface="Verdana"/>
                <a:cs typeface="Verdana"/>
                <a:sym typeface="Verdana"/>
              </a:defRPr>
            </a:lvl4pPr>
            <a:lvl5pPr marL="1828800" marR="0" lvl="4" indent="0" algn="l" rtl="0">
              <a:spcBef>
                <a:spcPts val="0"/>
              </a:spcBef>
              <a:spcAft>
                <a:spcPts val="0"/>
              </a:spcAft>
              <a:buNone/>
              <a:defRPr sz="2400" b="0" i="0" u="none" strike="noStrike" cap="none">
                <a:solidFill>
                  <a:schemeClr val="dk1"/>
                </a:solidFill>
                <a:latin typeface="Verdana"/>
                <a:ea typeface="Verdana"/>
                <a:cs typeface="Verdana"/>
                <a:sym typeface="Verdana"/>
              </a:defRPr>
            </a:lvl5pPr>
            <a:lvl6pPr marL="2286000" marR="0" lvl="5" indent="0" algn="l" rtl="0">
              <a:spcBef>
                <a:spcPts val="0"/>
              </a:spcBef>
              <a:buNone/>
              <a:defRPr sz="2400" b="0" i="0" u="none" strike="noStrike" cap="none">
                <a:solidFill>
                  <a:schemeClr val="dk1"/>
                </a:solidFill>
                <a:latin typeface="Verdana"/>
                <a:ea typeface="Verdana"/>
                <a:cs typeface="Verdana"/>
                <a:sym typeface="Verdana"/>
              </a:defRPr>
            </a:lvl6pPr>
            <a:lvl7pPr marL="2743200" marR="0" lvl="6" indent="0" algn="l" rtl="0">
              <a:spcBef>
                <a:spcPts val="0"/>
              </a:spcBef>
              <a:buNone/>
              <a:defRPr sz="2400" b="0" i="0" u="none" strike="noStrike" cap="none">
                <a:solidFill>
                  <a:schemeClr val="dk1"/>
                </a:solidFill>
                <a:latin typeface="Verdana"/>
                <a:ea typeface="Verdana"/>
                <a:cs typeface="Verdana"/>
                <a:sym typeface="Verdana"/>
              </a:defRPr>
            </a:lvl7pPr>
            <a:lvl8pPr marL="3200400" marR="0" lvl="7" indent="0" algn="l" rtl="0">
              <a:spcBef>
                <a:spcPts val="0"/>
              </a:spcBef>
              <a:buNone/>
              <a:defRPr sz="2400" b="0" i="0" u="none" strike="noStrike" cap="none">
                <a:solidFill>
                  <a:schemeClr val="dk1"/>
                </a:solidFill>
                <a:latin typeface="Verdana"/>
                <a:ea typeface="Verdana"/>
                <a:cs typeface="Verdana"/>
                <a:sym typeface="Verdana"/>
              </a:defRPr>
            </a:lvl8pPr>
            <a:lvl9pPr marL="3657600" marR="0" lvl="8" indent="0" algn="l" rtl="0">
              <a:spcBef>
                <a:spcPts val="0"/>
              </a:spcBef>
              <a:buNone/>
              <a:defRPr sz="2400" b="0" i="0" u="none" strike="noStrike" cap="none">
                <a:solidFill>
                  <a:schemeClr val="dk1"/>
                </a:solidFill>
                <a:latin typeface="Verdana"/>
                <a:ea typeface="Verdana"/>
                <a:cs typeface="Verdana"/>
                <a:sym typeface="Verdana"/>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12"/>
        <p:cNvGrpSpPr/>
        <p:nvPr/>
      </p:nvGrpSpPr>
      <p:grpSpPr>
        <a:xfrm>
          <a:off x="0" y="0"/>
          <a:ext cx="0" cy="0"/>
          <a:chOff x="0" y="0"/>
          <a:chExt cx="0" cy="0"/>
        </a:xfrm>
      </p:grpSpPr>
      <p:sp>
        <p:nvSpPr>
          <p:cNvPr id="113" name="Shape 113"/>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chemeClr val="lt1"/>
                </a:solidFill>
                <a:latin typeface="Verdana"/>
                <a:ea typeface="Verdana"/>
                <a:cs typeface="Verdana"/>
                <a:sym typeface="Verdana"/>
              </a:defRPr>
            </a:lvl1pPr>
            <a:lvl2pPr marL="0" marR="0" lvl="1" indent="0" algn="l" rtl="0">
              <a:spcBef>
                <a:spcPts val="0"/>
              </a:spcBef>
              <a:spcAft>
                <a:spcPts val="0"/>
              </a:spcAft>
              <a:buNone/>
              <a:defRPr sz="2600" b="1" i="0" u="none" strike="noStrike" cap="none">
                <a:solidFill>
                  <a:schemeClr val="lt1"/>
                </a:solidFill>
                <a:latin typeface="Verdana"/>
                <a:ea typeface="Verdana"/>
                <a:cs typeface="Verdana"/>
                <a:sym typeface="Verdana"/>
              </a:defRPr>
            </a:lvl2pPr>
            <a:lvl3pPr marL="0" marR="0" lvl="2" indent="0" algn="l" rtl="0">
              <a:spcBef>
                <a:spcPts val="0"/>
              </a:spcBef>
              <a:spcAft>
                <a:spcPts val="0"/>
              </a:spcAft>
              <a:buNone/>
              <a:defRPr sz="2600" b="1" i="0" u="none" strike="noStrike" cap="none">
                <a:solidFill>
                  <a:schemeClr val="lt1"/>
                </a:solidFill>
                <a:latin typeface="Verdana"/>
                <a:ea typeface="Verdana"/>
                <a:cs typeface="Verdana"/>
                <a:sym typeface="Verdana"/>
              </a:defRPr>
            </a:lvl3pPr>
            <a:lvl4pPr marL="0" marR="0" lvl="3" indent="0" algn="l" rtl="0">
              <a:spcBef>
                <a:spcPts val="0"/>
              </a:spcBef>
              <a:spcAft>
                <a:spcPts val="0"/>
              </a:spcAft>
              <a:buNone/>
              <a:defRPr sz="2600" b="1" i="0" u="none" strike="noStrike" cap="none">
                <a:solidFill>
                  <a:schemeClr val="lt1"/>
                </a:solidFill>
                <a:latin typeface="Verdana"/>
                <a:ea typeface="Verdana"/>
                <a:cs typeface="Verdana"/>
                <a:sym typeface="Verdana"/>
              </a:defRPr>
            </a:lvl4pPr>
            <a:lvl5pPr marL="0" marR="0" lvl="4" indent="0" algn="l" rtl="0">
              <a:spcBef>
                <a:spcPts val="0"/>
              </a:spcBef>
              <a:spcAft>
                <a:spcPts val="0"/>
              </a:spcAft>
              <a:buNone/>
              <a:defRPr sz="2600" b="1" i="0" u="none" strike="noStrike" cap="none">
                <a:solidFill>
                  <a:schemeClr val="lt1"/>
                </a:solidFill>
                <a:latin typeface="Verdana"/>
                <a:ea typeface="Verdana"/>
                <a:cs typeface="Verdana"/>
                <a:sym typeface="Verdana"/>
              </a:defRPr>
            </a:lvl5pPr>
            <a:lvl6pPr marL="457200" marR="0" lvl="5" indent="0" algn="l" rtl="0">
              <a:spcBef>
                <a:spcPts val="0"/>
              </a:spcBef>
              <a:spcAft>
                <a:spcPts val="0"/>
              </a:spcAft>
              <a:buNone/>
              <a:defRPr sz="2600" b="1" i="0" u="none" strike="noStrike" cap="none">
                <a:solidFill>
                  <a:schemeClr val="lt1"/>
                </a:solidFill>
                <a:latin typeface="Verdana"/>
                <a:ea typeface="Verdana"/>
                <a:cs typeface="Verdana"/>
                <a:sym typeface="Verdana"/>
              </a:defRPr>
            </a:lvl6pPr>
            <a:lvl7pPr marL="914400" marR="0" lvl="6" indent="0" algn="l" rtl="0">
              <a:spcBef>
                <a:spcPts val="0"/>
              </a:spcBef>
              <a:spcAft>
                <a:spcPts val="0"/>
              </a:spcAft>
              <a:buNone/>
              <a:defRPr sz="2600" b="1" i="0" u="none" strike="noStrike" cap="none">
                <a:solidFill>
                  <a:schemeClr val="lt1"/>
                </a:solidFill>
                <a:latin typeface="Verdana"/>
                <a:ea typeface="Verdana"/>
                <a:cs typeface="Verdana"/>
                <a:sym typeface="Verdana"/>
              </a:defRPr>
            </a:lvl7pPr>
            <a:lvl8pPr marL="1371600" marR="0" lvl="7" indent="0" algn="l" rtl="0">
              <a:spcBef>
                <a:spcPts val="0"/>
              </a:spcBef>
              <a:spcAft>
                <a:spcPts val="0"/>
              </a:spcAft>
              <a:buNone/>
              <a:defRPr sz="2600" b="1" i="0" u="none" strike="noStrike" cap="none">
                <a:solidFill>
                  <a:schemeClr val="lt1"/>
                </a:solidFill>
                <a:latin typeface="Verdana"/>
                <a:ea typeface="Verdana"/>
                <a:cs typeface="Verdana"/>
                <a:sym typeface="Verdana"/>
              </a:defRPr>
            </a:lvl8pPr>
            <a:lvl9pPr marL="1828800" marR="0" lvl="8" indent="0" algn="l" rtl="0">
              <a:spcBef>
                <a:spcPts val="0"/>
              </a:spcBef>
              <a:spcAft>
                <a:spcPts val="0"/>
              </a:spcAft>
              <a:buNone/>
              <a:defRPr sz="2600" b="1" i="0" u="none" strike="noStrike" cap="none">
                <a:solidFill>
                  <a:schemeClr val="lt1"/>
                </a:solidFill>
                <a:latin typeface="Verdana"/>
                <a:ea typeface="Verdana"/>
                <a:cs typeface="Verdana"/>
                <a:sym typeface="Verdana"/>
              </a:defRPr>
            </a:lvl9pPr>
          </a:lstStyle>
          <a:p>
            <a:endParaRPr/>
          </a:p>
        </p:txBody>
      </p:sp>
      <p:sp>
        <p:nvSpPr>
          <p:cNvPr id="114" name="Shape 114"/>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342900" algn="l" rtl="0">
              <a:spcBef>
                <a:spcPts val="640"/>
              </a:spcBef>
              <a:spcAft>
                <a:spcPts val="0"/>
              </a:spcAft>
              <a:buNone/>
              <a:defRPr sz="3200" b="1" i="0" u="none" strike="noStrike" cap="none">
                <a:solidFill>
                  <a:schemeClr val="lt1"/>
                </a:solidFill>
                <a:latin typeface="Verdana"/>
                <a:ea typeface="Verdana"/>
                <a:cs typeface="Verdana"/>
                <a:sym typeface="Verdana"/>
              </a:defRPr>
            </a:lvl1pPr>
            <a:lvl2pPr marL="742950" marR="0" lvl="1" indent="-107950" algn="l" rtl="0">
              <a:spcBef>
                <a:spcPts val="560"/>
              </a:spcBef>
              <a:spcAft>
                <a:spcPts val="0"/>
              </a:spcAft>
              <a:buClr>
                <a:schemeClr val="lt1"/>
              </a:buClr>
              <a:buSzPct val="100000"/>
              <a:buFont typeface="Verdana"/>
              <a:buChar char="–"/>
              <a:defRPr sz="2800" b="0" i="0" u="none" strike="noStrike" cap="none">
                <a:solidFill>
                  <a:schemeClr val="lt1"/>
                </a:solidFill>
                <a:latin typeface="Verdana"/>
                <a:ea typeface="Verdana"/>
                <a:cs typeface="Verdana"/>
                <a:sym typeface="Verdana"/>
              </a:defRPr>
            </a:lvl2pPr>
            <a:lvl3pPr marL="1143000" marR="0" lvl="2" indent="-76200" algn="l" rtl="0">
              <a:spcBef>
                <a:spcPts val="480"/>
              </a:spcBef>
              <a:spcAft>
                <a:spcPts val="0"/>
              </a:spcAft>
              <a:buClr>
                <a:schemeClr val="lt1"/>
              </a:buClr>
              <a:buSzPct val="100000"/>
              <a:buFont typeface="Verdana"/>
              <a:buChar char="•"/>
              <a:defRPr sz="2400" b="0" i="0" u="none" strike="noStrike" cap="none">
                <a:solidFill>
                  <a:schemeClr val="lt1"/>
                </a:solidFill>
                <a:latin typeface="Verdana"/>
                <a:ea typeface="Verdana"/>
                <a:cs typeface="Verdana"/>
                <a:sym typeface="Verdana"/>
              </a:defRPr>
            </a:lvl3pPr>
            <a:lvl4pPr marL="1600200" marR="0" lvl="3" indent="-101600" algn="l" rtl="0">
              <a:spcBef>
                <a:spcPts val="400"/>
              </a:spcBef>
              <a:spcAft>
                <a:spcPts val="0"/>
              </a:spcAft>
              <a:buClr>
                <a:schemeClr val="lt1"/>
              </a:buClr>
              <a:buSzPct val="100000"/>
              <a:buFont typeface="Verdana"/>
              <a:buChar char="–"/>
              <a:defRPr sz="2000" b="0" i="0" u="none" strike="noStrike" cap="none">
                <a:solidFill>
                  <a:schemeClr val="lt1"/>
                </a:solidFill>
                <a:latin typeface="Verdana"/>
                <a:ea typeface="Verdana"/>
                <a:cs typeface="Verdana"/>
                <a:sym typeface="Verdana"/>
              </a:defRPr>
            </a:lvl4pPr>
            <a:lvl5pPr marL="2057400" marR="0" lvl="4" indent="-101600" algn="l" rtl="0">
              <a:spcBef>
                <a:spcPts val="400"/>
              </a:spcBef>
              <a:spcAft>
                <a:spcPts val="0"/>
              </a:spcAft>
              <a:buClr>
                <a:schemeClr val="lt1"/>
              </a:buClr>
              <a:buSzPct val="100000"/>
              <a:buFont typeface="Verdana"/>
              <a:buChar char="»"/>
              <a:defRPr sz="2000" b="0" i="0" u="none" strike="noStrike" cap="none">
                <a:solidFill>
                  <a:schemeClr val="lt1"/>
                </a:solidFill>
                <a:latin typeface="Verdana"/>
                <a:ea typeface="Verdana"/>
                <a:cs typeface="Verdana"/>
                <a:sym typeface="Verdana"/>
              </a:defRPr>
            </a:lvl5pPr>
            <a:lvl6pPr marL="2514600" marR="0" lvl="5" indent="-101600" algn="l" rtl="0">
              <a:spcBef>
                <a:spcPts val="400"/>
              </a:spcBef>
              <a:spcAft>
                <a:spcPts val="0"/>
              </a:spcAft>
              <a:buClr>
                <a:schemeClr val="lt1"/>
              </a:buClr>
              <a:buSzPct val="100000"/>
              <a:buFont typeface="Verdana"/>
              <a:buChar char="»"/>
              <a:defRPr sz="2000" b="0" i="0" u="none" strike="noStrike" cap="none">
                <a:solidFill>
                  <a:schemeClr val="lt1"/>
                </a:solidFill>
                <a:latin typeface="Verdana"/>
                <a:ea typeface="Verdana"/>
                <a:cs typeface="Verdana"/>
                <a:sym typeface="Verdana"/>
              </a:defRPr>
            </a:lvl6pPr>
            <a:lvl7pPr marL="2971800" marR="0" lvl="6" indent="-101600" algn="l" rtl="0">
              <a:spcBef>
                <a:spcPts val="400"/>
              </a:spcBef>
              <a:spcAft>
                <a:spcPts val="0"/>
              </a:spcAft>
              <a:buClr>
                <a:schemeClr val="lt1"/>
              </a:buClr>
              <a:buSzPct val="100000"/>
              <a:buFont typeface="Verdana"/>
              <a:buChar char="»"/>
              <a:defRPr sz="2000" b="0" i="0" u="none" strike="noStrike" cap="none">
                <a:solidFill>
                  <a:schemeClr val="lt1"/>
                </a:solidFill>
                <a:latin typeface="Verdana"/>
                <a:ea typeface="Verdana"/>
                <a:cs typeface="Verdana"/>
                <a:sym typeface="Verdana"/>
              </a:defRPr>
            </a:lvl7pPr>
            <a:lvl8pPr marL="3429000" marR="0" lvl="7" indent="-101600" algn="l" rtl="0">
              <a:spcBef>
                <a:spcPts val="400"/>
              </a:spcBef>
              <a:spcAft>
                <a:spcPts val="0"/>
              </a:spcAft>
              <a:buClr>
                <a:schemeClr val="lt1"/>
              </a:buClr>
              <a:buSzPct val="100000"/>
              <a:buFont typeface="Verdana"/>
              <a:buChar char="»"/>
              <a:defRPr sz="2000" b="0" i="0" u="none" strike="noStrike" cap="none">
                <a:solidFill>
                  <a:schemeClr val="lt1"/>
                </a:solidFill>
                <a:latin typeface="Verdana"/>
                <a:ea typeface="Verdana"/>
                <a:cs typeface="Verdana"/>
                <a:sym typeface="Verdana"/>
              </a:defRPr>
            </a:lvl8pPr>
            <a:lvl9pPr marL="3886200" marR="0" lvl="8" indent="-101600" algn="l" rtl="0">
              <a:spcBef>
                <a:spcPts val="400"/>
              </a:spcBef>
              <a:spcAft>
                <a:spcPts val="0"/>
              </a:spcAft>
              <a:buClr>
                <a:schemeClr val="lt1"/>
              </a:buClr>
              <a:buSzPct val="100000"/>
              <a:buFont typeface="Verdana"/>
              <a:buChar char="»"/>
              <a:defRPr sz="2000" b="0" i="0" u="none" strike="noStrike" cap="none">
                <a:solidFill>
                  <a:schemeClr val="lt1"/>
                </a:solidFill>
                <a:latin typeface="Verdana"/>
                <a:ea typeface="Verdana"/>
                <a:cs typeface="Verdana"/>
                <a:sym typeface="Verdana"/>
              </a:defRPr>
            </a:lvl9pPr>
          </a:lstStyle>
          <a:p>
            <a:endParaRPr/>
          </a:p>
        </p:txBody>
      </p:sp>
      <p:sp>
        <p:nvSpPr>
          <p:cNvPr id="115" name="Shape 115"/>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spcAft>
                <a:spcPts val="0"/>
              </a:spcAft>
              <a:buClr>
                <a:schemeClr val="lt1"/>
              </a:buClr>
              <a:buFont typeface="Verdana"/>
              <a:buNone/>
              <a:defRPr sz="1400" b="1" i="0" u="none" strike="noStrike" cap="none">
                <a:solidFill>
                  <a:schemeClr val="lt1"/>
                </a:solidFill>
                <a:latin typeface="Verdana"/>
                <a:ea typeface="Verdana"/>
                <a:cs typeface="Verdana"/>
                <a:sym typeface="Verdana"/>
              </a:defRPr>
            </a:lvl1pPr>
            <a:lvl2pPr marL="457200" marR="0" lvl="1" indent="0" algn="l" rtl="0">
              <a:spcBef>
                <a:spcPts val="240"/>
              </a:spcBef>
              <a:spcAft>
                <a:spcPts val="0"/>
              </a:spcAft>
              <a:buClr>
                <a:schemeClr val="lt1"/>
              </a:buClr>
              <a:buFont typeface="Verdana"/>
              <a:buNone/>
              <a:defRPr sz="1200" b="0" i="0" u="none" strike="noStrike" cap="none">
                <a:solidFill>
                  <a:schemeClr val="lt1"/>
                </a:solidFill>
                <a:latin typeface="Verdana"/>
                <a:ea typeface="Verdana"/>
                <a:cs typeface="Verdana"/>
                <a:sym typeface="Verdana"/>
              </a:defRPr>
            </a:lvl2pPr>
            <a:lvl3pPr marL="914400" marR="0" lvl="2" indent="0" algn="l" rtl="0">
              <a:spcBef>
                <a:spcPts val="200"/>
              </a:spcBef>
              <a:spcAft>
                <a:spcPts val="0"/>
              </a:spcAft>
              <a:buClr>
                <a:schemeClr val="lt1"/>
              </a:buClr>
              <a:buFont typeface="Verdana"/>
              <a:buNone/>
              <a:defRPr sz="1000" b="0" i="0" u="none" strike="noStrike" cap="none">
                <a:solidFill>
                  <a:schemeClr val="lt1"/>
                </a:solidFill>
                <a:latin typeface="Verdana"/>
                <a:ea typeface="Verdana"/>
                <a:cs typeface="Verdana"/>
                <a:sym typeface="Verdana"/>
              </a:defRPr>
            </a:lvl3pPr>
            <a:lvl4pPr marL="1371600" marR="0" lvl="3" indent="0" algn="l" rtl="0">
              <a:spcBef>
                <a:spcPts val="180"/>
              </a:spcBef>
              <a:spcAft>
                <a:spcPts val="0"/>
              </a:spcAft>
              <a:buClr>
                <a:schemeClr val="lt1"/>
              </a:buClr>
              <a:buFont typeface="Verdana"/>
              <a:buNone/>
              <a:defRPr sz="900" b="0" i="0" u="none" strike="noStrike" cap="none">
                <a:solidFill>
                  <a:schemeClr val="lt1"/>
                </a:solidFill>
                <a:latin typeface="Verdana"/>
                <a:ea typeface="Verdana"/>
                <a:cs typeface="Verdana"/>
                <a:sym typeface="Verdana"/>
              </a:defRPr>
            </a:lvl4pPr>
            <a:lvl5pPr marL="1828800" marR="0" lvl="4" indent="0" algn="l" rtl="0">
              <a:spcBef>
                <a:spcPts val="180"/>
              </a:spcBef>
              <a:spcAft>
                <a:spcPts val="0"/>
              </a:spcAft>
              <a:buClr>
                <a:schemeClr val="lt1"/>
              </a:buClr>
              <a:buFont typeface="Verdana"/>
              <a:buNone/>
              <a:defRPr sz="900" b="0" i="0" u="none" strike="noStrike" cap="none">
                <a:solidFill>
                  <a:schemeClr val="lt1"/>
                </a:solidFill>
                <a:latin typeface="Verdana"/>
                <a:ea typeface="Verdana"/>
                <a:cs typeface="Verdana"/>
                <a:sym typeface="Verdana"/>
              </a:defRPr>
            </a:lvl5pPr>
            <a:lvl6pPr marL="2286000" marR="0" lvl="5" indent="0" algn="l" rtl="0">
              <a:spcBef>
                <a:spcPts val="180"/>
              </a:spcBef>
              <a:spcAft>
                <a:spcPts val="0"/>
              </a:spcAft>
              <a:buClr>
                <a:schemeClr val="lt1"/>
              </a:buClr>
              <a:buFont typeface="Verdana"/>
              <a:buNone/>
              <a:defRPr sz="900" b="0" i="0" u="none" strike="noStrike" cap="none">
                <a:solidFill>
                  <a:schemeClr val="lt1"/>
                </a:solidFill>
                <a:latin typeface="Verdana"/>
                <a:ea typeface="Verdana"/>
                <a:cs typeface="Verdana"/>
                <a:sym typeface="Verdana"/>
              </a:defRPr>
            </a:lvl6pPr>
            <a:lvl7pPr marL="2743200" marR="0" lvl="6" indent="0" algn="l" rtl="0">
              <a:spcBef>
                <a:spcPts val="180"/>
              </a:spcBef>
              <a:spcAft>
                <a:spcPts val="0"/>
              </a:spcAft>
              <a:buClr>
                <a:schemeClr val="lt1"/>
              </a:buClr>
              <a:buFont typeface="Verdana"/>
              <a:buNone/>
              <a:defRPr sz="900" b="0" i="0" u="none" strike="noStrike" cap="none">
                <a:solidFill>
                  <a:schemeClr val="lt1"/>
                </a:solidFill>
                <a:latin typeface="Verdana"/>
                <a:ea typeface="Verdana"/>
                <a:cs typeface="Verdana"/>
                <a:sym typeface="Verdana"/>
              </a:defRPr>
            </a:lvl7pPr>
            <a:lvl8pPr marL="3200400" marR="0" lvl="7" indent="0" algn="l" rtl="0">
              <a:spcBef>
                <a:spcPts val="180"/>
              </a:spcBef>
              <a:spcAft>
                <a:spcPts val="0"/>
              </a:spcAft>
              <a:buClr>
                <a:schemeClr val="lt1"/>
              </a:buClr>
              <a:buFont typeface="Verdana"/>
              <a:buNone/>
              <a:defRPr sz="900" b="0" i="0" u="none" strike="noStrike" cap="none">
                <a:solidFill>
                  <a:schemeClr val="lt1"/>
                </a:solidFill>
                <a:latin typeface="Verdana"/>
                <a:ea typeface="Verdana"/>
                <a:cs typeface="Verdana"/>
                <a:sym typeface="Verdana"/>
              </a:defRPr>
            </a:lvl8pPr>
            <a:lvl9pPr marL="3657600" marR="0" lvl="8" indent="0" algn="l" rtl="0">
              <a:spcBef>
                <a:spcPts val="180"/>
              </a:spcBef>
              <a:spcAft>
                <a:spcPts val="0"/>
              </a:spcAft>
              <a:buClr>
                <a:schemeClr val="lt1"/>
              </a:buClr>
              <a:buFont typeface="Verdana"/>
              <a:buNone/>
              <a:defRPr sz="900" b="0" i="0" u="none" strike="noStrike" cap="none">
                <a:solidFill>
                  <a:schemeClr val="lt1"/>
                </a:solidFill>
                <a:latin typeface="Verdana"/>
                <a:ea typeface="Verdana"/>
                <a:cs typeface="Verdana"/>
                <a:sym typeface="Verdana"/>
              </a:defRPr>
            </a:lvl9pPr>
          </a:lstStyle>
          <a:p>
            <a:endParaRPr/>
          </a:p>
        </p:txBody>
      </p:sp>
      <p:sp>
        <p:nvSpPr>
          <p:cNvPr id="116" name="Shape 116"/>
          <p:cNvSpPr txBox="1">
            <a:spLocks noGrp="1"/>
          </p:cNvSpPr>
          <p:nvPr>
            <p:ph type="sldNum" idx="12"/>
          </p:nvPr>
        </p:nvSpPr>
        <p:spPr>
          <a:xfrm>
            <a:off x="346075" y="6348412"/>
            <a:ext cx="409575" cy="38576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a:solidFill>
                  <a:schemeClr val="lt1"/>
                </a:solidFill>
                <a:latin typeface="Verdana"/>
                <a:ea typeface="Verdana"/>
                <a:cs typeface="Verdana"/>
                <a:sym typeface="Verdana"/>
              </a:rPr>
              <a:t>‹#›</a:t>
            </a:fld>
            <a:endParaRPr lang="en-US" sz="800">
              <a:solidFill>
                <a:schemeClr val="lt1"/>
              </a:solidFill>
              <a:latin typeface="Verdana"/>
              <a:ea typeface="Verdana"/>
              <a:cs typeface="Verdana"/>
              <a:sym typeface="Verdana"/>
            </a:endParaRPr>
          </a:p>
        </p:txBody>
      </p:sp>
      <p:sp>
        <p:nvSpPr>
          <p:cNvPr id="117" name="Shape 117"/>
          <p:cNvSpPr txBox="1">
            <a:spLocks noGrp="1"/>
          </p:cNvSpPr>
          <p:nvPr>
            <p:ph type="ftr" idx="11"/>
          </p:nvPr>
        </p:nvSpPr>
        <p:spPr>
          <a:xfrm>
            <a:off x="568325" y="6345237"/>
            <a:ext cx="4433887" cy="419099"/>
          </a:xfrm>
          <a:prstGeom prst="rect">
            <a:avLst/>
          </a:prstGeom>
          <a:noFill/>
          <a:ln>
            <a:noFill/>
          </a:ln>
        </p:spPr>
        <p:txBody>
          <a:bodyPr lIns="91425" tIns="91425" rIns="91425" bIns="91425" anchor="t" anchorCtr="0"/>
          <a:lstStyle>
            <a:lvl1pPr marL="0" marR="0" lvl="0" indent="0" algn="l" rtl="0">
              <a:spcBef>
                <a:spcPts val="0"/>
              </a:spcBef>
              <a:spcAft>
                <a:spcPts val="0"/>
              </a:spcAft>
              <a:buNone/>
              <a:defRPr sz="800">
                <a:solidFill>
                  <a:schemeClr val="lt1"/>
                </a:solidFill>
                <a:latin typeface="Verdana"/>
                <a:ea typeface="Verdana"/>
                <a:cs typeface="Verdana"/>
                <a:sym typeface="Verdana"/>
              </a:defRPr>
            </a:lvl1pPr>
            <a:lvl2pPr marL="457200" marR="0" lvl="1" indent="0" algn="l" rtl="0">
              <a:spcBef>
                <a:spcPts val="0"/>
              </a:spcBef>
              <a:spcAft>
                <a:spcPts val="0"/>
              </a:spcAft>
              <a:buNone/>
              <a:defRPr sz="2400" b="0" i="0" u="none" strike="noStrike" cap="none">
                <a:solidFill>
                  <a:schemeClr val="dk1"/>
                </a:solidFill>
                <a:latin typeface="Verdana"/>
                <a:ea typeface="Verdana"/>
                <a:cs typeface="Verdana"/>
                <a:sym typeface="Verdana"/>
              </a:defRPr>
            </a:lvl2pPr>
            <a:lvl3pPr marL="914400" marR="0" lvl="2" indent="0" algn="l" rtl="0">
              <a:spcBef>
                <a:spcPts val="0"/>
              </a:spcBef>
              <a:spcAft>
                <a:spcPts val="0"/>
              </a:spcAft>
              <a:buNone/>
              <a:defRPr sz="2400" b="0" i="0" u="none" strike="noStrike" cap="none">
                <a:solidFill>
                  <a:schemeClr val="dk1"/>
                </a:solidFill>
                <a:latin typeface="Verdana"/>
                <a:ea typeface="Verdana"/>
                <a:cs typeface="Verdana"/>
                <a:sym typeface="Verdana"/>
              </a:defRPr>
            </a:lvl3pPr>
            <a:lvl4pPr marL="1371600" marR="0" lvl="3" indent="0" algn="l" rtl="0">
              <a:spcBef>
                <a:spcPts val="0"/>
              </a:spcBef>
              <a:spcAft>
                <a:spcPts val="0"/>
              </a:spcAft>
              <a:buNone/>
              <a:defRPr sz="2400" b="0" i="0" u="none" strike="noStrike" cap="none">
                <a:solidFill>
                  <a:schemeClr val="dk1"/>
                </a:solidFill>
                <a:latin typeface="Verdana"/>
                <a:ea typeface="Verdana"/>
                <a:cs typeface="Verdana"/>
                <a:sym typeface="Verdana"/>
              </a:defRPr>
            </a:lvl4pPr>
            <a:lvl5pPr marL="1828800" marR="0" lvl="4" indent="0" algn="l" rtl="0">
              <a:spcBef>
                <a:spcPts val="0"/>
              </a:spcBef>
              <a:spcAft>
                <a:spcPts val="0"/>
              </a:spcAft>
              <a:buNone/>
              <a:defRPr sz="2400" b="0" i="0" u="none" strike="noStrike" cap="none">
                <a:solidFill>
                  <a:schemeClr val="dk1"/>
                </a:solidFill>
                <a:latin typeface="Verdana"/>
                <a:ea typeface="Verdana"/>
                <a:cs typeface="Verdana"/>
                <a:sym typeface="Verdana"/>
              </a:defRPr>
            </a:lvl5pPr>
            <a:lvl6pPr marL="2286000" marR="0" lvl="5" indent="0" algn="l" rtl="0">
              <a:spcBef>
                <a:spcPts val="0"/>
              </a:spcBef>
              <a:buNone/>
              <a:defRPr sz="2400" b="0" i="0" u="none" strike="noStrike" cap="none">
                <a:solidFill>
                  <a:schemeClr val="dk1"/>
                </a:solidFill>
                <a:latin typeface="Verdana"/>
                <a:ea typeface="Verdana"/>
                <a:cs typeface="Verdana"/>
                <a:sym typeface="Verdana"/>
              </a:defRPr>
            </a:lvl6pPr>
            <a:lvl7pPr marL="2743200" marR="0" lvl="6" indent="0" algn="l" rtl="0">
              <a:spcBef>
                <a:spcPts val="0"/>
              </a:spcBef>
              <a:buNone/>
              <a:defRPr sz="2400" b="0" i="0" u="none" strike="noStrike" cap="none">
                <a:solidFill>
                  <a:schemeClr val="dk1"/>
                </a:solidFill>
                <a:latin typeface="Verdana"/>
                <a:ea typeface="Verdana"/>
                <a:cs typeface="Verdana"/>
                <a:sym typeface="Verdana"/>
              </a:defRPr>
            </a:lvl7pPr>
            <a:lvl8pPr marL="3200400" marR="0" lvl="7" indent="0" algn="l" rtl="0">
              <a:spcBef>
                <a:spcPts val="0"/>
              </a:spcBef>
              <a:buNone/>
              <a:defRPr sz="2400" b="0" i="0" u="none" strike="noStrike" cap="none">
                <a:solidFill>
                  <a:schemeClr val="dk1"/>
                </a:solidFill>
                <a:latin typeface="Verdana"/>
                <a:ea typeface="Verdana"/>
                <a:cs typeface="Verdana"/>
                <a:sym typeface="Verdana"/>
              </a:defRPr>
            </a:lvl8pPr>
            <a:lvl9pPr marL="3657600" marR="0" lvl="8" indent="0" algn="l" rtl="0">
              <a:spcBef>
                <a:spcPts val="0"/>
              </a:spcBef>
              <a:buNone/>
              <a:defRPr sz="2400" b="0" i="0" u="none" strike="noStrike" cap="none">
                <a:solidFill>
                  <a:schemeClr val="dk1"/>
                </a:solidFill>
                <a:latin typeface="Verdana"/>
                <a:ea typeface="Verdana"/>
                <a:cs typeface="Verdana"/>
                <a:sym typeface="Verdana"/>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28612" y="328612"/>
            <a:ext cx="8374061" cy="84455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2600" b="1" i="0" u="none" strike="noStrike" cap="none">
                <a:solidFill>
                  <a:schemeClr val="folHlink"/>
                </a:solidFill>
                <a:latin typeface="Verdana"/>
                <a:ea typeface="Verdana"/>
                <a:cs typeface="Verdana"/>
                <a:sym typeface="Verdana"/>
              </a:defRPr>
            </a:lvl1pPr>
            <a:lvl2pPr marL="0" marR="0" lvl="1" indent="0" algn="l" rtl="0">
              <a:spcBef>
                <a:spcPts val="0"/>
              </a:spcBef>
              <a:spcAft>
                <a:spcPts val="0"/>
              </a:spcAft>
              <a:buNone/>
              <a:defRPr sz="2600" b="1" i="0" u="none" strike="noStrike" cap="none">
                <a:solidFill>
                  <a:schemeClr val="folHlink"/>
                </a:solidFill>
                <a:latin typeface="Verdana"/>
                <a:ea typeface="Verdana"/>
                <a:cs typeface="Verdana"/>
                <a:sym typeface="Verdana"/>
              </a:defRPr>
            </a:lvl2pPr>
            <a:lvl3pPr marL="0" marR="0" lvl="2" indent="0" algn="l" rtl="0">
              <a:spcBef>
                <a:spcPts val="0"/>
              </a:spcBef>
              <a:spcAft>
                <a:spcPts val="0"/>
              </a:spcAft>
              <a:buNone/>
              <a:defRPr sz="2600" b="1" i="0" u="none" strike="noStrike" cap="none">
                <a:solidFill>
                  <a:schemeClr val="folHlink"/>
                </a:solidFill>
                <a:latin typeface="Verdana"/>
                <a:ea typeface="Verdana"/>
                <a:cs typeface="Verdana"/>
                <a:sym typeface="Verdana"/>
              </a:defRPr>
            </a:lvl3pPr>
            <a:lvl4pPr marL="0" marR="0" lvl="3" indent="0" algn="l" rtl="0">
              <a:spcBef>
                <a:spcPts val="0"/>
              </a:spcBef>
              <a:spcAft>
                <a:spcPts val="0"/>
              </a:spcAft>
              <a:buNone/>
              <a:defRPr sz="2600" b="1" i="0" u="none" strike="noStrike" cap="none">
                <a:solidFill>
                  <a:schemeClr val="folHlink"/>
                </a:solidFill>
                <a:latin typeface="Verdana"/>
                <a:ea typeface="Verdana"/>
                <a:cs typeface="Verdana"/>
                <a:sym typeface="Verdana"/>
              </a:defRPr>
            </a:lvl4pPr>
            <a:lvl5pPr marL="0" marR="0" lvl="4" indent="0" algn="l" rtl="0">
              <a:spcBef>
                <a:spcPts val="0"/>
              </a:spcBef>
              <a:spcAft>
                <a:spcPts val="0"/>
              </a:spcAft>
              <a:buNone/>
              <a:defRPr sz="2600" b="1" i="0" u="none" strike="noStrike" cap="none">
                <a:solidFill>
                  <a:schemeClr val="folHlink"/>
                </a:solidFill>
                <a:latin typeface="Verdana"/>
                <a:ea typeface="Verdana"/>
                <a:cs typeface="Verdana"/>
                <a:sym typeface="Verdana"/>
              </a:defRPr>
            </a:lvl5pPr>
            <a:lvl6pPr marL="457200" marR="0" lvl="5" indent="0" algn="l" rtl="0">
              <a:spcBef>
                <a:spcPts val="0"/>
              </a:spcBef>
              <a:spcAft>
                <a:spcPts val="0"/>
              </a:spcAft>
              <a:buNone/>
              <a:defRPr sz="2600" b="1" i="0" u="none" strike="noStrike" cap="none">
                <a:solidFill>
                  <a:schemeClr val="folHlink"/>
                </a:solidFill>
                <a:latin typeface="Verdana"/>
                <a:ea typeface="Verdana"/>
                <a:cs typeface="Verdana"/>
                <a:sym typeface="Verdana"/>
              </a:defRPr>
            </a:lvl6pPr>
            <a:lvl7pPr marL="914400" marR="0" lvl="6" indent="0" algn="l" rtl="0">
              <a:spcBef>
                <a:spcPts val="0"/>
              </a:spcBef>
              <a:spcAft>
                <a:spcPts val="0"/>
              </a:spcAft>
              <a:buNone/>
              <a:defRPr sz="2600" b="1" i="0" u="none" strike="noStrike" cap="none">
                <a:solidFill>
                  <a:schemeClr val="folHlink"/>
                </a:solidFill>
                <a:latin typeface="Verdana"/>
                <a:ea typeface="Verdana"/>
                <a:cs typeface="Verdana"/>
                <a:sym typeface="Verdana"/>
              </a:defRPr>
            </a:lvl7pPr>
            <a:lvl8pPr marL="1371600" marR="0" lvl="7" indent="0" algn="l" rtl="0">
              <a:spcBef>
                <a:spcPts val="0"/>
              </a:spcBef>
              <a:spcAft>
                <a:spcPts val="0"/>
              </a:spcAft>
              <a:buNone/>
              <a:defRPr sz="2600" b="1" i="0" u="none" strike="noStrike" cap="none">
                <a:solidFill>
                  <a:schemeClr val="folHlink"/>
                </a:solidFill>
                <a:latin typeface="Verdana"/>
                <a:ea typeface="Verdana"/>
                <a:cs typeface="Verdana"/>
                <a:sym typeface="Verdana"/>
              </a:defRPr>
            </a:lvl8pPr>
            <a:lvl9pPr marL="1828800" marR="0" lvl="8" indent="0" algn="l" rtl="0">
              <a:spcBef>
                <a:spcPts val="0"/>
              </a:spcBef>
              <a:spcAft>
                <a:spcPts val="0"/>
              </a:spcAft>
              <a:buNone/>
              <a:defRPr sz="2600" b="1" i="0" u="none" strike="noStrike" cap="none">
                <a:solidFill>
                  <a:schemeClr val="folHlink"/>
                </a:solidFill>
                <a:latin typeface="Verdana"/>
                <a:ea typeface="Verdana"/>
                <a:cs typeface="Verdana"/>
                <a:sym typeface="Verdana"/>
              </a:defRPr>
            </a:lvl9pPr>
          </a:lstStyle>
          <a:p>
            <a:endParaRPr/>
          </a:p>
        </p:txBody>
      </p:sp>
      <p:sp>
        <p:nvSpPr>
          <p:cNvPr id="22" name="Shape 22"/>
          <p:cNvSpPr txBox="1">
            <a:spLocks noGrp="1"/>
          </p:cNvSpPr>
          <p:nvPr>
            <p:ph type="body" idx="1"/>
          </p:nvPr>
        </p:nvSpPr>
        <p:spPr>
          <a:xfrm>
            <a:off x="354012" y="1739900"/>
            <a:ext cx="8339137" cy="4375149"/>
          </a:xfrm>
          <a:prstGeom prst="rect">
            <a:avLst/>
          </a:prstGeom>
          <a:noFill/>
          <a:ln>
            <a:noFill/>
          </a:ln>
        </p:spPr>
        <p:txBody>
          <a:bodyPr lIns="91425" tIns="91425" rIns="91425" bIns="91425" anchor="t" anchorCtr="0"/>
          <a:lstStyle>
            <a:lvl1pPr marL="342900" marR="0" lvl="0" indent="-342900" algn="l" rtl="0">
              <a:spcBef>
                <a:spcPts val="900"/>
              </a:spcBef>
              <a:spcAft>
                <a:spcPts val="0"/>
              </a:spcAft>
              <a:buNone/>
              <a:defRPr sz="1800" b="0" i="0" u="none" strike="noStrike" cap="none">
                <a:solidFill>
                  <a:schemeClr val="lt2"/>
                </a:solidFill>
                <a:latin typeface="Verdana"/>
                <a:ea typeface="Verdana"/>
                <a:cs typeface="Verdana"/>
                <a:sym typeface="Verdana"/>
              </a:defRPr>
            </a:lvl1pPr>
            <a:lvl2pPr marL="223838" marR="0" lvl="1" indent="-132398" algn="l" rtl="0">
              <a:spcBef>
                <a:spcPts val="1800"/>
              </a:spcBef>
              <a:spcAft>
                <a:spcPts val="0"/>
              </a:spcAft>
              <a:buClr>
                <a:schemeClr val="lt2"/>
              </a:buClr>
              <a:buSzPct val="79999"/>
              <a:buFont typeface="Verdana"/>
              <a:buChar char="•"/>
              <a:defRPr sz="1800" b="0" i="0" u="none" strike="noStrike" cap="none">
                <a:solidFill>
                  <a:schemeClr val="lt2"/>
                </a:solidFill>
                <a:latin typeface="Verdana"/>
                <a:ea typeface="Verdana"/>
                <a:cs typeface="Verdana"/>
                <a:sym typeface="Verdana"/>
              </a:defRPr>
            </a:lvl2pPr>
            <a:lvl3pPr marL="693738" marR="0" lvl="2" indent="-122237" algn="l" rtl="0">
              <a:spcBef>
                <a:spcPts val="450"/>
              </a:spcBef>
              <a:spcAft>
                <a:spcPts val="0"/>
              </a:spcAft>
              <a:buClr>
                <a:schemeClr val="lt2"/>
              </a:buClr>
              <a:buSzPct val="100000"/>
              <a:buFont typeface="Verdana"/>
              <a:buChar char="–"/>
              <a:defRPr sz="1800" b="0" i="0" u="none" strike="noStrike" cap="none">
                <a:solidFill>
                  <a:schemeClr val="lt2"/>
                </a:solidFill>
                <a:latin typeface="Verdana"/>
                <a:ea typeface="Verdana"/>
                <a:cs typeface="Verdana"/>
                <a:sym typeface="Verdana"/>
              </a:defRPr>
            </a:lvl3pPr>
            <a:lvl4pPr marL="1120775" marR="0" lvl="3" indent="-140335" algn="l" rtl="0">
              <a:spcBef>
                <a:spcPts val="450"/>
              </a:spcBef>
              <a:spcAft>
                <a:spcPts val="0"/>
              </a:spcAft>
              <a:buClr>
                <a:schemeClr val="lt2"/>
              </a:buClr>
              <a:buSzPct val="79999"/>
              <a:buFont typeface="Verdana"/>
              <a:buChar char="•"/>
              <a:defRPr sz="1800" b="0" i="0" u="none" strike="noStrike" cap="none">
                <a:solidFill>
                  <a:schemeClr val="lt2"/>
                </a:solidFill>
                <a:latin typeface="Verdana"/>
                <a:ea typeface="Verdana"/>
                <a:cs typeface="Verdana"/>
                <a:sym typeface="Verdana"/>
              </a:defRPr>
            </a:lvl4pPr>
            <a:lvl5pPr marL="1608138" marR="0" lvl="4" indent="-122237" algn="l" rtl="0">
              <a:spcBef>
                <a:spcPts val="450"/>
              </a:spcBef>
              <a:spcAft>
                <a:spcPts val="0"/>
              </a:spcAft>
              <a:buClr>
                <a:schemeClr val="lt2"/>
              </a:buClr>
              <a:buSzPct val="100000"/>
              <a:buFont typeface="Verdana"/>
              <a:buChar char="–"/>
              <a:defRPr sz="1800" b="0" i="0" u="none" strike="noStrike" cap="none">
                <a:solidFill>
                  <a:schemeClr val="lt2"/>
                </a:solidFill>
                <a:latin typeface="Verdana"/>
                <a:ea typeface="Verdana"/>
                <a:cs typeface="Verdana"/>
                <a:sym typeface="Verdana"/>
              </a:defRPr>
            </a:lvl5pPr>
            <a:lvl6pPr marL="2065338" marR="0" lvl="5" indent="-122238" algn="l" rtl="0">
              <a:spcBef>
                <a:spcPts val="450"/>
              </a:spcBef>
              <a:spcAft>
                <a:spcPts val="0"/>
              </a:spcAft>
              <a:buClr>
                <a:schemeClr val="lt2"/>
              </a:buClr>
              <a:buSzPct val="100000"/>
              <a:buFont typeface="Verdana"/>
              <a:buChar char="–"/>
              <a:defRPr sz="1800" b="0" i="0" u="none" strike="noStrike" cap="none">
                <a:solidFill>
                  <a:schemeClr val="lt2"/>
                </a:solidFill>
                <a:latin typeface="Verdana"/>
                <a:ea typeface="Verdana"/>
                <a:cs typeface="Verdana"/>
                <a:sym typeface="Verdana"/>
              </a:defRPr>
            </a:lvl6pPr>
            <a:lvl7pPr marL="2522538" marR="0" lvl="6" indent="-122238" algn="l" rtl="0">
              <a:spcBef>
                <a:spcPts val="450"/>
              </a:spcBef>
              <a:spcAft>
                <a:spcPts val="0"/>
              </a:spcAft>
              <a:buClr>
                <a:schemeClr val="lt2"/>
              </a:buClr>
              <a:buSzPct val="100000"/>
              <a:buFont typeface="Verdana"/>
              <a:buChar char="–"/>
              <a:defRPr sz="1800" b="0" i="0" u="none" strike="noStrike" cap="none">
                <a:solidFill>
                  <a:schemeClr val="lt2"/>
                </a:solidFill>
                <a:latin typeface="Verdana"/>
                <a:ea typeface="Verdana"/>
                <a:cs typeface="Verdana"/>
                <a:sym typeface="Verdana"/>
              </a:defRPr>
            </a:lvl7pPr>
            <a:lvl8pPr marL="2979738" marR="0" lvl="7" indent="-122238" algn="l" rtl="0">
              <a:spcBef>
                <a:spcPts val="450"/>
              </a:spcBef>
              <a:spcAft>
                <a:spcPts val="0"/>
              </a:spcAft>
              <a:buClr>
                <a:schemeClr val="lt2"/>
              </a:buClr>
              <a:buSzPct val="100000"/>
              <a:buFont typeface="Verdana"/>
              <a:buChar char="–"/>
              <a:defRPr sz="1800" b="0" i="0" u="none" strike="noStrike" cap="none">
                <a:solidFill>
                  <a:schemeClr val="lt2"/>
                </a:solidFill>
                <a:latin typeface="Verdana"/>
                <a:ea typeface="Verdana"/>
                <a:cs typeface="Verdana"/>
                <a:sym typeface="Verdana"/>
              </a:defRPr>
            </a:lvl8pPr>
            <a:lvl9pPr marL="3436938" marR="0" lvl="8" indent="-122237" algn="l" rtl="0">
              <a:spcBef>
                <a:spcPts val="450"/>
              </a:spcBef>
              <a:spcAft>
                <a:spcPts val="0"/>
              </a:spcAft>
              <a:buClr>
                <a:schemeClr val="lt2"/>
              </a:buClr>
              <a:buSzPct val="100000"/>
              <a:buFont typeface="Verdana"/>
              <a:buChar char="–"/>
              <a:defRPr sz="1800" b="0" i="0" u="none" strike="noStrike" cap="none">
                <a:solidFill>
                  <a:schemeClr val="lt2"/>
                </a:solidFill>
                <a:latin typeface="Verdana"/>
                <a:ea typeface="Verdana"/>
                <a:cs typeface="Verdana"/>
                <a:sym typeface="Verdana"/>
              </a:defRPr>
            </a:lvl9pPr>
          </a:lstStyle>
          <a:p>
            <a:endParaRPr/>
          </a:p>
        </p:txBody>
      </p:sp>
      <p:sp>
        <p:nvSpPr>
          <p:cNvPr id="23" name="Shape 23"/>
          <p:cNvSpPr txBox="1">
            <a:spLocks noGrp="1"/>
          </p:cNvSpPr>
          <p:nvPr>
            <p:ph type="sldNum" idx="12"/>
          </p:nvPr>
        </p:nvSpPr>
        <p:spPr>
          <a:xfrm>
            <a:off x="350837" y="6356350"/>
            <a:ext cx="409575" cy="2174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b="0" i="0" u="none" strike="noStrike" cap="none">
                <a:solidFill>
                  <a:schemeClr val="lt2"/>
                </a:solidFill>
                <a:latin typeface="Verdana"/>
                <a:ea typeface="Verdana"/>
                <a:cs typeface="Verdana"/>
                <a:sym typeface="Verdana"/>
              </a:rPr>
              <a:t>‹#›</a:t>
            </a:fld>
            <a:endParaRPr lang="en-US" sz="800" b="0" i="0" u="none" strike="noStrike" cap="none">
              <a:solidFill>
                <a:schemeClr val="lt2"/>
              </a:solidFill>
              <a:latin typeface="Verdana"/>
              <a:ea typeface="Verdana"/>
              <a:cs typeface="Verdana"/>
              <a:sym typeface="Verdana"/>
            </a:endParaRPr>
          </a:p>
        </p:txBody>
      </p:sp>
      <p:sp>
        <p:nvSpPr>
          <p:cNvPr id="24" name="Shape 24"/>
          <p:cNvSpPr txBox="1">
            <a:spLocks noGrp="1"/>
          </p:cNvSpPr>
          <p:nvPr>
            <p:ph type="ftr" idx="11"/>
          </p:nvPr>
        </p:nvSpPr>
        <p:spPr>
          <a:xfrm>
            <a:off x="568325" y="6356350"/>
            <a:ext cx="4691063" cy="287338"/>
          </a:xfrm>
          <a:prstGeom prst="rect">
            <a:avLst/>
          </a:prstGeom>
          <a:noFill/>
          <a:ln>
            <a:noFill/>
          </a:ln>
        </p:spPr>
        <p:txBody>
          <a:bodyPr lIns="91425" tIns="91425" rIns="91425" bIns="91425" anchor="t" anchorCtr="0"/>
          <a:lstStyle>
            <a:lvl1pPr marL="0" marR="0" lvl="0" indent="0" algn="l" rtl="0">
              <a:spcBef>
                <a:spcPts val="0"/>
              </a:spcBef>
              <a:spcAft>
                <a:spcPts val="0"/>
              </a:spcAft>
              <a:buNone/>
              <a:defRPr sz="800" b="0" i="0" u="none" strike="noStrike" cap="none">
                <a:solidFill>
                  <a:schemeClr val="dk1"/>
                </a:solidFill>
                <a:latin typeface="Verdana"/>
                <a:ea typeface="Verdana"/>
                <a:cs typeface="Verdana"/>
                <a:sym typeface="Verdana"/>
              </a:defRPr>
            </a:lvl1pPr>
            <a:lvl2pPr marL="457200" marR="0" lvl="1" indent="0" algn="l" rtl="0">
              <a:spcBef>
                <a:spcPts val="0"/>
              </a:spcBef>
              <a:spcAft>
                <a:spcPts val="0"/>
              </a:spcAft>
              <a:buNone/>
              <a:defRPr sz="2400" b="0" i="0" u="none" strike="noStrike" cap="none">
                <a:solidFill>
                  <a:schemeClr val="dk1"/>
                </a:solidFill>
                <a:latin typeface="Verdana"/>
                <a:ea typeface="Verdana"/>
                <a:cs typeface="Verdana"/>
                <a:sym typeface="Verdana"/>
              </a:defRPr>
            </a:lvl2pPr>
            <a:lvl3pPr marL="914400" marR="0" lvl="2" indent="0" algn="l" rtl="0">
              <a:spcBef>
                <a:spcPts val="0"/>
              </a:spcBef>
              <a:spcAft>
                <a:spcPts val="0"/>
              </a:spcAft>
              <a:buNone/>
              <a:defRPr sz="2400" b="0" i="0" u="none" strike="noStrike" cap="none">
                <a:solidFill>
                  <a:schemeClr val="dk1"/>
                </a:solidFill>
                <a:latin typeface="Verdana"/>
                <a:ea typeface="Verdana"/>
                <a:cs typeface="Verdana"/>
                <a:sym typeface="Verdana"/>
              </a:defRPr>
            </a:lvl3pPr>
            <a:lvl4pPr marL="1371600" marR="0" lvl="3" indent="0" algn="l" rtl="0">
              <a:spcBef>
                <a:spcPts val="0"/>
              </a:spcBef>
              <a:spcAft>
                <a:spcPts val="0"/>
              </a:spcAft>
              <a:buNone/>
              <a:defRPr sz="2400" b="0" i="0" u="none" strike="noStrike" cap="none">
                <a:solidFill>
                  <a:schemeClr val="dk1"/>
                </a:solidFill>
                <a:latin typeface="Verdana"/>
                <a:ea typeface="Verdana"/>
                <a:cs typeface="Verdana"/>
                <a:sym typeface="Verdana"/>
              </a:defRPr>
            </a:lvl4pPr>
            <a:lvl5pPr marL="1828800" marR="0" lvl="4" indent="0" algn="l" rtl="0">
              <a:spcBef>
                <a:spcPts val="0"/>
              </a:spcBef>
              <a:spcAft>
                <a:spcPts val="0"/>
              </a:spcAft>
              <a:buNone/>
              <a:defRPr sz="2400" b="0" i="0" u="none" strike="noStrike" cap="none">
                <a:solidFill>
                  <a:schemeClr val="dk1"/>
                </a:solidFill>
                <a:latin typeface="Verdana"/>
                <a:ea typeface="Verdana"/>
                <a:cs typeface="Verdana"/>
                <a:sym typeface="Verdana"/>
              </a:defRPr>
            </a:lvl5pPr>
            <a:lvl6pPr marL="2286000" marR="0" lvl="5" indent="0" algn="l" rtl="0">
              <a:spcBef>
                <a:spcPts val="0"/>
              </a:spcBef>
              <a:buNone/>
              <a:defRPr sz="2400" b="0" i="0" u="none" strike="noStrike" cap="none">
                <a:solidFill>
                  <a:schemeClr val="dk1"/>
                </a:solidFill>
                <a:latin typeface="Verdana"/>
                <a:ea typeface="Verdana"/>
                <a:cs typeface="Verdana"/>
                <a:sym typeface="Verdana"/>
              </a:defRPr>
            </a:lvl6pPr>
            <a:lvl7pPr marL="2743200" marR="0" lvl="6" indent="0" algn="l" rtl="0">
              <a:spcBef>
                <a:spcPts val="0"/>
              </a:spcBef>
              <a:buNone/>
              <a:defRPr sz="2400" b="0" i="0" u="none" strike="noStrike" cap="none">
                <a:solidFill>
                  <a:schemeClr val="dk1"/>
                </a:solidFill>
                <a:latin typeface="Verdana"/>
                <a:ea typeface="Verdana"/>
                <a:cs typeface="Verdana"/>
                <a:sym typeface="Verdana"/>
              </a:defRPr>
            </a:lvl7pPr>
            <a:lvl8pPr marL="3200400" marR="0" lvl="7" indent="0" algn="l" rtl="0">
              <a:spcBef>
                <a:spcPts val="0"/>
              </a:spcBef>
              <a:buNone/>
              <a:defRPr sz="2400" b="0" i="0" u="none" strike="noStrike" cap="none">
                <a:solidFill>
                  <a:schemeClr val="dk1"/>
                </a:solidFill>
                <a:latin typeface="Verdana"/>
                <a:ea typeface="Verdana"/>
                <a:cs typeface="Verdana"/>
                <a:sym typeface="Verdana"/>
              </a:defRPr>
            </a:lvl8pPr>
            <a:lvl9pPr marL="3657600" marR="0" lvl="8" indent="0" algn="l" rtl="0">
              <a:spcBef>
                <a:spcPts val="0"/>
              </a:spcBef>
              <a:buNone/>
              <a:defRPr sz="2400" b="0" i="0" u="none" strike="noStrike" cap="none">
                <a:solidFill>
                  <a:schemeClr val="dk1"/>
                </a:solidFill>
                <a:latin typeface="Verdana"/>
                <a:ea typeface="Verdana"/>
                <a:cs typeface="Verdana"/>
                <a:sym typeface="Verdana"/>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18"/>
        <p:cNvGrpSpPr/>
        <p:nvPr/>
      </p:nvGrpSpPr>
      <p:grpSpPr>
        <a:xfrm>
          <a:off x="0" y="0"/>
          <a:ext cx="0" cy="0"/>
          <a:chOff x="0" y="0"/>
          <a:chExt cx="0" cy="0"/>
        </a:xfrm>
      </p:grpSpPr>
      <p:sp>
        <p:nvSpPr>
          <p:cNvPr id="119" name="Shape 119"/>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chemeClr val="lt1"/>
                </a:solidFill>
                <a:latin typeface="Verdana"/>
                <a:ea typeface="Verdana"/>
                <a:cs typeface="Verdana"/>
                <a:sym typeface="Verdana"/>
              </a:defRPr>
            </a:lvl1pPr>
            <a:lvl2pPr marL="0" marR="0" lvl="1" indent="0" algn="l" rtl="0">
              <a:spcBef>
                <a:spcPts val="0"/>
              </a:spcBef>
              <a:spcAft>
                <a:spcPts val="0"/>
              </a:spcAft>
              <a:buNone/>
              <a:defRPr sz="2600" b="1" i="0" u="none" strike="noStrike" cap="none">
                <a:solidFill>
                  <a:schemeClr val="lt1"/>
                </a:solidFill>
                <a:latin typeface="Verdana"/>
                <a:ea typeface="Verdana"/>
                <a:cs typeface="Verdana"/>
                <a:sym typeface="Verdana"/>
              </a:defRPr>
            </a:lvl2pPr>
            <a:lvl3pPr marL="0" marR="0" lvl="2" indent="0" algn="l" rtl="0">
              <a:spcBef>
                <a:spcPts val="0"/>
              </a:spcBef>
              <a:spcAft>
                <a:spcPts val="0"/>
              </a:spcAft>
              <a:buNone/>
              <a:defRPr sz="2600" b="1" i="0" u="none" strike="noStrike" cap="none">
                <a:solidFill>
                  <a:schemeClr val="lt1"/>
                </a:solidFill>
                <a:latin typeface="Verdana"/>
                <a:ea typeface="Verdana"/>
                <a:cs typeface="Verdana"/>
                <a:sym typeface="Verdana"/>
              </a:defRPr>
            </a:lvl3pPr>
            <a:lvl4pPr marL="0" marR="0" lvl="3" indent="0" algn="l" rtl="0">
              <a:spcBef>
                <a:spcPts val="0"/>
              </a:spcBef>
              <a:spcAft>
                <a:spcPts val="0"/>
              </a:spcAft>
              <a:buNone/>
              <a:defRPr sz="2600" b="1" i="0" u="none" strike="noStrike" cap="none">
                <a:solidFill>
                  <a:schemeClr val="lt1"/>
                </a:solidFill>
                <a:latin typeface="Verdana"/>
                <a:ea typeface="Verdana"/>
                <a:cs typeface="Verdana"/>
                <a:sym typeface="Verdana"/>
              </a:defRPr>
            </a:lvl4pPr>
            <a:lvl5pPr marL="0" marR="0" lvl="4" indent="0" algn="l" rtl="0">
              <a:spcBef>
                <a:spcPts val="0"/>
              </a:spcBef>
              <a:spcAft>
                <a:spcPts val="0"/>
              </a:spcAft>
              <a:buNone/>
              <a:defRPr sz="2600" b="1" i="0" u="none" strike="noStrike" cap="none">
                <a:solidFill>
                  <a:schemeClr val="lt1"/>
                </a:solidFill>
                <a:latin typeface="Verdana"/>
                <a:ea typeface="Verdana"/>
                <a:cs typeface="Verdana"/>
                <a:sym typeface="Verdana"/>
              </a:defRPr>
            </a:lvl5pPr>
            <a:lvl6pPr marL="457200" marR="0" lvl="5" indent="0" algn="l" rtl="0">
              <a:spcBef>
                <a:spcPts val="0"/>
              </a:spcBef>
              <a:spcAft>
                <a:spcPts val="0"/>
              </a:spcAft>
              <a:buNone/>
              <a:defRPr sz="2600" b="1" i="0" u="none" strike="noStrike" cap="none">
                <a:solidFill>
                  <a:schemeClr val="lt1"/>
                </a:solidFill>
                <a:latin typeface="Verdana"/>
                <a:ea typeface="Verdana"/>
                <a:cs typeface="Verdana"/>
                <a:sym typeface="Verdana"/>
              </a:defRPr>
            </a:lvl6pPr>
            <a:lvl7pPr marL="914400" marR="0" lvl="6" indent="0" algn="l" rtl="0">
              <a:spcBef>
                <a:spcPts val="0"/>
              </a:spcBef>
              <a:spcAft>
                <a:spcPts val="0"/>
              </a:spcAft>
              <a:buNone/>
              <a:defRPr sz="2600" b="1" i="0" u="none" strike="noStrike" cap="none">
                <a:solidFill>
                  <a:schemeClr val="lt1"/>
                </a:solidFill>
                <a:latin typeface="Verdana"/>
                <a:ea typeface="Verdana"/>
                <a:cs typeface="Verdana"/>
                <a:sym typeface="Verdana"/>
              </a:defRPr>
            </a:lvl7pPr>
            <a:lvl8pPr marL="1371600" marR="0" lvl="7" indent="0" algn="l" rtl="0">
              <a:spcBef>
                <a:spcPts val="0"/>
              </a:spcBef>
              <a:spcAft>
                <a:spcPts val="0"/>
              </a:spcAft>
              <a:buNone/>
              <a:defRPr sz="2600" b="1" i="0" u="none" strike="noStrike" cap="none">
                <a:solidFill>
                  <a:schemeClr val="lt1"/>
                </a:solidFill>
                <a:latin typeface="Verdana"/>
                <a:ea typeface="Verdana"/>
                <a:cs typeface="Verdana"/>
                <a:sym typeface="Verdana"/>
              </a:defRPr>
            </a:lvl8pPr>
            <a:lvl9pPr marL="1828800" marR="0" lvl="8" indent="0" algn="l" rtl="0">
              <a:spcBef>
                <a:spcPts val="0"/>
              </a:spcBef>
              <a:spcAft>
                <a:spcPts val="0"/>
              </a:spcAft>
              <a:buNone/>
              <a:defRPr sz="2600" b="1" i="0" u="none" strike="noStrike" cap="none">
                <a:solidFill>
                  <a:schemeClr val="lt1"/>
                </a:solidFill>
                <a:latin typeface="Verdana"/>
                <a:ea typeface="Verdana"/>
                <a:cs typeface="Verdana"/>
                <a:sym typeface="Verdana"/>
              </a:defRPr>
            </a:lvl9pPr>
          </a:lstStyle>
          <a:p>
            <a:endParaRPr/>
          </a:p>
        </p:txBody>
      </p:sp>
      <p:sp>
        <p:nvSpPr>
          <p:cNvPr id="120" name="Shape 120"/>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spcAft>
                <a:spcPts val="0"/>
              </a:spcAft>
              <a:buClr>
                <a:schemeClr val="lt1"/>
              </a:buClr>
              <a:buFont typeface="Verdana"/>
              <a:buNone/>
              <a:defRPr sz="3200" b="1" i="0" u="none" strike="noStrike" cap="none">
                <a:solidFill>
                  <a:schemeClr val="lt1"/>
                </a:solidFill>
                <a:latin typeface="Verdana"/>
                <a:ea typeface="Verdana"/>
                <a:cs typeface="Verdana"/>
                <a:sym typeface="Verdana"/>
              </a:defRPr>
            </a:lvl1pPr>
            <a:lvl2pPr marL="457200" marR="0" lvl="1" indent="0" algn="l" rtl="0">
              <a:spcBef>
                <a:spcPts val="560"/>
              </a:spcBef>
              <a:spcAft>
                <a:spcPts val="0"/>
              </a:spcAft>
              <a:buClr>
                <a:schemeClr val="lt1"/>
              </a:buClr>
              <a:buFont typeface="Verdana"/>
              <a:buNone/>
              <a:defRPr sz="2800" b="0" i="0" u="none" strike="noStrike" cap="none">
                <a:solidFill>
                  <a:schemeClr val="lt1"/>
                </a:solidFill>
                <a:latin typeface="Verdana"/>
                <a:ea typeface="Verdana"/>
                <a:cs typeface="Verdana"/>
                <a:sym typeface="Verdana"/>
              </a:defRPr>
            </a:lvl2pPr>
            <a:lvl3pPr marL="914400" marR="0" lvl="2" indent="0" algn="l" rtl="0">
              <a:spcBef>
                <a:spcPts val="480"/>
              </a:spcBef>
              <a:spcAft>
                <a:spcPts val="0"/>
              </a:spcAft>
              <a:buClr>
                <a:schemeClr val="lt1"/>
              </a:buClr>
              <a:buFont typeface="Verdana"/>
              <a:buNone/>
              <a:defRPr sz="2400" b="0" i="0" u="none" strike="noStrike" cap="none">
                <a:solidFill>
                  <a:schemeClr val="lt1"/>
                </a:solidFill>
                <a:latin typeface="Verdana"/>
                <a:ea typeface="Verdana"/>
                <a:cs typeface="Verdana"/>
                <a:sym typeface="Verdana"/>
              </a:defRPr>
            </a:lvl3pPr>
            <a:lvl4pPr marL="1371600" marR="0" lvl="3" indent="0" algn="l" rtl="0">
              <a:spcBef>
                <a:spcPts val="400"/>
              </a:spcBef>
              <a:spcAft>
                <a:spcPts val="0"/>
              </a:spcAft>
              <a:buClr>
                <a:schemeClr val="lt1"/>
              </a:buClr>
              <a:buFont typeface="Verdana"/>
              <a:buNone/>
              <a:defRPr sz="2000" b="0" i="0" u="none" strike="noStrike" cap="none">
                <a:solidFill>
                  <a:schemeClr val="lt1"/>
                </a:solidFill>
                <a:latin typeface="Verdana"/>
                <a:ea typeface="Verdana"/>
                <a:cs typeface="Verdana"/>
                <a:sym typeface="Verdana"/>
              </a:defRPr>
            </a:lvl4pPr>
            <a:lvl5pPr marL="1828800" marR="0" lvl="4" indent="0" algn="l" rtl="0">
              <a:spcBef>
                <a:spcPts val="400"/>
              </a:spcBef>
              <a:spcAft>
                <a:spcPts val="0"/>
              </a:spcAft>
              <a:buClr>
                <a:schemeClr val="lt1"/>
              </a:buClr>
              <a:buFont typeface="Verdana"/>
              <a:buNone/>
              <a:defRPr sz="2000" b="0" i="0" u="none" strike="noStrike" cap="none">
                <a:solidFill>
                  <a:schemeClr val="lt1"/>
                </a:solidFill>
                <a:latin typeface="Verdana"/>
                <a:ea typeface="Verdana"/>
                <a:cs typeface="Verdana"/>
                <a:sym typeface="Verdana"/>
              </a:defRPr>
            </a:lvl5pPr>
            <a:lvl6pPr marL="2286000" marR="0" lvl="5" indent="0" algn="l" rtl="0">
              <a:spcBef>
                <a:spcPts val="400"/>
              </a:spcBef>
              <a:spcAft>
                <a:spcPts val="0"/>
              </a:spcAft>
              <a:buClr>
                <a:schemeClr val="lt1"/>
              </a:buClr>
              <a:buFont typeface="Verdana"/>
              <a:buNone/>
              <a:defRPr sz="2000" b="0" i="0" u="none" strike="noStrike" cap="none">
                <a:solidFill>
                  <a:schemeClr val="lt1"/>
                </a:solidFill>
                <a:latin typeface="Verdana"/>
                <a:ea typeface="Verdana"/>
                <a:cs typeface="Verdana"/>
                <a:sym typeface="Verdana"/>
              </a:defRPr>
            </a:lvl6pPr>
            <a:lvl7pPr marL="2743200" marR="0" lvl="6" indent="0" algn="l" rtl="0">
              <a:spcBef>
                <a:spcPts val="400"/>
              </a:spcBef>
              <a:spcAft>
                <a:spcPts val="0"/>
              </a:spcAft>
              <a:buClr>
                <a:schemeClr val="lt1"/>
              </a:buClr>
              <a:buFont typeface="Verdana"/>
              <a:buNone/>
              <a:defRPr sz="2000" b="0" i="0" u="none" strike="noStrike" cap="none">
                <a:solidFill>
                  <a:schemeClr val="lt1"/>
                </a:solidFill>
                <a:latin typeface="Verdana"/>
                <a:ea typeface="Verdana"/>
                <a:cs typeface="Verdana"/>
                <a:sym typeface="Verdana"/>
              </a:defRPr>
            </a:lvl7pPr>
            <a:lvl8pPr marL="3200400" marR="0" lvl="7" indent="0" algn="l" rtl="0">
              <a:spcBef>
                <a:spcPts val="400"/>
              </a:spcBef>
              <a:spcAft>
                <a:spcPts val="0"/>
              </a:spcAft>
              <a:buClr>
                <a:schemeClr val="lt1"/>
              </a:buClr>
              <a:buFont typeface="Verdana"/>
              <a:buNone/>
              <a:defRPr sz="2000" b="0" i="0" u="none" strike="noStrike" cap="none">
                <a:solidFill>
                  <a:schemeClr val="lt1"/>
                </a:solidFill>
                <a:latin typeface="Verdana"/>
                <a:ea typeface="Verdana"/>
                <a:cs typeface="Verdana"/>
                <a:sym typeface="Verdana"/>
              </a:defRPr>
            </a:lvl8pPr>
            <a:lvl9pPr marL="3657600" marR="0" lvl="8" indent="0" algn="l" rtl="0">
              <a:spcBef>
                <a:spcPts val="400"/>
              </a:spcBef>
              <a:spcAft>
                <a:spcPts val="0"/>
              </a:spcAft>
              <a:buClr>
                <a:schemeClr val="lt1"/>
              </a:buClr>
              <a:buFont typeface="Verdana"/>
              <a:buNone/>
              <a:defRPr sz="2000" b="0" i="0" u="none" strike="noStrike" cap="none">
                <a:solidFill>
                  <a:schemeClr val="lt1"/>
                </a:solidFill>
                <a:latin typeface="Verdana"/>
                <a:ea typeface="Verdana"/>
                <a:cs typeface="Verdana"/>
                <a:sym typeface="Verdana"/>
              </a:defRPr>
            </a:lvl9pPr>
          </a:lstStyle>
          <a:p>
            <a:endParaRPr/>
          </a:p>
        </p:txBody>
      </p:sp>
      <p:sp>
        <p:nvSpPr>
          <p:cNvPr id="121" name="Shape 121"/>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spcAft>
                <a:spcPts val="0"/>
              </a:spcAft>
              <a:buClr>
                <a:schemeClr val="lt1"/>
              </a:buClr>
              <a:buFont typeface="Verdana"/>
              <a:buNone/>
              <a:defRPr sz="1400" b="1" i="0" u="none" strike="noStrike" cap="none">
                <a:solidFill>
                  <a:schemeClr val="lt1"/>
                </a:solidFill>
                <a:latin typeface="Verdana"/>
                <a:ea typeface="Verdana"/>
                <a:cs typeface="Verdana"/>
                <a:sym typeface="Verdana"/>
              </a:defRPr>
            </a:lvl1pPr>
            <a:lvl2pPr marL="457200" marR="0" lvl="1" indent="0" algn="l" rtl="0">
              <a:spcBef>
                <a:spcPts val="240"/>
              </a:spcBef>
              <a:spcAft>
                <a:spcPts val="0"/>
              </a:spcAft>
              <a:buClr>
                <a:schemeClr val="lt1"/>
              </a:buClr>
              <a:buFont typeface="Verdana"/>
              <a:buNone/>
              <a:defRPr sz="1200" b="0" i="0" u="none" strike="noStrike" cap="none">
                <a:solidFill>
                  <a:schemeClr val="lt1"/>
                </a:solidFill>
                <a:latin typeface="Verdana"/>
                <a:ea typeface="Verdana"/>
                <a:cs typeface="Verdana"/>
                <a:sym typeface="Verdana"/>
              </a:defRPr>
            </a:lvl2pPr>
            <a:lvl3pPr marL="914400" marR="0" lvl="2" indent="0" algn="l" rtl="0">
              <a:spcBef>
                <a:spcPts val="200"/>
              </a:spcBef>
              <a:spcAft>
                <a:spcPts val="0"/>
              </a:spcAft>
              <a:buClr>
                <a:schemeClr val="lt1"/>
              </a:buClr>
              <a:buFont typeface="Verdana"/>
              <a:buNone/>
              <a:defRPr sz="1000" b="0" i="0" u="none" strike="noStrike" cap="none">
                <a:solidFill>
                  <a:schemeClr val="lt1"/>
                </a:solidFill>
                <a:latin typeface="Verdana"/>
                <a:ea typeface="Verdana"/>
                <a:cs typeface="Verdana"/>
                <a:sym typeface="Verdana"/>
              </a:defRPr>
            </a:lvl3pPr>
            <a:lvl4pPr marL="1371600" marR="0" lvl="3" indent="0" algn="l" rtl="0">
              <a:spcBef>
                <a:spcPts val="180"/>
              </a:spcBef>
              <a:spcAft>
                <a:spcPts val="0"/>
              </a:spcAft>
              <a:buClr>
                <a:schemeClr val="lt1"/>
              </a:buClr>
              <a:buFont typeface="Verdana"/>
              <a:buNone/>
              <a:defRPr sz="900" b="0" i="0" u="none" strike="noStrike" cap="none">
                <a:solidFill>
                  <a:schemeClr val="lt1"/>
                </a:solidFill>
                <a:latin typeface="Verdana"/>
                <a:ea typeface="Verdana"/>
                <a:cs typeface="Verdana"/>
                <a:sym typeface="Verdana"/>
              </a:defRPr>
            </a:lvl4pPr>
            <a:lvl5pPr marL="1828800" marR="0" lvl="4" indent="0" algn="l" rtl="0">
              <a:spcBef>
                <a:spcPts val="180"/>
              </a:spcBef>
              <a:spcAft>
                <a:spcPts val="0"/>
              </a:spcAft>
              <a:buClr>
                <a:schemeClr val="lt1"/>
              </a:buClr>
              <a:buFont typeface="Verdana"/>
              <a:buNone/>
              <a:defRPr sz="900" b="0" i="0" u="none" strike="noStrike" cap="none">
                <a:solidFill>
                  <a:schemeClr val="lt1"/>
                </a:solidFill>
                <a:latin typeface="Verdana"/>
                <a:ea typeface="Verdana"/>
                <a:cs typeface="Verdana"/>
                <a:sym typeface="Verdana"/>
              </a:defRPr>
            </a:lvl5pPr>
            <a:lvl6pPr marL="2286000" marR="0" lvl="5" indent="0" algn="l" rtl="0">
              <a:spcBef>
                <a:spcPts val="180"/>
              </a:spcBef>
              <a:spcAft>
                <a:spcPts val="0"/>
              </a:spcAft>
              <a:buClr>
                <a:schemeClr val="lt1"/>
              </a:buClr>
              <a:buFont typeface="Verdana"/>
              <a:buNone/>
              <a:defRPr sz="900" b="0" i="0" u="none" strike="noStrike" cap="none">
                <a:solidFill>
                  <a:schemeClr val="lt1"/>
                </a:solidFill>
                <a:latin typeface="Verdana"/>
                <a:ea typeface="Verdana"/>
                <a:cs typeface="Verdana"/>
                <a:sym typeface="Verdana"/>
              </a:defRPr>
            </a:lvl6pPr>
            <a:lvl7pPr marL="2743200" marR="0" lvl="6" indent="0" algn="l" rtl="0">
              <a:spcBef>
                <a:spcPts val="180"/>
              </a:spcBef>
              <a:spcAft>
                <a:spcPts val="0"/>
              </a:spcAft>
              <a:buClr>
                <a:schemeClr val="lt1"/>
              </a:buClr>
              <a:buFont typeface="Verdana"/>
              <a:buNone/>
              <a:defRPr sz="900" b="0" i="0" u="none" strike="noStrike" cap="none">
                <a:solidFill>
                  <a:schemeClr val="lt1"/>
                </a:solidFill>
                <a:latin typeface="Verdana"/>
                <a:ea typeface="Verdana"/>
                <a:cs typeface="Verdana"/>
                <a:sym typeface="Verdana"/>
              </a:defRPr>
            </a:lvl7pPr>
            <a:lvl8pPr marL="3200400" marR="0" lvl="7" indent="0" algn="l" rtl="0">
              <a:spcBef>
                <a:spcPts val="180"/>
              </a:spcBef>
              <a:spcAft>
                <a:spcPts val="0"/>
              </a:spcAft>
              <a:buClr>
                <a:schemeClr val="lt1"/>
              </a:buClr>
              <a:buFont typeface="Verdana"/>
              <a:buNone/>
              <a:defRPr sz="900" b="0" i="0" u="none" strike="noStrike" cap="none">
                <a:solidFill>
                  <a:schemeClr val="lt1"/>
                </a:solidFill>
                <a:latin typeface="Verdana"/>
                <a:ea typeface="Verdana"/>
                <a:cs typeface="Verdana"/>
                <a:sym typeface="Verdana"/>
              </a:defRPr>
            </a:lvl8pPr>
            <a:lvl9pPr marL="3657600" marR="0" lvl="8" indent="0" algn="l" rtl="0">
              <a:spcBef>
                <a:spcPts val="180"/>
              </a:spcBef>
              <a:spcAft>
                <a:spcPts val="0"/>
              </a:spcAft>
              <a:buClr>
                <a:schemeClr val="lt1"/>
              </a:buClr>
              <a:buFont typeface="Verdana"/>
              <a:buNone/>
              <a:defRPr sz="900" b="0" i="0" u="none" strike="noStrike" cap="none">
                <a:solidFill>
                  <a:schemeClr val="lt1"/>
                </a:solidFill>
                <a:latin typeface="Verdana"/>
                <a:ea typeface="Verdana"/>
                <a:cs typeface="Verdana"/>
                <a:sym typeface="Verdana"/>
              </a:defRPr>
            </a:lvl9pPr>
          </a:lstStyle>
          <a:p>
            <a:endParaRPr/>
          </a:p>
        </p:txBody>
      </p:sp>
      <p:sp>
        <p:nvSpPr>
          <p:cNvPr id="122" name="Shape 122"/>
          <p:cNvSpPr txBox="1">
            <a:spLocks noGrp="1"/>
          </p:cNvSpPr>
          <p:nvPr>
            <p:ph type="sldNum" idx="12"/>
          </p:nvPr>
        </p:nvSpPr>
        <p:spPr>
          <a:xfrm>
            <a:off x="346075" y="6348412"/>
            <a:ext cx="409575" cy="38576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a:solidFill>
                  <a:schemeClr val="lt1"/>
                </a:solidFill>
                <a:latin typeface="Verdana"/>
                <a:ea typeface="Verdana"/>
                <a:cs typeface="Verdana"/>
                <a:sym typeface="Verdana"/>
              </a:rPr>
              <a:t>‹#›</a:t>
            </a:fld>
            <a:endParaRPr lang="en-US" sz="800">
              <a:solidFill>
                <a:schemeClr val="lt1"/>
              </a:solidFill>
              <a:latin typeface="Verdana"/>
              <a:ea typeface="Verdana"/>
              <a:cs typeface="Verdana"/>
              <a:sym typeface="Verdana"/>
            </a:endParaRPr>
          </a:p>
        </p:txBody>
      </p:sp>
      <p:sp>
        <p:nvSpPr>
          <p:cNvPr id="123" name="Shape 123"/>
          <p:cNvSpPr txBox="1">
            <a:spLocks noGrp="1"/>
          </p:cNvSpPr>
          <p:nvPr>
            <p:ph type="ftr" idx="11"/>
          </p:nvPr>
        </p:nvSpPr>
        <p:spPr>
          <a:xfrm>
            <a:off x="568325" y="6345237"/>
            <a:ext cx="4433887" cy="419099"/>
          </a:xfrm>
          <a:prstGeom prst="rect">
            <a:avLst/>
          </a:prstGeom>
          <a:noFill/>
          <a:ln>
            <a:noFill/>
          </a:ln>
        </p:spPr>
        <p:txBody>
          <a:bodyPr lIns="91425" tIns="91425" rIns="91425" bIns="91425" anchor="t" anchorCtr="0"/>
          <a:lstStyle>
            <a:lvl1pPr marL="0" marR="0" lvl="0" indent="0" algn="l" rtl="0">
              <a:spcBef>
                <a:spcPts val="0"/>
              </a:spcBef>
              <a:spcAft>
                <a:spcPts val="0"/>
              </a:spcAft>
              <a:buNone/>
              <a:defRPr sz="800">
                <a:solidFill>
                  <a:schemeClr val="lt1"/>
                </a:solidFill>
                <a:latin typeface="Verdana"/>
                <a:ea typeface="Verdana"/>
                <a:cs typeface="Verdana"/>
                <a:sym typeface="Verdana"/>
              </a:defRPr>
            </a:lvl1pPr>
            <a:lvl2pPr marL="457200" marR="0" lvl="1" indent="0" algn="l" rtl="0">
              <a:spcBef>
                <a:spcPts val="0"/>
              </a:spcBef>
              <a:spcAft>
                <a:spcPts val="0"/>
              </a:spcAft>
              <a:buNone/>
              <a:defRPr sz="2400" b="0" i="0" u="none" strike="noStrike" cap="none">
                <a:solidFill>
                  <a:schemeClr val="dk1"/>
                </a:solidFill>
                <a:latin typeface="Verdana"/>
                <a:ea typeface="Verdana"/>
                <a:cs typeface="Verdana"/>
                <a:sym typeface="Verdana"/>
              </a:defRPr>
            </a:lvl2pPr>
            <a:lvl3pPr marL="914400" marR="0" lvl="2" indent="0" algn="l" rtl="0">
              <a:spcBef>
                <a:spcPts val="0"/>
              </a:spcBef>
              <a:spcAft>
                <a:spcPts val="0"/>
              </a:spcAft>
              <a:buNone/>
              <a:defRPr sz="2400" b="0" i="0" u="none" strike="noStrike" cap="none">
                <a:solidFill>
                  <a:schemeClr val="dk1"/>
                </a:solidFill>
                <a:latin typeface="Verdana"/>
                <a:ea typeface="Verdana"/>
                <a:cs typeface="Verdana"/>
                <a:sym typeface="Verdana"/>
              </a:defRPr>
            </a:lvl3pPr>
            <a:lvl4pPr marL="1371600" marR="0" lvl="3" indent="0" algn="l" rtl="0">
              <a:spcBef>
                <a:spcPts val="0"/>
              </a:spcBef>
              <a:spcAft>
                <a:spcPts val="0"/>
              </a:spcAft>
              <a:buNone/>
              <a:defRPr sz="2400" b="0" i="0" u="none" strike="noStrike" cap="none">
                <a:solidFill>
                  <a:schemeClr val="dk1"/>
                </a:solidFill>
                <a:latin typeface="Verdana"/>
                <a:ea typeface="Verdana"/>
                <a:cs typeface="Verdana"/>
                <a:sym typeface="Verdana"/>
              </a:defRPr>
            </a:lvl4pPr>
            <a:lvl5pPr marL="1828800" marR="0" lvl="4" indent="0" algn="l" rtl="0">
              <a:spcBef>
                <a:spcPts val="0"/>
              </a:spcBef>
              <a:spcAft>
                <a:spcPts val="0"/>
              </a:spcAft>
              <a:buNone/>
              <a:defRPr sz="2400" b="0" i="0" u="none" strike="noStrike" cap="none">
                <a:solidFill>
                  <a:schemeClr val="dk1"/>
                </a:solidFill>
                <a:latin typeface="Verdana"/>
                <a:ea typeface="Verdana"/>
                <a:cs typeface="Verdana"/>
                <a:sym typeface="Verdana"/>
              </a:defRPr>
            </a:lvl5pPr>
            <a:lvl6pPr marL="2286000" marR="0" lvl="5" indent="0" algn="l" rtl="0">
              <a:spcBef>
                <a:spcPts val="0"/>
              </a:spcBef>
              <a:buNone/>
              <a:defRPr sz="2400" b="0" i="0" u="none" strike="noStrike" cap="none">
                <a:solidFill>
                  <a:schemeClr val="dk1"/>
                </a:solidFill>
                <a:latin typeface="Verdana"/>
                <a:ea typeface="Verdana"/>
                <a:cs typeface="Verdana"/>
                <a:sym typeface="Verdana"/>
              </a:defRPr>
            </a:lvl6pPr>
            <a:lvl7pPr marL="2743200" marR="0" lvl="6" indent="0" algn="l" rtl="0">
              <a:spcBef>
                <a:spcPts val="0"/>
              </a:spcBef>
              <a:buNone/>
              <a:defRPr sz="2400" b="0" i="0" u="none" strike="noStrike" cap="none">
                <a:solidFill>
                  <a:schemeClr val="dk1"/>
                </a:solidFill>
                <a:latin typeface="Verdana"/>
                <a:ea typeface="Verdana"/>
                <a:cs typeface="Verdana"/>
                <a:sym typeface="Verdana"/>
              </a:defRPr>
            </a:lvl7pPr>
            <a:lvl8pPr marL="3200400" marR="0" lvl="7" indent="0" algn="l" rtl="0">
              <a:spcBef>
                <a:spcPts val="0"/>
              </a:spcBef>
              <a:buNone/>
              <a:defRPr sz="2400" b="0" i="0" u="none" strike="noStrike" cap="none">
                <a:solidFill>
                  <a:schemeClr val="dk1"/>
                </a:solidFill>
                <a:latin typeface="Verdana"/>
                <a:ea typeface="Verdana"/>
                <a:cs typeface="Verdana"/>
                <a:sym typeface="Verdana"/>
              </a:defRPr>
            </a:lvl8pPr>
            <a:lvl9pPr marL="3657600" marR="0" lvl="8" indent="0" algn="l" rtl="0">
              <a:spcBef>
                <a:spcPts val="0"/>
              </a:spcBef>
              <a:buNone/>
              <a:defRPr sz="2400" b="0" i="0" u="none" strike="noStrike" cap="none">
                <a:solidFill>
                  <a:schemeClr val="dk1"/>
                </a:solidFill>
                <a:latin typeface="Verdana"/>
                <a:ea typeface="Verdana"/>
                <a:cs typeface="Verdana"/>
                <a:sym typeface="Verdana"/>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24"/>
        <p:cNvGrpSpPr/>
        <p:nvPr/>
      </p:nvGrpSpPr>
      <p:grpSpPr>
        <a:xfrm>
          <a:off x="0" y="0"/>
          <a:ext cx="0" cy="0"/>
          <a:chOff x="0" y="0"/>
          <a:chExt cx="0" cy="0"/>
        </a:xfrm>
      </p:grpSpPr>
      <p:sp>
        <p:nvSpPr>
          <p:cNvPr id="125" name="Shape 125"/>
          <p:cNvSpPr txBox="1">
            <a:spLocks noGrp="1"/>
          </p:cNvSpPr>
          <p:nvPr>
            <p:ph type="title"/>
          </p:nvPr>
        </p:nvSpPr>
        <p:spPr>
          <a:xfrm>
            <a:off x="323850" y="323850"/>
            <a:ext cx="8380413" cy="84455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2600" b="1" i="0" u="none" strike="noStrike" cap="none">
                <a:solidFill>
                  <a:schemeClr val="lt1"/>
                </a:solidFill>
                <a:latin typeface="Verdana"/>
                <a:ea typeface="Verdana"/>
                <a:cs typeface="Verdana"/>
                <a:sym typeface="Verdana"/>
              </a:defRPr>
            </a:lvl1pPr>
            <a:lvl2pPr marL="0" marR="0" lvl="1" indent="0" algn="l" rtl="0">
              <a:spcBef>
                <a:spcPts val="0"/>
              </a:spcBef>
              <a:spcAft>
                <a:spcPts val="0"/>
              </a:spcAft>
              <a:buNone/>
              <a:defRPr sz="2600" b="1" i="0" u="none" strike="noStrike" cap="none">
                <a:solidFill>
                  <a:schemeClr val="lt1"/>
                </a:solidFill>
                <a:latin typeface="Verdana"/>
                <a:ea typeface="Verdana"/>
                <a:cs typeface="Verdana"/>
                <a:sym typeface="Verdana"/>
              </a:defRPr>
            </a:lvl2pPr>
            <a:lvl3pPr marL="0" marR="0" lvl="2" indent="0" algn="l" rtl="0">
              <a:spcBef>
                <a:spcPts val="0"/>
              </a:spcBef>
              <a:spcAft>
                <a:spcPts val="0"/>
              </a:spcAft>
              <a:buNone/>
              <a:defRPr sz="2600" b="1" i="0" u="none" strike="noStrike" cap="none">
                <a:solidFill>
                  <a:schemeClr val="lt1"/>
                </a:solidFill>
                <a:latin typeface="Verdana"/>
                <a:ea typeface="Verdana"/>
                <a:cs typeface="Verdana"/>
                <a:sym typeface="Verdana"/>
              </a:defRPr>
            </a:lvl3pPr>
            <a:lvl4pPr marL="0" marR="0" lvl="3" indent="0" algn="l" rtl="0">
              <a:spcBef>
                <a:spcPts val="0"/>
              </a:spcBef>
              <a:spcAft>
                <a:spcPts val="0"/>
              </a:spcAft>
              <a:buNone/>
              <a:defRPr sz="2600" b="1" i="0" u="none" strike="noStrike" cap="none">
                <a:solidFill>
                  <a:schemeClr val="lt1"/>
                </a:solidFill>
                <a:latin typeface="Verdana"/>
                <a:ea typeface="Verdana"/>
                <a:cs typeface="Verdana"/>
                <a:sym typeface="Verdana"/>
              </a:defRPr>
            </a:lvl4pPr>
            <a:lvl5pPr marL="0" marR="0" lvl="4" indent="0" algn="l" rtl="0">
              <a:spcBef>
                <a:spcPts val="0"/>
              </a:spcBef>
              <a:spcAft>
                <a:spcPts val="0"/>
              </a:spcAft>
              <a:buNone/>
              <a:defRPr sz="2600" b="1" i="0" u="none" strike="noStrike" cap="none">
                <a:solidFill>
                  <a:schemeClr val="lt1"/>
                </a:solidFill>
                <a:latin typeface="Verdana"/>
                <a:ea typeface="Verdana"/>
                <a:cs typeface="Verdana"/>
                <a:sym typeface="Verdana"/>
              </a:defRPr>
            </a:lvl5pPr>
            <a:lvl6pPr marL="457200" marR="0" lvl="5" indent="0" algn="l" rtl="0">
              <a:spcBef>
                <a:spcPts val="0"/>
              </a:spcBef>
              <a:spcAft>
                <a:spcPts val="0"/>
              </a:spcAft>
              <a:buNone/>
              <a:defRPr sz="2600" b="1" i="0" u="none" strike="noStrike" cap="none">
                <a:solidFill>
                  <a:schemeClr val="lt1"/>
                </a:solidFill>
                <a:latin typeface="Verdana"/>
                <a:ea typeface="Verdana"/>
                <a:cs typeface="Verdana"/>
                <a:sym typeface="Verdana"/>
              </a:defRPr>
            </a:lvl6pPr>
            <a:lvl7pPr marL="914400" marR="0" lvl="6" indent="0" algn="l" rtl="0">
              <a:spcBef>
                <a:spcPts val="0"/>
              </a:spcBef>
              <a:spcAft>
                <a:spcPts val="0"/>
              </a:spcAft>
              <a:buNone/>
              <a:defRPr sz="2600" b="1" i="0" u="none" strike="noStrike" cap="none">
                <a:solidFill>
                  <a:schemeClr val="lt1"/>
                </a:solidFill>
                <a:latin typeface="Verdana"/>
                <a:ea typeface="Verdana"/>
                <a:cs typeface="Verdana"/>
                <a:sym typeface="Verdana"/>
              </a:defRPr>
            </a:lvl7pPr>
            <a:lvl8pPr marL="1371600" marR="0" lvl="7" indent="0" algn="l" rtl="0">
              <a:spcBef>
                <a:spcPts val="0"/>
              </a:spcBef>
              <a:spcAft>
                <a:spcPts val="0"/>
              </a:spcAft>
              <a:buNone/>
              <a:defRPr sz="2600" b="1" i="0" u="none" strike="noStrike" cap="none">
                <a:solidFill>
                  <a:schemeClr val="lt1"/>
                </a:solidFill>
                <a:latin typeface="Verdana"/>
                <a:ea typeface="Verdana"/>
                <a:cs typeface="Verdana"/>
                <a:sym typeface="Verdana"/>
              </a:defRPr>
            </a:lvl8pPr>
            <a:lvl9pPr marL="1828800" marR="0" lvl="8" indent="0" algn="l" rtl="0">
              <a:spcBef>
                <a:spcPts val="0"/>
              </a:spcBef>
              <a:spcAft>
                <a:spcPts val="0"/>
              </a:spcAft>
              <a:buNone/>
              <a:defRPr sz="2600" b="1" i="0" u="none" strike="noStrike" cap="none">
                <a:solidFill>
                  <a:schemeClr val="lt1"/>
                </a:solidFill>
                <a:latin typeface="Verdana"/>
                <a:ea typeface="Verdana"/>
                <a:cs typeface="Verdana"/>
                <a:sym typeface="Verdana"/>
              </a:defRPr>
            </a:lvl9pPr>
          </a:lstStyle>
          <a:p>
            <a:endParaRPr/>
          </a:p>
        </p:txBody>
      </p:sp>
      <p:sp>
        <p:nvSpPr>
          <p:cNvPr id="126" name="Shape 126"/>
          <p:cNvSpPr txBox="1">
            <a:spLocks noGrp="1"/>
          </p:cNvSpPr>
          <p:nvPr>
            <p:ph type="body" idx="1"/>
          </p:nvPr>
        </p:nvSpPr>
        <p:spPr>
          <a:xfrm rot="5400000">
            <a:off x="2390775" y="-360362"/>
            <a:ext cx="4271962" cy="8355013"/>
          </a:xfrm>
          <a:prstGeom prst="rect">
            <a:avLst/>
          </a:prstGeom>
          <a:noFill/>
          <a:ln>
            <a:noFill/>
          </a:ln>
        </p:spPr>
        <p:txBody>
          <a:bodyPr lIns="91425" tIns="91425" rIns="91425" bIns="91425" anchor="t" anchorCtr="0"/>
          <a:lstStyle>
            <a:lvl1pPr marL="342900" marR="0" lvl="0" indent="-342900" algn="l" rtl="0">
              <a:spcBef>
                <a:spcPts val="440"/>
              </a:spcBef>
              <a:spcAft>
                <a:spcPts val="0"/>
              </a:spcAft>
              <a:buNone/>
              <a:defRPr sz="2200" b="1" i="0" u="none" strike="noStrike" cap="none">
                <a:solidFill>
                  <a:schemeClr val="lt1"/>
                </a:solidFill>
                <a:latin typeface="Verdana"/>
                <a:ea typeface="Verdana"/>
                <a:cs typeface="Verdana"/>
                <a:sym typeface="Verdana"/>
              </a:defRPr>
            </a:lvl1pPr>
            <a:lvl2pPr marL="742950" marR="0" lvl="1" indent="-146050" algn="l" rtl="0">
              <a:spcBef>
                <a:spcPts val="440"/>
              </a:spcBef>
              <a:spcAft>
                <a:spcPts val="0"/>
              </a:spcAft>
              <a:buClr>
                <a:schemeClr val="lt1"/>
              </a:buClr>
              <a:buSzPct val="100000"/>
              <a:buFont typeface="Verdana"/>
              <a:buChar char="–"/>
              <a:defRPr sz="2200" b="0" i="0" u="none" strike="noStrike" cap="none">
                <a:solidFill>
                  <a:schemeClr val="lt1"/>
                </a:solidFill>
                <a:latin typeface="Verdana"/>
                <a:ea typeface="Verdana"/>
                <a:cs typeface="Verdana"/>
                <a:sym typeface="Verdana"/>
              </a:defRPr>
            </a:lvl2pPr>
            <a:lvl3pPr marL="1143000" marR="0" lvl="2" indent="-88900" algn="l" rtl="0">
              <a:spcBef>
                <a:spcPts val="440"/>
              </a:spcBef>
              <a:spcAft>
                <a:spcPts val="0"/>
              </a:spcAft>
              <a:buClr>
                <a:schemeClr val="lt1"/>
              </a:buClr>
              <a:buSzPct val="100000"/>
              <a:buFont typeface="Verdana"/>
              <a:buChar char="•"/>
              <a:defRPr sz="2200" b="0" i="0" u="none" strike="noStrike" cap="none">
                <a:solidFill>
                  <a:schemeClr val="lt1"/>
                </a:solidFill>
                <a:latin typeface="Verdana"/>
                <a:ea typeface="Verdana"/>
                <a:cs typeface="Verdana"/>
                <a:sym typeface="Verdana"/>
              </a:defRPr>
            </a:lvl3pPr>
            <a:lvl4pPr marL="1600200" marR="0" lvl="3" indent="-88900" algn="l" rtl="0">
              <a:spcBef>
                <a:spcPts val="440"/>
              </a:spcBef>
              <a:spcAft>
                <a:spcPts val="0"/>
              </a:spcAft>
              <a:buClr>
                <a:schemeClr val="lt1"/>
              </a:buClr>
              <a:buSzPct val="100000"/>
              <a:buFont typeface="Verdana"/>
              <a:buChar char="–"/>
              <a:defRPr sz="2200" b="0" i="0" u="none" strike="noStrike" cap="none">
                <a:solidFill>
                  <a:schemeClr val="lt1"/>
                </a:solidFill>
                <a:latin typeface="Verdana"/>
                <a:ea typeface="Verdana"/>
                <a:cs typeface="Verdana"/>
                <a:sym typeface="Verdana"/>
              </a:defRPr>
            </a:lvl4pPr>
            <a:lvl5pPr marL="2057400" marR="0" lvl="4" indent="-88900" algn="l" rtl="0">
              <a:spcBef>
                <a:spcPts val="440"/>
              </a:spcBef>
              <a:spcAft>
                <a:spcPts val="0"/>
              </a:spcAft>
              <a:buClr>
                <a:schemeClr val="lt1"/>
              </a:buClr>
              <a:buSzPct val="100000"/>
              <a:buFont typeface="Verdana"/>
              <a:buChar char="»"/>
              <a:defRPr sz="2200" b="0" i="0" u="none" strike="noStrike" cap="none">
                <a:solidFill>
                  <a:schemeClr val="lt1"/>
                </a:solidFill>
                <a:latin typeface="Verdana"/>
                <a:ea typeface="Verdana"/>
                <a:cs typeface="Verdana"/>
                <a:sym typeface="Verdana"/>
              </a:defRPr>
            </a:lvl5pPr>
            <a:lvl6pPr marL="2514600" marR="0" lvl="5" indent="-88900" algn="l" rtl="0">
              <a:spcBef>
                <a:spcPts val="440"/>
              </a:spcBef>
              <a:spcAft>
                <a:spcPts val="0"/>
              </a:spcAft>
              <a:buClr>
                <a:schemeClr val="lt1"/>
              </a:buClr>
              <a:buSzPct val="100000"/>
              <a:buFont typeface="Verdana"/>
              <a:buChar char="»"/>
              <a:defRPr sz="2200" b="0" i="0" u="none" strike="noStrike" cap="none">
                <a:solidFill>
                  <a:schemeClr val="lt1"/>
                </a:solidFill>
                <a:latin typeface="Verdana"/>
                <a:ea typeface="Verdana"/>
                <a:cs typeface="Verdana"/>
                <a:sym typeface="Verdana"/>
              </a:defRPr>
            </a:lvl6pPr>
            <a:lvl7pPr marL="2971800" marR="0" lvl="6" indent="-88900" algn="l" rtl="0">
              <a:spcBef>
                <a:spcPts val="440"/>
              </a:spcBef>
              <a:spcAft>
                <a:spcPts val="0"/>
              </a:spcAft>
              <a:buClr>
                <a:schemeClr val="lt1"/>
              </a:buClr>
              <a:buSzPct val="100000"/>
              <a:buFont typeface="Verdana"/>
              <a:buChar char="»"/>
              <a:defRPr sz="2200" b="0" i="0" u="none" strike="noStrike" cap="none">
                <a:solidFill>
                  <a:schemeClr val="lt1"/>
                </a:solidFill>
                <a:latin typeface="Verdana"/>
                <a:ea typeface="Verdana"/>
                <a:cs typeface="Verdana"/>
                <a:sym typeface="Verdana"/>
              </a:defRPr>
            </a:lvl7pPr>
            <a:lvl8pPr marL="3429000" marR="0" lvl="7" indent="-88900" algn="l" rtl="0">
              <a:spcBef>
                <a:spcPts val="440"/>
              </a:spcBef>
              <a:spcAft>
                <a:spcPts val="0"/>
              </a:spcAft>
              <a:buClr>
                <a:schemeClr val="lt1"/>
              </a:buClr>
              <a:buSzPct val="100000"/>
              <a:buFont typeface="Verdana"/>
              <a:buChar char="»"/>
              <a:defRPr sz="2200" b="0" i="0" u="none" strike="noStrike" cap="none">
                <a:solidFill>
                  <a:schemeClr val="lt1"/>
                </a:solidFill>
                <a:latin typeface="Verdana"/>
                <a:ea typeface="Verdana"/>
                <a:cs typeface="Verdana"/>
                <a:sym typeface="Verdana"/>
              </a:defRPr>
            </a:lvl8pPr>
            <a:lvl9pPr marL="3886200" marR="0" lvl="8" indent="-88900" algn="l" rtl="0">
              <a:spcBef>
                <a:spcPts val="440"/>
              </a:spcBef>
              <a:spcAft>
                <a:spcPts val="0"/>
              </a:spcAft>
              <a:buClr>
                <a:schemeClr val="lt1"/>
              </a:buClr>
              <a:buSzPct val="100000"/>
              <a:buFont typeface="Verdana"/>
              <a:buChar char="»"/>
              <a:defRPr sz="2200" b="0" i="0" u="none" strike="noStrike" cap="none">
                <a:solidFill>
                  <a:schemeClr val="lt1"/>
                </a:solidFill>
                <a:latin typeface="Verdana"/>
                <a:ea typeface="Verdana"/>
                <a:cs typeface="Verdana"/>
                <a:sym typeface="Verdana"/>
              </a:defRPr>
            </a:lvl9pPr>
          </a:lstStyle>
          <a:p>
            <a:endParaRPr/>
          </a:p>
        </p:txBody>
      </p:sp>
      <p:sp>
        <p:nvSpPr>
          <p:cNvPr id="127" name="Shape 127"/>
          <p:cNvSpPr txBox="1">
            <a:spLocks noGrp="1"/>
          </p:cNvSpPr>
          <p:nvPr>
            <p:ph type="sldNum" idx="12"/>
          </p:nvPr>
        </p:nvSpPr>
        <p:spPr>
          <a:xfrm>
            <a:off x="346075" y="6348412"/>
            <a:ext cx="409575" cy="38576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a:solidFill>
                  <a:schemeClr val="lt1"/>
                </a:solidFill>
                <a:latin typeface="Verdana"/>
                <a:ea typeface="Verdana"/>
                <a:cs typeface="Verdana"/>
                <a:sym typeface="Verdana"/>
              </a:rPr>
              <a:t>‹#›</a:t>
            </a:fld>
            <a:endParaRPr lang="en-US" sz="800">
              <a:solidFill>
                <a:schemeClr val="lt1"/>
              </a:solidFill>
              <a:latin typeface="Verdana"/>
              <a:ea typeface="Verdana"/>
              <a:cs typeface="Verdana"/>
              <a:sym typeface="Verdana"/>
            </a:endParaRPr>
          </a:p>
        </p:txBody>
      </p:sp>
      <p:sp>
        <p:nvSpPr>
          <p:cNvPr id="128" name="Shape 128"/>
          <p:cNvSpPr txBox="1">
            <a:spLocks noGrp="1"/>
          </p:cNvSpPr>
          <p:nvPr>
            <p:ph type="ftr" idx="11"/>
          </p:nvPr>
        </p:nvSpPr>
        <p:spPr>
          <a:xfrm>
            <a:off x="568325" y="6345237"/>
            <a:ext cx="4433887" cy="419099"/>
          </a:xfrm>
          <a:prstGeom prst="rect">
            <a:avLst/>
          </a:prstGeom>
          <a:noFill/>
          <a:ln>
            <a:noFill/>
          </a:ln>
        </p:spPr>
        <p:txBody>
          <a:bodyPr lIns="91425" tIns="91425" rIns="91425" bIns="91425" anchor="t" anchorCtr="0"/>
          <a:lstStyle>
            <a:lvl1pPr marL="0" marR="0" lvl="0" indent="0" algn="l" rtl="0">
              <a:spcBef>
                <a:spcPts val="0"/>
              </a:spcBef>
              <a:spcAft>
                <a:spcPts val="0"/>
              </a:spcAft>
              <a:buNone/>
              <a:defRPr sz="800">
                <a:solidFill>
                  <a:schemeClr val="lt1"/>
                </a:solidFill>
                <a:latin typeface="Verdana"/>
                <a:ea typeface="Verdana"/>
                <a:cs typeface="Verdana"/>
                <a:sym typeface="Verdana"/>
              </a:defRPr>
            </a:lvl1pPr>
            <a:lvl2pPr marL="457200" marR="0" lvl="1" indent="0" algn="l" rtl="0">
              <a:spcBef>
                <a:spcPts val="0"/>
              </a:spcBef>
              <a:spcAft>
                <a:spcPts val="0"/>
              </a:spcAft>
              <a:buNone/>
              <a:defRPr sz="2400" b="0" i="0" u="none" strike="noStrike" cap="none">
                <a:solidFill>
                  <a:schemeClr val="dk1"/>
                </a:solidFill>
                <a:latin typeface="Verdana"/>
                <a:ea typeface="Verdana"/>
                <a:cs typeface="Verdana"/>
                <a:sym typeface="Verdana"/>
              </a:defRPr>
            </a:lvl2pPr>
            <a:lvl3pPr marL="914400" marR="0" lvl="2" indent="0" algn="l" rtl="0">
              <a:spcBef>
                <a:spcPts val="0"/>
              </a:spcBef>
              <a:spcAft>
                <a:spcPts val="0"/>
              </a:spcAft>
              <a:buNone/>
              <a:defRPr sz="2400" b="0" i="0" u="none" strike="noStrike" cap="none">
                <a:solidFill>
                  <a:schemeClr val="dk1"/>
                </a:solidFill>
                <a:latin typeface="Verdana"/>
                <a:ea typeface="Verdana"/>
                <a:cs typeface="Verdana"/>
                <a:sym typeface="Verdana"/>
              </a:defRPr>
            </a:lvl3pPr>
            <a:lvl4pPr marL="1371600" marR="0" lvl="3" indent="0" algn="l" rtl="0">
              <a:spcBef>
                <a:spcPts val="0"/>
              </a:spcBef>
              <a:spcAft>
                <a:spcPts val="0"/>
              </a:spcAft>
              <a:buNone/>
              <a:defRPr sz="2400" b="0" i="0" u="none" strike="noStrike" cap="none">
                <a:solidFill>
                  <a:schemeClr val="dk1"/>
                </a:solidFill>
                <a:latin typeface="Verdana"/>
                <a:ea typeface="Verdana"/>
                <a:cs typeface="Verdana"/>
                <a:sym typeface="Verdana"/>
              </a:defRPr>
            </a:lvl4pPr>
            <a:lvl5pPr marL="1828800" marR="0" lvl="4" indent="0" algn="l" rtl="0">
              <a:spcBef>
                <a:spcPts val="0"/>
              </a:spcBef>
              <a:spcAft>
                <a:spcPts val="0"/>
              </a:spcAft>
              <a:buNone/>
              <a:defRPr sz="2400" b="0" i="0" u="none" strike="noStrike" cap="none">
                <a:solidFill>
                  <a:schemeClr val="dk1"/>
                </a:solidFill>
                <a:latin typeface="Verdana"/>
                <a:ea typeface="Verdana"/>
                <a:cs typeface="Verdana"/>
                <a:sym typeface="Verdana"/>
              </a:defRPr>
            </a:lvl5pPr>
            <a:lvl6pPr marL="2286000" marR="0" lvl="5" indent="0" algn="l" rtl="0">
              <a:spcBef>
                <a:spcPts val="0"/>
              </a:spcBef>
              <a:buNone/>
              <a:defRPr sz="2400" b="0" i="0" u="none" strike="noStrike" cap="none">
                <a:solidFill>
                  <a:schemeClr val="dk1"/>
                </a:solidFill>
                <a:latin typeface="Verdana"/>
                <a:ea typeface="Verdana"/>
                <a:cs typeface="Verdana"/>
                <a:sym typeface="Verdana"/>
              </a:defRPr>
            </a:lvl6pPr>
            <a:lvl7pPr marL="2743200" marR="0" lvl="6" indent="0" algn="l" rtl="0">
              <a:spcBef>
                <a:spcPts val="0"/>
              </a:spcBef>
              <a:buNone/>
              <a:defRPr sz="2400" b="0" i="0" u="none" strike="noStrike" cap="none">
                <a:solidFill>
                  <a:schemeClr val="dk1"/>
                </a:solidFill>
                <a:latin typeface="Verdana"/>
                <a:ea typeface="Verdana"/>
                <a:cs typeface="Verdana"/>
                <a:sym typeface="Verdana"/>
              </a:defRPr>
            </a:lvl7pPr>
            <a:lvl8pPr marL="3200400" marR="0" lvl="7" indent="0" algn="l" rtl="0">
              <a:spcBef>
                <a:spcPts val="0"/>
              </a:spcBef>
              <a:buNone/>
              <a:defRPr sz="2400" b="0" i="0" u="none" strike="noStrike" cap="none">
                <a:solidFill>
                  <a:schemeClr val="dk1"/>
                </a:solidFill>
                <a:latin typeface="Verdana"/>
                <a:ea typeface="Verdana"/>
                <a:cs typeface="Verdana"/>
                <a:sym typeface="Verdana"/>
              </a:defRPr>
            </a:lvl8pPr>
            <a:lvl9pPr marL="3657600" marR="0" lvl="8" indent="0" algn="l" rtl="0">
              <a:spcBef>
                <a:spcPts val="0"/>
              </a:spcBef>
              <a:buNone/>
              <a:defRPr sz="2400" b="0" i="0" u="none" strike="noStrike" cap="none">
                <a:solidFill>
                  <a:schemeClr val="dk1"/>
                </a:solidFill>
                <a:latin typeface="Verdana"/>
                <a:ea typeface="Verdana"/>
                <a:cs typeface="Verdana"/>
                <a:sym typeface="Verdana"/>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29"/>
        <p:cNvGrpSpPr/>
        <p:nvPr/>
      </p:nvGrpSpPr>
      <p:grpSpPr>
        <a:xfrm>
          <a:off x="0" y="0"/>
          <a:ext cx="0" cy="0"/>
          <a:chOff x="0" y="0"/>
          <a:chExt cx="0" cy="0"/>
        </a:xfrm>
      </p:grpSpPr>
      <p:sp>
        <p:nvSpPr>
          <p:cNvPr id="130" name="Shape 130"/>
          <p:cNvSpPr txBox="1">
            <a:spLocks noGrp="1"/>
          </p:cNvSpPr>
          <p:nvPr>
            <p:ph type="title"/>
          </p:nvPr>
        </p:nvSpPr>
        <p:spPr>
          <a:xfrm rot="5400000">
            <a:off x="4842669" y="2091531"/>
            <a:ext cx="5629275" cy="2093912"/>
          </a:xfrm>
          <a:prstGeom prst="rect">
            <a:avLst/>
          </a:prstGeom>
          <a:noFill/>
          <a:ln>
            <a:noFill/>
          </a:ln>
        </p:spPr>
        <p:txBody>
          <a:bodyPr lIns="91425" tIns="91425" rIns="91425" bIns="91425" anchor="t" anchorCtr="0"/>
          <a:lstStyle>
            <a:lvl1pPr marL="0" marR="0" lvl="0" indent="0" algn="l" rtl="0">
              <a:spcBef>
                <a:spcPts val="0"/>
              </a:spcBef>
              <a:spcAft>
                <a:spcPts val="0"/>
              </a:spcAft>
              <a:buNone/>
              <a:defRPr sz="2600" b="1" i="0" u="none" strike="noStrike" cap="none">
                <a:solidFill>
                  <a:schemeClr val="lt1"/>
                </a:solidFill>
                <a:latin typeface="Verdana"/>
                <a:ea typeface="Verdana"/>
                <a:cs typeface="Verdana"/>
                <a:sym typeface="Verdana"/>
              </a:defRPr>
            </a:lvl1pPr>
            <a:lvl2pPr marL="0" marR="0" lvl="1" indent="0" algn="l" rtl="0">
              <a:spcBef>
                <a:spcPts val="0"/>
              </a:spcBef>
              <a:spcAft>
                <a:spcPts val="0"/>
              </a:spcAft>
              <a:buNone/>
              <a:defRPr sz="2600" b="1" i="0" u="none" strike="noStrike" cap="none">
                <a:solidFill>
                  <a:schemeClr val="lt1"/>
                </a:solidFill>
                <a:latin typeface="Verdana"/>
                <a:ea typeface="Verdana"/>
                <a:cs typeface="Verdana"/>
                <a:sym typeface="Verdana"/>
              </a:defRPr>
            </a:lvl2pPr>
            <a:lvl3pPr marL="0" marR="0" lvl="2" indent="0" algn="l" rtl="0">
              <a:spcBef>
                <a:spcPts val="0"/>
              </a:spcBef>
              <a:spcAft>
                <a:spcPts val="0"/>
              </a:spcAft>
              <a:buNone/>
              <a:defRPr sz="2600" b="1" i="0" u="none" strike="noStrike" cap="none">
                <a:solidFill>
                  <a:schemeClr val="lt1"/>
                </a:solidFill>
                <a:latin typeface="Verdana"/>
                <a:ea typeface="Verdana"/>
                <a:cs typeface="Verdana"/>
                <a:sym typeface="Verdana"/>
              </a:defRPr>
            </a:lvl3pPr>
            <a:lvl4pPr marL="0" marR="0" lvl="3" indent="0" algn="l" rtl="0">
              <a:spcBef>
                <a:spcPts val="0"/>
              </a:spcBef>
              <a:spcAft>
                <a:spcPts val="0"/>
              </a:spcAft>
              <a:buNone/>
              <a:defRPr sz="2600" b="1" i="0" u="none" strike="noStrike" cap="none">
                <a:solidFill>
                  <a:schemeClr val="lt1"/>
                </a:solidFill>
                <a:latin typeface="Verdana"/>
                <a:ea typeface="Verdana"/>
                <a:cs typeface="Verdana"/>
                <a:sym typeface="Verdana"/>
              </a:defRPr>
            </a:lvl4pPr>
            <a:lvl5pPr marL="0" marR="0" lvl="4" indent="0" algn="l" rtl="0">
              <a:spcBef>
                <a:spcPts val="0"/>
              </a:spcBef>
              <a:spcAft>
                <a:spcPts val="0"/>
              </a:spcAft>
              <a:buNone/>
              <a:defRPr sz="2600" b="1" i="0" u="none" strike="noStrike" cap="none">
                <a:solidFill>
                  <a:schemeClr val="lt1"/>
                </a:solidFill>
                <a:latin typeface="Verdana"/>
                <a:ea typeface="Verdana"/>
                <a:cs typeface="Verdana"/>
                <a:sym typeface="Verdana"/>
              </a:defRPr>
            </a:lvl5pPr>
            <a:lvl6pPr marL="457200" marR="0" lvl="5" indent="0" algn="l" rtl="0">
              <a:spcBef>
                <a:spcPts val="0"/>
              </a:spcBef>
              <a:spcAft>
                <a:spcPts val="0"/>
              </a:spcAft>
              <a:buNone/>
              <a:defRPr sz="2600" b="1" i="0" u="none" strike="noStrike" cap="none">
                <a:solidFill>
                  <a:schemeClr val="lt1"/>
                </a:solidFill>
                <a:latin typeface="Verdana"/>
                <a:ea typeface="Verdana"/>
                <a:cs typeface="Verdana"/>
                <a:sym typeface="Verdana"/>
              </a:defRPr>
            </a:lvl6pPr>
            <a:lvl7pPr marL="914400" marR="0" lvl="6" indent="0" algn="l" rtl="0">
              <a:spcBef>
                <a:spcPts val="0"/>
              </a:spcBef>
              <a:spcAft>
                <a:spcPts val="0"/>
              </a:spcAft>
              <a:buNone/>
              <a:defRPr sz="2600" b="1" i="0" u="none" strike="noStrike" cap="none">
                <a:solidFill>
                  <a:schemeClr val="lt1"/>
                </a:solidFill>
                <a:latin typeface="Verdana"/>
                <a:ea typeface="Verdana"/>
                <a:cs typeface="Verdana"/>
                <a:sym typeface="Verdana"/>
              </a:defRPr>
            </a:lvl7pPr>
            <a:lvl8pPr marL="1371600" marR="0" lvl="7" indent="0" algn="l" rtl="0">
              <a:spcBef>
                <a:spcPts val="0"/>
              </a:spcBef>
              <a:spcAft>
                <a:spcPts val="0"/>
              </a:spcAft>
              <a:buNone/>
              <a:defRPr sz="2600" b="1" i="0" u="none" strike="noStrike" cap="none">
                <a:solidFill>
                  <a:schemeClr val="lt1"/>
                </a:solidFill>
                <a:latin typeface="Verdana"/>
                <a:ea typeface="Verdana"/>
                <a:cs typeface="Verdana"/>
                <a:sym typeface="Verdana"/>
              </a:defRPr>
            </a:lvl8pPr>
            <a:lvl9pPr marL="1828800" marR="0" lvl="8" indent="0" algn="l" rtl="0">
              <a:spcBef>
                <a:spcPts val="0"/>
              </a:spcBef>
              <a:spcAft>
                <a:spcPts val="0"/>
              </a:spcAft>
              <a:buNone/>
              <a:defRPr sz="2600" b="1" i="0" u="none" strike="noStrike" cap="none">
                <a:solidFill>
                  <a:schemeClr val="lt1"/>
                </a:solidFill>
                <a:latin typeface="Verdana"/>
                <a:ea typeface="Verdana"/>
                <a:cs typeface="Verdana"/>
                <a:sym typeface="Verdana"/>
              </a:defRPr>
            </a:lvl9pPr>
          </a:lstStyle>
          <a:p>
            <a:endParaRPr/>
          </a:p>
        </p:txBody>
      </p:sp>
      <p:sp>
        <p:nvSpPr>
          <p:cNvPr id="131" name="Shape 131"/>
          <p:cNvSpPr txBox="1">
            <a:spLocks noGrp="1"/>
          </p:cNvSpPr>
          <p:nvPr>
            <p:ph type="body" idx="1"/>
          </p:nvPr>
        </p:nvSpPr>
        <p:spPr>
          <a:xfrm rot="5400000">
            <a:off x="576262" y="71437"/>
            <a:ext cx="5629275" cy="6134099"/>
          </a:xfrm>
          <a:prstGeom prst="rect">
            <a:avLst/>
          </a:prstGeom>
          <a:noFill/>
          <a:ln>
            <a:noFill/>
          </a:ln>
        </p:spPr>
        <p:txBody>
          <a:bodyPr lIns="91425" tIns="91425" rIns="91425" bIns="91425" anchor="t" anchorCtr="0"/>
          <a:lstStyle>
            <a:lvl1pPr marL="342900" marR="0" lvl="0" indent="-342900" algn="l" rtl="0">
              <a:spcBef>
                <a:spcPts val="440"/>
              </a:spcBef>
              <a:spcAft>
                <a:spcPts val="0"/>
              </a:spcAft>
              <a:buNone/>
              <a:defRPr sz="2200" b="1" i="0" u="none" strike="noStrike" cap="none">
                <a:solidFill>
                  <a:schemeClr val="lt1"/>
                </a:solidFill>
                <a:latin typeface="Verdana"/>
                <a:ea typeface="Verdana"/>
                <a:cs typeface="Verdana"/>
                <a:sym typeface="Verdana"/>
              </a:defRPr>
            </a:lvl1pPr>
            <a:lvl2pPr marL="742950" marR="0" lvl="1" indent="-146050" algn="l" rtl="0">
              <a:spcBef>
                <a:spcPts val="440"/>
              </a:spcBef>
              <a:spcAft>
                <a:spcPts val="0"/>
              </a:spcAft>
              <a:buClr>
                <a:schemeClr val="lt1"/>
              </a:buClr>
              <a:buSzPct val="100000"/>
              <a:buFont typeface="Verdana"/>
              <a:buChar char="–"/>
              <a:defRPr sz="2200" b="0" i="0" u="none" strike="noStrike" cap="none">
                <a:solidFill>
                  <a:schemeClr val="lt1"/>
                </a:solidFill>
                <a:latin typeface="Verdana"/>
                <a:ea typeface="Verdana"/>
                <a:cs typeface="Verdana"/>
                <a:sym typeface="Verdana"/>
              </a:defRPr>
            </a:lvl2pPr>
            <a:lvl3pPr marL="1143000" marR="0" lvl="2" indent="-88900" algn="l" rtl="0">
              <a:spcBef>
                <a:spcPts val="440"/>
              </a:spcBef>
              <a:spcAft>
                <a:spcPts val="0"/>
              </a:spcAft>
              <a:buClr>
                <a:schemeClr val="lt1"/>
              </a:buClr>
              <a:buSzPct val="100000"/>
              <a:buFont typeface="Verdana"/>
              <a:buChar char="•"/>
              <a:defRPr sz="2200" b="0" i="0" u="none" strike="noStrike" cap="none">
                <a:solidFill>
                  <a:schemeClr val="lt1"/>
                </a:solidFill>
                <a:latin typeface="Verdana"/>
                <a:ea typeface="Verdana"/>
                <a:cs typeface="Verdana"/>
                <a:sym typeface="Verdana"/>
              </a:defRPr>
            </a:lvl3pPr>
            <a:lvl4pPr marL="1600200" marR="0" lvl="3" indent="-88900" algn="l" rtl="0">
              <a:spcBef>
                <a:spcPts val="440"/>
              </a:spcBef>
              <a:spcAft>
                <a:spcPts val="0"/>
              </a:spcAft>
              <a:buClr>
                <a:schemeClr val="lt1"/>
              </a:buClr>
              <a:buSzPct val="100000"/>
              <a:buFont typeface="Verdana"/>
              <a:buChar char="–"/>
              <a:defRPr sz="2200" b="0" i="0" u="none" strike="noStrike" cap="none">
                <a:solidFill>
                  <a:schemeClr val="lt1"/>
                </a:solidFill>
                <a:latin typeface="Verdana"/>
                <a:ea typeface="Verdana"/>
                <a:cs typeface="Verdana"/>
                <a:sym typeface="Verdana"/>
              </a:defRPr>
            </a:lvl4pPr>
            <a:lvl5pPr marL="2057400" marR="0" lvl="4" indent="-88900" algn="l" rtl="0">
              <a:spcBef>
                <a:spcPts val="440"/>
              </a:spcBef>
              <a:spcAft>
                <a:spcPts val="0"/>
              </a:spcAft>
              <a:buClr>
                <a:schemeClr val="lt1"/>
              </a:buClr>
              <a:buSzPct val="100000"/>
              <a:buFont typeface="Verdana"/>
              <a:buChar char="»"/>
              <a:defRPr sz="2200" b="0" i="0" u="none" strike="noStrike" cap="none">
                <a:solidFill>
                  <a:schemeClr val="lt1"/>
                </a:solidFill>
                <a:latin typeface="Verdana"/>
                <a:ea typeface="Verdana"/>
                <a:cs typeface="Verdana"/>
                <a:sym typeface="Verdana"/>
              </a:defRPr>
            </a:lvl5pPr>
            <a:lvl6pPr marL="2514600" marR="0" lvl="5" indent="-88900" algn="l" rtl="0">
              <a:spcBef>
                <a:spcPts val="440"/>
              </a:spcBef>
              <a:spcAft>
                <a:spcPts val="0"/>
              </a:spcAft>
              <a:buClr>
                <a:schemeClr val="lt1"/>
              </a:buClr>
              <a:buSzPct val="100000"/>
              <a:buFont typeface="Verdana"/>
              <a:buChar char="»"/>
              <a:defRPr sz="2200" b="0" i="0" u="none" strike="noStrike" cap="none">
                <a:solidFill>
                  <a:schemeClr val="lt1"/>
                </a:solidFill>
                <a:latin typeface="Verdana"/>
                <a:ea typeface="Verdana"/>
                <a:cs typeface="Verdana"/>
                <a:sym typeface="Verdana"/>
              </a:defRPr>
            </a:lvl6pPr>
            <a:lvl7pPr marL="2971800" marR="0" lvl="6" indent="-88900" algn="l" rtl="0">
              <a:spcBef>
                <a:spcPts val="440"/>
              </a:spcBef>
              <a:spcAft>
                <a:spcPts val="0"/>
              </a:spcAft>
              <a:buClr>
                <a:schemeClr val="lt1"/>
              </a:buClr>
              <a:buSzPct val="100000"/>
              <a:buFont typeface="Verdana"/>
              <a:buChar char="»"/>
              <a:defRPr sz="2200" b="0" i="0" u="none" strike="noStrike" cap="none">
                <a:solidFill>
                  <a:schemeClr val="lt1"/>
                </a:solidFill>
                <a:latin typeface="Verdana"/>
                <a:ea typeface="Verdana"/>
                <a:cs typeface="Verdana"/>
                <a:sym typeface="Verdana"/>
              </a:defRPr>
            </a:lvl7pPr>
            <a:lvl8pPr marL="3429000" marR="0" lvl="7" indent="-88900" algn="l" rtl="0">
              <a:spcBef>
                <a:spcPts val="440"/>
              </a:spcBef>
              <a:spcAft>
                <a:spcPts val="0"/>
              </a:spcAft>
              <a:buClr>
                <a:schemeClr val="lt1"/>
              </a:buClr>
              <a:buSzPct val="100000"/>
              <a:buFont typeface="Verdana"/>
              <a:buChar char="»"/>
              <a:defRPr sz="2200" b="0" i="0" u="none" strike="noStrike" cap="none">
                <a:solidFill>
                  <a:schemeClr val="lt1"/>
                </a:solidFill>
                <a:latin typeface="Verdana"/>
                <a:ea typeface="Verdana"/>
                <a:cs typeface="Verdana"/>
                <a:sym typeface="Verdana"/>
              </a:defRPr>
            </a:lvl8pPr>
            <a:lvl9pPr marL="3886200" marR="0" lvl="8" indent="-88900" algn="l" rtl="0">
              <a:spcBef>
                <a:spcPts val="440"/>
              </a:spcBef>
              <a:spcAft>
                <a:spcPts val="0"/>
              </a:spcAft>
              <a:buClr>
                <a:schemeClr val="lt1"/>
              </a:buClr>
              <a:buSzPct val="100000"/>
              <a:buFont typeface="Verdana"/>
              <a:buChar char="»"/>
              <a:defRPr sz="2200" b="0" i="0" u="none" strike="noStrike" cap="none">
                <a:solidFill>
                  <a:schemeClr val="lt1"/>
                </a:solidFill>
                <a:latin typeface="Verdana"/>
                <a:ea typeface="Verdana"/>
                <a:cs typeface="Verdana"/>
                <a:sym typeface="Verdana"/>
              </a:defRPr>
            </a:lvl9pPr>
          </a:lstStyle>
          <a:p>
            <a:endParaRPr/>
          </a:p>
        </p:txBody>
      </p:sp>
      <p:sp>
        <p:nvSpPr>
          <p:cNvPr id="132" name="Shape 132"/>
          <p:cNvSpPr txBox="1">
            <a:spLocks noGrp="1"/>
          </p:cNvSpPr>
          <p:nvPr>
            <p:ph type="sldNum" idx="12"/>
          </p:nvPr>
        </p:nvSpPr>
        <p:spPr>
          <a:xfrm>
            <a:off x="346075" y="6348412"/>
            <a:ext cx="409575" cy="38576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a:solidFill>
                  <a:schemeClr val="lt1"/>
                </a:solidFill>
                <a:latin typeface="Verdana"/>
                <a:ea typeface="Verdana"/>
                <a:cs typeface="Verdana"/>
                <a:sym typeface="Verdana"/>
              </a:rPr>
              <a:t>‹#›</a:t>
            </a:fld>
            <a:endParaRPr lang="en-US" sz="800">
              <a:solidFill>
                <a:schemeClr val="lt1"/>
              </a:solidFill>
              <a:latin typeface="Verdana"/>
              <a:ea typeface="Verdana"/>
              <a:cs typeface="Verdana"/>
              <a:sym typeface="Verdana"/>
            </a:endParaRPr>
          </a:p>
        </p:txBody>
      </p:sp>
      <p:sp>
        <p:nvSpPr>
          <p:cNvPr id="133" name="Shape 133"/>
          <p:cNvSpPr txBox="1">
            <a:spLocks noGrp="1"/>
          </p:cNvSpPr>
          <p:nvPr>
            <p:ph type="ftr" idx="11"/>
          </p:nvPr>
        </p:nvSpPr>
        <p:spPr>
          <a:xfrm>
            <a:off x="568325" y="6345237"/>
            <a:ext cx="4433887" cy="419099"/>
          </a:xfrm>
          <a:prstGeom prst="rect">
            <a:avLst/>
          </a:prstGeom>
          <a:noFill/>
          <a:ln>
            <a:noFill/>
          </a:ln>
        </p:spPr>
        <p:txBody>
          <a:bodyPr lIns="91425" tIns="91425" rIns="91425" bIns="91425" anchor="t" anchorCtr="0"/>
          <a:lstStyle>
            <a:lvl1pPr marL="0" marR="0" lvl="0" indent="0" algn="l" rtl="0">
              <a:spcBef>
                <a:spcPts val="0"/>
              </a:spcBef>
              <a:spcAft>
                <a:spcPts val="0"/>
              </a:spcAft>
              <a:buNone/>
              <a:defRPr sz="800">
                <a:solidFill>
                  <a:schemeClr val="lt1"/>
                </a:solidFill>
                <a:latin typeface="Verdana"/>
                <a:ea typeface="Verdana"/>
                <a:cs typeface="Verdana"/>
                <a:sym typeface="Verdana"/>
              </a:defRPr>
            </a:lvl1pPr>
            <a:lvl2pPr marL="457200" marR="0" lvl="1" indent="0" algn="l" rtl="0">
              <a:spcBef>
                <a:spcPts val="0"/>
              </a:spcBef>
              <a:spcAft>
                <a:spcPts val="0"/>
              </a:spcAft>
              <a:buNone/>
              <a:defRPr sz="2400" b="0" i="0" u="none" strike="noStrike" cap="none">
                <a:solidFill>
                  <a:schemeClr val="dk1"/>
                </a:solidFill>
                <a:latin typeface="Verdana"/>
                <a:ea typeface="Verdana"/>
                <a:cs typeface="Verdana"/>
                <a:sym typeface="Verdana"/>
              </a:defRPr>
            </a:lvl2pPr>
            <a:lvl3pPr marL="914400" marR="0" lvl="2" indent="0" algn="l" rtl="0">
              <a:spcBef>
                <a:spcPts val="0"/>
              </a:spcBef>
              <a:spcAft>
                <a:spcPts val="0"/>
              </a:spcAft>
              <a:buNone/>
              <a:defRPr sz="2400" b="0" i="0" u="none" strike="noStrike" cap="none">
                <a:solidFill>
                  <a:schemeClr val="dk1"/>
                </a:solidFill>
                <a:latin typeface="Verdana"/>
                <a:ea typeface="Verdana"/>
                <a:cs typeface="Verdana"/>
                <a:sym typeface="Verdana"/>
              </a:defRPr>
            </a:lvl3pPr>
            <a:lvl4pPr marL="1371600" marR="0" lvl="3" indent="0" algn="l" rtl="0">
              <a:spcBef>
                <a:spcPts val="0"/>
              </a:spcBef>
              <a:spcAft>
                <a:spcPts val="0"/>
              </a:spcAft>
              <a:buNone/>
              <a:defRPr sz="2400" b="0" i="0" u="none" strike="noStrike" cap="none">
                <a:solidFill>
                  <a:schemeClr val="dk1"/>
                </a:solidFill>
                <a:latin typeface="Verdana"/>
                <a:ea typeface="Verdana"/>
                <a:cs typeface="Verdana"/>
                <a:sym typeface="Verdana"/>
              </a:defRPr>
            </a:lvl4pPr>
            <a:lvl5pPr marL="1828800" marR="0" lvl="4" indent="0" algn="l" rtl="0">
              <a:spcBef>
                <a:spcPts val="0"/>
              </a:spcBef>
              <a:spcAft>
                <a:spcPts val="0"/>
              </a:spcAft>
              <a:buNone/>
              <a:defRPr sz="2400" b="0" i="0" u="none" strike="noStrike" cap="none">
                <a:solidFill>
                  <a:schemeClr val="dk1"/>
                </a:solidFill>
                <a:latin typeface="Verdana"/>
                <a:ea typeface="Verdana"/>
                <a:cs typeface="Verdana"/>
                <a:sym typeface="Verdana"/>
              </a:defRPr>
            </a:lvl5pPr>
            <a:lvl6pPr marL="2286000" marR="0" lvl="5" indent="0" algn="l" rtl="0">
              <a:spcBef>
                <a:spcPts val="0"/>
              </a:spcBef>
              <a:buNone/>
              <a:defRPr sz="2400" b="0" i="0" u="none" strike="noStrike" cap="none">
                <a:solidFill>
                  <a:schemeClr val="dk1"/>
                </a:solidFill>
                <a:latin typeface="Verdana"/>
                <a:ea typeface="Verdana"/>
                <a:cs typeface="Verdana"/>
                <a:sym typeface="Verdana"/>
              </a:defRPr>
            </a:lvl6pPr>
            <a:lvl7pPr marL="2743200" marR="0" lvl="6" indent="0" algn="l" rtl="0">
              <a:spcBef>
                <a:spcPts val="0"/>
              </a:spcBef>
              <a:buNone/>
              <a:defRPr sz="2400" b="0" i="0" u="none" strike="noStrike" cap="none">
                <a:solidFill>
                  <a:schemeClr val="dk1"/>
                </a:solidFill>
                <a:latin typeface="Verdana"/>
                <a:ea typeface="Verdana"/>
                <a:cs typeface="Verdana"/>
                <a:sym typeface="Verdana"/>
              </a:defRPr>
            </a:lvl7pPr>
            <a:lvl8pPr marL="3200400" marR="0" lvl="7" indent="0" algn="l" rtl="0">
              <a:spcBef>
                <a:spcPts val="0"/>
              </a:spcBef>
              <a:buNone/>
              <a:defRPr sz="2400" b="0" i="0" u="none" strike="noStrike" cap="none">
                <a:solidFill>
                  <a:schemeClr val="dk1"/>
                </a:solidFill>
                <a:latin typeface="Verdana"/>
                <a:ea typeface="Verdana"/>
                <a:cs typeface="Verdana"/>
                <a:sym typeface="Verdana"/>
              </a:defRPr>
            </a:lvl8pPr>
            <a:lvl9pPr marL="3657600" marR="0" lvl="8" indent="0" algn="l" rtl="0">
              <a:spcBef>
                <a:spcPts val="0"/>
              </a:spcBef>
              <a:buNone/>
              <a:defRPr sz="2400" b="0" i="0" u="none" strike="noStrike" cap="none">
                <a:solidFill>
                  <a:schemeClr val="dk1"/>
                </a:solidFill>
                <a:latin typeface="Verdana"/>
                <a:ea typeface="Verdana"/>
                <a:cs typeface="Verdana"/>
                <a:sym typeface="Verdana"/>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39"/>
        <p:cNvGrpSpPr/>
        <p:nvPr/>
      </p:nvGrpSpPr>
      <p:grpSpPr>
        <a:xfrm>
          <a:off x="0" y="0"/>
          <a:ext cx="0" cy="0"/>
          <a:chOff x="0" y="0"/>
          <a:chExt cx="0" cy="0"/>
        </a:xfrm>
      </p:grpSpPr>
      <p:sp>
        <p:nvSpPr>
          <p:cNvPr id="140" name="Shape 140"/>
          <p:cNvSpPr txBox="1">
            <a:spLocks noGrp="1"/>
          </p:cNvSpPr>
          <p:nvPr>
            <p:ph type="title"/>
          </p:nvPr>
        </p:nvSpPr>
        <p:spPr>
          <a:xfrm>
            <a:off x="323850" y="323850"/>
            <a:ext cx="8380413" cy="84455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2600" b="1" i="0" u="none" strike="noStrike" cap="none">
                <a:solidFill>
                  <a:schemeClr val="lt1"/>
                </a:solidFill>
                <a:latin typeface="Verdana"/>
                <a:ea typeface="Verdana"/>
                <a:cs typeface="Verdana"/>
                <a:sym typeface="Verdana"/>
              </a:defRPr>
            </a:lvl1pPr>
            <a:lvl2pPr marL="0" marR="0" lvl="1" indent="0" algn="l" rtl="0">
              <a:spcBef>
                <a:spcPts val="0"/>
              </a:spcBef>
              <a:spcAft>
                <a:spcPts val="0"/>
              </a:spcAft>
              <a:buNone/>
              <a:defRPr sz="2600" b="1" i="0" u="none" strike="noStrike" cap="none">
                <a:solidFill>
                  <a:schemeClr val="lt1"/>
                </a:solidFill>
                <a:latin typeface="Verdana"/>
                <a:ea typeface="Verdana"/>
                <a:cs typeface="Verdana"/>
                <a:sym typeface="Verdana"/>
              </a:defRPr>
            </a:lvl2pPr>
            <a:lvl3pPr marL="0" marR="0" lvl="2" indent="0" algn="l" rtl="0">
              <a:spcBef>
                <a:spcPts val="0"/>
              </a:spcBef>
              <a:spcAft>
                <a:spcPts val="0"/>
              </a:spcAft>
              <a:buNone/>
              <a:defRPr sz="2600" b="1" i="0" u="none" strike="noStrike" cap="none">
                <a:solidFill>
                  <a:schemeClr val="lt1"/>
                </a:solidFill>
                <a:latin typeface="Verdana"/>
                <a:ea typeface="Verdana"/>
                <a:cs typeface="Verdana"/>
                <a:sym typeface="Verdana"/>
              </a:defRPr>
            </a:lvl3pPr>
            <a:lvl4pPr marL="0" marR="0" lvl="3" indent="0" algn="l" rtl="0">
              <a:spcBef>
                <a:spcPts val="0"/>
              </a:spcBef>
              <a:spcAft>
                <a:spcPts val="0"/>
              </a:spcAft>
              <a:buNone/>
              <a:defRPr sz="2600" b="1" i="0" u="none" strike="noStrike" cap="none">
                <a:solidFill>
                  <a:schemeClr val="lt1"/>
                </a:solidFill>
                <a:latin typeface="Verdana"/>
                <a:ea typeface="Verdana"/>
                <a:cs typeface="Verdana"/>
                <a:sym typeface="Verdana"/>
              </a:defRPr>
            </a:lvl4pPr>
            <a:lvl5pPr marL="0" marR="0" lvl="4" indent="0" algn="l" rtl="0">
              <a:spcBef>
                <a:spcPts val="0"/>
              </a:spcBef>
              <a:spcAft>
                <a:spcPts val="0"/>
              </a:spcAft>
              <a:buNone/>
              <a:defRPr sz="2600" b="1" i="0" u="none" strike="noStrike" cap="none">
                <a:solidFill>
                  <a:schemeClr val="lt1"/>
                </a:solidFill>
                <a:latin typeface="Verdana"/>
                <a:ea typeface="Verdana"/>
                <a:cs typeface="Verdana"/>
                <a:sym typeface="Verdana"/>
              </a:defRPr>
            </a:lvl5pPr>
            <a:lvl6pPr marL="457200" marR="0" lvl="5" indent="0" algn="l" rtl="0">
              <a:spcBef>
                <a:spcPts val="0"/>
              </a:spcBef>
              <a:spcAft>
                <a:spcPts val="0"/>
              </a:spcAft>
              <a:buNone/>
              <a:defRPr sz="2600" b="1" i="0" u="none" strike="noStrike" cap="none">
                <a:solidFill>
                  <a:schemeClr val="lt1"/>
                </a:solidFill>
                <a:latin typeface="Verdana"/>
                <a:ea typeface="Verdana"/>
                <a:cs typeface="Verdana"/>
                <a:sym typeface="Verdana"/>
              </a:defRPr>
            </a:lvl6pPr>
            <a:lvl7pPr marL="914400" marR="0" lvl="6" indent="0" algn="l" rtl="0">
              <a:spcBef>
                <a:spcPts val="0"/>
              </a:spcBef>
              <a:spcAft>
                <a:spcPts val="0"/>
              </a:spcAft>
              <a:buNone/>
              <a:defRPr sz="2600" b="1" i="0" u="none" strike="noStrike" cap="none">
                <a:solidFill>
                  <a:schemeClr val="lt1"/>
                </a:solidFill>
                <a:latin typeface="Verdana"/>
                <a:ea typeface="Verdana"/>
                <a:cs typeface="Verdana"/>
                <a:sym typeface="Verdana"/>
              </a:defRPr>
            </a:lvl7pPr>
            <a:lvl8pPr marL="1371600" marR="0" lvl="7" indent="0" algn="l" rtl="0">
              <a:spcBef>
                <a:spcPts val="0"/>
              </a:spcBef>
              <a:spcAft>
                <a:spcPts val="0"/>
              </a:spcAft>
              <a:buNone/>
              <a:defRPr sz="2600" b="1" i="0" u="none" strike="noStrike" cap="none">
                <a:solidFill>
                  <a:schemeClr val="lt1"/>
                </a:solidFill>
                <a:latin typeface="Verdana"/>
                <a:ea typeface="Verdana"/>
                <a:cs typeface="Verdana"/>
                <a:sym typeface="Verdana"/>
              </a:defRPr>
            </a:lvl8pPr>
            <a:lvl9pPr marL="1828800" marR="0" lvl="8" indent="0" algn="l" rtl="0">
              <a:spcBef>
                <a:spcPts val="0"/>
              </a:spcBef>
              <a:spcAft>
                <a:spcPts val="0"/>
              </a:spcAft>
              <a:buNone/>
              <a:defRPr sz="2600" b="1" i="0" u="none" strike="noStrike" cap="none">
                <a:solidFill>
                  <a:schemeClr val="lt1"/>
                </a:solidFill>
                <a:latin typeface="Verdana"/>
                <a:ea typeface="Verdana"/>
                <a:cs typeface="Verdana"/>
                <a:sym typeface="Verdana"/>
              </a:defRPr>
            </a:lvl9pPr>
          </a:lstStyle>
          <a:p>
            <a:endParaRPr/>
          </a:p>
        </p:txBody>
      </p:sp>
      <p:sp>
        <p:nvSpPr>
          <p:cNvPr id="141" name="Shape 141"/>
          <p:cNvSpPr txBox="1">
            <a:spLocks noGrp="1"/>
          </p:cNvSpPr>
          <p:nvPr>
            <p:ph type="body" idx="1"/>
          </p:nvPr>
        </p:nvSpPr>
        <p:spPr>
          <a:xfrm>
            <a:off x="349250" y="1682750"/>
            <a:ext cx="8355013" cy="4241799"/>
          </a:xfrm>
          <a:prstGeom prst="rect">
            <a:avLst/>
          </a:prstGeom>
          <a:noFill/>
          <a:ln>
            <a:noFill/>
          </a:ln>
        </p:spPr>
        <p:txBody>
          <a:bodyPr lIns="91425" tIns="91425" rIns="91425" bIns="91425" anchor="t" anchorCtr="0"/>
          <a:lstStyle>
            <a:lvl1pPr marL="342900" marR="0" lvl="0" indent="-342900" algn="l" rtl="0">
              <a:spcBef>
                <a:spcPts val="440"/>
              </a:spcBef>
              <a:spcAft>
                <a:spcPts val="0"/>
              </a:spcAft>
              <a:buNone/>
              <a:defRPr sz="2200" b="1" i="0" u="none" strike="noStrike" cap="none">
                <a:solidFill>
                  <a:schemeClr val="lt1"/>
                </a:solidFill>
                <a:latin typeface="Verdana"/>
                <a:ea typeface="Verdana"/>
                <a:cs typeface="Verdana"/>
                <a:sym typeface="Verdana"/>
              </a:defRPr>
            </a:lvl1pPr>
            <a:lvl2pPr marL="742950" marR="0" lvl="1" indent="-146050" algn="l" rtl="0">
              <a:spcBef>
                <a:spcPts val="440"/>
              </a:spcBef>
              <a:spcAft>
                <a:spcPts val="0"/>
              </a:spcAft>
              <a:buClr>
                <a:schemeClr val="lt1"/>
              </a:buClr>
              <a:buSzPct val="100000"/>
              <a:buFont typeface="Verdana"/>
              <a:buChar char="–"/>
              <a:defRPr sz="2200" b="0" i="0" u="none" strike="noStrike" cap="none">
                <a:solidFill>
                  <a:schemeClr val="lt1"/>
                </a:solidFill>
                <a:latin typeface="Verdana"/>
                <a:ea typeface="Verdana"/>
                <a:cs typeface="Verdana"/>
                <a:sym typeface="Verdana"/>
              </a:defRPr>
            </a:lvl2pPr>
            <a:lvl3pPr marL="1143000" marR="0" lvl="2" indent="-88900" algn="l" rtl="0">
              <a:spcBef>
                <a:spcPts val="440"/>
              </a:spcBef>
              <a:spcAft>
                <a:spcPts val="0"/>
              </a:spcAft>
              <a:buClr>
                <a:schemeClr val="lt1"/>
              </a:buClr>
              <a:buSzPct val="100000"/>
              <a:buFont typeface="Verdana"/>
              <a:buChar char="•"/>
              <a:defRPr sz="2200" b="0" i="0" u="none" strike="noStrike" cap="none">
                <a:solidFill>
                  <a:schemeClr val="lt1"/>
                </a:solidFill>
                <a:latin typeface="Verdana"/>
                <a:ea typeface="Verdana"/>
                <a:cs typeface="Verdana"/>
                <a:sym typeface="Verdana"/>
              </a:defRPr>
            </a:lvl3pPr>
            <a:lvl4pPr marL="1600200" marR="0" lvl="3" indent="-88900" algn="l" rtl="0">
              <a:spcBef>
                <a:spcPts val="440"/>
              </a:spcBef>
              <a:spcAft>
                <a:spcPts val="0"/>
              </a:spcAft>
              <a:buClr>
                <a:schemeClr val="lt1"/>
              </a:buClr>
              <a:buSzPct val="100000"/>
              <a:buFont typeface="Verdana"/>
              <a:buChar char="–"/>
              <a:defRPr sz="2200" b="0" i="0" u="none" strike="noStrike" cap="none">
                <a:solidFill>
                  <a:schemeClr val="lt1"/>
                </a:solidFill>
                <a:latin typeface="Verdana"/>
                <a:ea typeface="Verdana"/>
                <a:cs typeface="Verdana"/>
                <a:sym typeface="Verdana"/>
              </a:defRPr>
            </a:lvl4pPr>
            <a:lvl5pPr marL="2057400" marR="0" lvl="4" indent="-88900" algn="l" rtl="0">
              <a:spcBef>
                <a:spcPts val="440"/>
              </a:spcBef>
              <a:spcAft>
                <a:spcPts val="0"/>
              </a:spcAft>
              <a:buClr>
                <a:schemeClr val="lt1"/>
              </a:buClr>
              <a:buSzPct val="100000"/>
              <a:buFont typeface="Verdana"/>
              <a:buChar char="»"/>
              <a:defRPr sz="2200" b="0" i="0" u="none" strike="noStrike" cap="none">
                <a:solidFill>
                  <a:schemeClr val="lt1"/>
                </a:solidFill>
                <a:latin typeface="Verdana"/>
                <a:ea typeface="Verdana"/>
                <a:cs typeface="Verdana"/>
                <a:sym typeface="Verdana"/>
              </a:defRPr>
            </a:lvl5pPr>
            <a:lvl6pPr marL="2514600" marR="0" lvl="5" indent="-88900" algn="l" rtl="0">
              <a:spcBef>
                <a:spcPts val="440"/>
              </a:spcBef>
              <a:spcAft>
                <a:spcPts val="0"/>
              </a:spcAft>
              <a:buClr>
                <a:schemeClr val="lt1"/>
              </a:buClr>
              <a:buSzPct val="100000"/>
              <a:buFont typeface="Verdana"/>
              <a:buChar char="»"/>
              <a:defRPr sz="2200" b="0" i="0" u="none" strike="noStrike" cap="none">
                <a:solidFill>
                  <a:schemeClr val="lt1"/>
                </a:solidFill>
                <a:latin typeface="Verdana"/>
                <a:ea typeface="Verdana"/>
                <a:cs typeface="Verdana"/>
                <a:sym typeface="Verdana"/>
              </a:defRPr>
            </a:lvl6pPr>
            <a:lvl7pPr marL="2971800" marR="0" lvl="6" indent="-88900" algn="l" rtl="0">
              <a:spcBef>
                <a:spcPts val="440"/>
              </a:spcBef>
              <a:spcAft>
                <a:spcPts val="0"/>
              </a:spcAft>
              <a:buClr>
                <a:schemeClr val="lt1"/>
              </a:buClr>
              <a:buSzPct val="100000"/>
              <a:buFont typeface="Verdana"/>
              <a:buChar char="»"/>
              <a:defRPr sz="2200" b="0" i="0" u="none" strike="noStrike" cap="none">
                <a:solidFill>
                  <a:schemeClr val="lt1"/>
                </a:solidFill>
                <a:latin typeface="Verdana"/>
                <a:ea typeface="Verdana"/>
                <a:cs typeface="Verdana"/>
                <a:sym typeface="Verdana"/>
              </a:defRPr>
            </a:lvl7pPr>
            <a:lvl8pPr marL="3429000" marR="0" lvl="7" indent="-88900" algn="l" rtl="0">
              <a:spcBef>
                <a:spcPts val="440"/>
              </a:spcBef>
              <a:spcAft>
                <a:spcPts val="0"/>
              </a:spcAft>
              <a:buClr>
                <a:schemeClr val="lt1"/>
              </a:buClr>
              <a:buSzPct val="100000"/>
              <a:buFont typeface="Verdana"/>
              <a:buChar char="»"/>
              <a:defRPr sz="2200" b="0" i="0" u="none" strike="noStrike" cap="none">
                <a:solidFill>
                  <a:schemeClr val="lt1"/>
                </a:solidFill>
                <a:latin typeface="Verdana"/>
                <a:ea typeface="Verdana"/>
                <a:cs typeface="Verdana"/>
                <a:sym typeface="Verdana"/>
              </a:defRPr>
            </a:lvl8pPr>
            <a:lvl9pPr marL="3886200" marR="0" lvl="8" indent="-88900" algn="l" rtl="0">
              <a:spcBef>
                <a:spcPts val="440"/>
              </a:spcBef>
              <a:spcAft>
                <a:spcPts val="0"/>
              </a:spcAft>
              <a:buClr>
                <a:schemeClr val="lt1"/>
              </a:buClr>
              <a:buSzPct val="100000"/>
              <a:buFont typeface="Verdana"/>
              <a:buChar char="»"/>
              <a:defRPr sz="2200" b="0" i="0" u="none" strike="noStrike" cap="none">
                <a:solidFill>
                  <a:schemeClr val="lt1"/>
                </a:solidFill>
                <a:latin typeface="Verdana"/>
                <a:ea typeface="Verdana"/>
                <a:cs typeface="Verdana"/>
                <a:sym typeface="Verdana"/>
              </a:defRPr>
            </a:lvl9pPr>
          </a:lstStyle>
          <a:p>
            <a:endParaRPr/>
          </a:p>
        </p:txBody>
      </p:sp>
      <p:sp>
        <p:nvSpPr>
          <p:cNvPr id="142" name="Shape 142"/>
          <p:cNvSpPr txBox="1">
            <a:spLocks noGrp="1"/>
          </p:cNvSpPr>
          <p:nvPr>
            <p:ph type="sldNum" idx="12"/>
          </p:nvPr>
        </p:nvSpPr>
        <p:spPr>
          <a:xfrm>
            <a:off x="346075" y="6348412"/>
            <a:ext cx="409575" cy="38576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b="0" i="0" u="none" strike="noStrike" cap="none">
                <a:solidFill>
                  <a:schemeClr val="lt1"/>
                </a:solidFill>
                <a:latin typeface="Verdana"/>
                <a:ea typeface="Verdana"/>
                <a:cs typeface="Verdana"/>
                <a:sym typeface="Verdana"/>
              </a:rPr>
              <a:t>‹#›</a:t>
            </a:fld>
            <a:endParaRPr lang="en-US" sz="800" b="0" i="0" u="none" strike="noStrike" cap="none">
              <a:solidFill>
                <a:schemeClr val="lt1"/>
              </a:solidFill>
              <a:latin typeface="Verdana"/>
              <a:ea typeface="Verdana"/>
              <a:cs typeface="Verdana"/>
              <a:sym typeface="Verdana"/>
            </a:endParaRPr>
          </a:p>
        </p:txBody>
      </p:sp>
      <p:sp>
        <p:nvSpPr>
          <p:cNvPr id="143" name="Shape 143"/>
          <p:cNvSpPr txBox="1">
            <a:spLocks noGrp="1"/>
          </p:cNvSpPr>
          <p:nvPr>
            <p:ph type="ftr" idx="11"/>
          </p:nvPr>
        </p:nvSpPr>
        <p:spPr>
          <a:xfrm>
            <a:off x="568325" y="6345237"/>
            <a:ext cx="4433887" cy="419099"/>
          </a:xfrm>
          <a:prstGeom prst="rect">
            <a:avLst/>
          </a:prstGeom>
          <a:noFill/>
          <a:ln>
            <a:noFill/>
          </a:ln>
        </p:spPr>
        <p:txBody>
          <a:bodyPr lIns="91425" tIns="91425" rIns="91425" bIns="91425" anchor="t" anchorCtr="0"/>
          <a:lstStyle>
            <a:lvl1pPr marL="0" marR="0" lvl="0" indent="0" algn="l" rtl="0">
              <a:spcBef>
                <a:spcPts val="0"/>
              </a:spcBef>
              <a:spcAft>
                <a:spcPts val="0"/>
              </a:spcAft>
              <a:buNone/>
              <a:defRPr sz="800" b="0" i="0" u="none" strike="noStrike" cap="none">
                <a:solidFill>
                  <a:schemeClr val="lt1"/>
                </a:solidFill>
                <a:latin typeface="Verdana"/>
                <a:ea typeface="Verdana"/>
                <a:cs typeface="Verdana"/>
                <a:sym typeface="Verdana"/>
              </a:defRPr>
            </a:lvl1pPr>
            <a:lvl2pPr marL="457200" marR="0" lvl="1" indent="0" algn="l" rtl="0">
              <a:spcBef>
                <a:spcPts val="0"/>
              </a:spcBef>
              <a:spcAft>
                <a:spcPts val="0"/>
              </a:spcAft>
              <a:buNone/>
              <a:defRPr sz="2400" b="0" i="0" u="none" strike="noStrike" cap="none">
                <a:solidFill>
                  <a:schemeClr val="dk1"/>
                </a:solidFill>
                <a:latin typeface="Verdana"/>
                <a:ea typeface="Verdana"/>
                <a:cs typeface="Verdana"/>
                <a:sym typeface="Verdana"/>
              </a:defRPr>
            </a:lvl2pPr>
            <a:lvl3pPr marL="914400" marR="0" lvl="2" indent="0" algn="l" rtl="0">
              <a:spcBef>
                <a:spcPts val="0"/>
              </a:spcBef>
              <a:spcAft>
                <a:spcPts val="0"/>
              </a:spcAft>
              <a:buNone/>
              <a:defRPr sz="2400" b="0" i="0" u="none" strike="noStrike" cap="none">
                <a:solidFill>
                  <a:schemeClr val="dk1"/>
                </a:solidFill>
                <a:latin typeface="Verdana"/>
                <a:ea typeface="Verdana"/>
                <a:cs typeface="Verdana"/>
                <a:sym typeface="Verdana"/>
              </a:defRPr>
            </a:lvl3pPr>
            <a:lvl4pPr marL="1371600" marR="0" lvl="3" indent="0" algn="l" rtl="0">
              <a:spcBef>
                <a:spcPts val="0"/>
              </a:spcBef>
              <a:spcAft>
                <a:spcPts val="0"/>
              </a:spcAft>
              <a:buNone/>
              <a:defRPr sz="2400" b="0" i="0" u="none" strike="noStrike" cap="none">
                <a:solidFill>
                  <a:schemeClr val="dk1"/>
                </a:solidFill>
                <a:latin typeface="Verdana"/>
                <a:ea typeface="Verdana"/>
                <a:cs typeface="Verdana"/>
                <a:sym typeface="Verdana"/>
              </a:defRPr>
            </a:lvl4pPr>
            <a:lvl5pPr marL="1828800" marR="0" lvl="4" indent="0" algn="l" rtl="0">
              <a:spcBef>
                <a:spcPts val="0"/>
              </a:spcBef>
              <a:spcAft>
                <a:spcPts val="0"/>
              </a:spcAft>
              <a:buNone/>
              <a:defRPr sz="2400" b="0" i="0" u="none" strike="noStrike" cap="none">
                <a:solidFill>
                  <a:schemeClr val="dk1"/>
                </a:solidFill>
                <a:latin typeface="Verdana"/>
                <a:ea typeface="Verdana"/>
                <a:cs typeface="Verdana"/>
                <a:sym typeface="Verdana"/>
              </a:defRPr>
            </a:lvl5pPr>
            <a:lvl6pPr marL="2286000" marR="0" lvl="5" indent="0" algn="l" rtl="0">
              <a:spcBef>
                <a:spcPts val="0"/>
              </a:spcBef>
              <a:buNone/>
              <a:defRPr sz="2400" b="0" i="0" u="none" strike="noStrike" cap="none">
                <a:solidFill>
                  <a:schemeClr val="dk1"/>
                </a:solidFill>
                <a:latin typeface="Verdana"/>
                <a:ea typeface="Verdana"/>
                <a:cs typeface="Verdana"/>
                <a:sym typeface="Verdana"/>
              </a:defRPr>
            </a:lvl6pPr>
            <a:lvl7pPr marL="2743200" marR="0" lvl="6" indent="0" algn="l" rtl="0">
              <a:spcBef>
                <a:spcPts val="0"/>
              </a:spcBef>
              <a:buNone/>
              <a:defRPr sz="2400" b="0" i="0" u="none" strike="noStrike" cap="none">
                <a:solidFill>
                  <a:schemeClr val="dk1"/>
                </a:solidFill>
                <a:latin typeface="Verdana"/>
                <a:ea typeface="Verdana"/>
                <a:cs typeface="Verdana"/>
                <a:sym typeface="Verdana"/>
              </a:defRPr>
            </a:lvl7pPr>
            <a:lvl8pPr marL="3200400" marR="0" lvl="7" indent="0" algn="l" rtl="0">
              <a:spcBef>
                <a:spcPts val="0"/>
              </a:spcBef>
              <a:buNone/>
              <a:defRPr sz="2400" b="0" i="0" u="none" strike="noStrike" cap="none">
                <a:solidFill>
                  <a:schemeClr val="dk1"/>
                </a:solidFill>
                <a:latin typeface="Verdana"/>
                <a:ea typeface="Verdana"/>
                <a:cs typeface="Verdana"/>
                <a:sym typeface="Verdana"/>
              </a:defRPr>
            </a:lvl8pPr>
            <a:lvl9pPr marL="3657600" marR="0" lvl="8" indent="0" algn="l" rtl="0">
              <a:spcBef>
                <a:spcPts val="0"/>
              </a:spcBef>
              <a:buNone/>
              <a:defRPr sz="2400" b="0" i="0" u="none" strike="noStrike" cap="none">
                <a:solidFill>
                  <a:schemeClr val="dk1"/>
                </a:solidFill>
                <a:latin typeface="Verdana"/>
                <a:ea typeface="Verdana"/>
                <a:cs typeface="Verdana"/>
                <a:sym typeface="Verdana"/>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44"/>
        <p:cNvGrpSpPr/>
        <p:nvPr/>
      </p:nvGrpSpPr>
      <p:grpSpPr>
        <a:xfrm>
          <a:off x="0" y="0"/>
          <a:ext cx="0" cy="0"/>
          <a:chOff x="0" y="0"/>
          <a:chExt cx="0" cy="0"/>
        </a:xfrm>
      </p:grpSpPr>
      <p:sp>
        <p:nvSpPr>
          <p:cNvPr id="145" name="Shape 145"/>
          <p:cNvSpPr txBox="1">
            <a:spLocks noGrp="1"/>
          </p:cNvSpPr>
          <p:nvPr>
            <p:ph type="ctrTitle"/>
          </p:nvPr>
        </p:nvSpPr>
        <p:spPr>
          <a:xfrm>
            <a:off x="295275" y="369887"/>
            <a:ext cx="8408987" cy="1638300"/>
          </a:xfrm>
          <a:prstGeom prst="rect">
            <a:avLst/>
          </a:prstGeom>
          <a:noFill/>
          <a:ln>
            <a:noFill/>
          </a:ln>
        </p:spPr>
        <p:txBody>
          <a:bodyPr lIns="91425" tIns="91425" rIns="91425" bIns="91425" anchor="t" anchorCtr="0"/>
          <a:lstStyle>
            <a:lvl1pPr marL="0" marR="0" lvl="0" indent="0" algn="l" rtl="0">
              <a:lnSpc>
                <a:spcPct val="80000"/>
              </a:lnSpc>
              <a:spcBef>
                <a:spcPts val="0"/>
              </a:spcBef>
              <a:spcAft>
                <a:spcPts val="0"/>
              </a:spcAft>
              <a:buNone/>
              <a:defRPr sz="6400" b="1" i="0" u="none" strike="noStrike" cap="none">
                <a:solidFill>
                  <a:schemeClr val="lt1"/>
                </a:solidFill>
                <a:latin typeface="Verdana"/>
                <a:ea typeface="Verdana"/>
                <a:cs typeface="Verdana"/>
                <a:sym typeface="Verdana"/>
              </a:defRPr>
            </a:lvl1pPr>
            <a:lvl2pPr marL="0" marR="0" lvl="1" indent="0" algn="l" rtl="0">
              <a:spcBef>
                <a:spcPts val="0"/>
              </a:spcBef>
              <a:spcAft>
                <a:spcPts val="0"/>
              </a:spcAft>
              <a:buNone/>
              <a:defRPr sz="2600" b="1" i="0" u="none" strike="noStrike" cap="none">
                <a:solidFill>
                  <a:schemeClr val="lt1"/>
                </a:solidFill>
                <a:latin typeface="Verdana"/>
                <a:ea typeface="Verdana"/>
                <a:cs typeface="Verdana"/>
                <a:sym typeface="Verdana"/>
              </a:defRPr>
            </a:lvl2pPr>
            <a:lvl3pPr marL="0" marR="0" lvl="2" indent="0" algn="l" rtl="0">
              <a:spcBef>
                <a:spcPts val="0"/>
              </a:spcBef>
              <a:spcAft>
                <a:spcPts val="0"/>
              </a:spcAft>
              <a:buNone/>
              <a:defRPr sz="2600" b="1" i="0" u="none" strike="noStrike" cap="none">
                <a:solidFill>
                  <a:schemeClr val="lt1"/>
                </a:solidFill>
                <a:latin typeface="Verdana"/>
                <a:ea typeface="Verdana"/>
                <a:cs typeface="Verdana"/>
                <a:sym typeface="Verdana"/>
              </a:defRPr>
            </a:lvl3pPr>
            <a:lvl4pPr marL="0" marR="0" lvl="3" indent="0" algn="l" rtl="0">
              <a:spcBef>
                <a:spcPts val="0"/>
              </a:spcBef>
              <a:spcAft>
                <a:spcPts val="0"/>
              </a:spcAft>
              <a:buNone/>
              <a:defRPr sz="2600" b="1" i="0" u="none" strike="noStrike" cap="none">
                <a:solidFill>
                  <a:schemeClr val="lt1"/>
                </a:solidFill>
                <a:latin typeface="Verdana"/>
                <a:ea typeface="Verdana"/>
                <a:cs typeface="Verdana"/>
                <a:sym typeface="Verdana"/>
              </a:defRPr>
            </a:lvl4pPr>
            <a:lvl5pPr marL="0" marR="0" lvl="4" indent="0" algn="l" rtl="0">
              <a:spcBef>
                <a:spcPts val="0"/>
              </a:spcBef>
              <a:spcAft>
                <a:spcPts val="0"/>
              </a:spcAft>
              <a:buNone/>
              <a:defRPr sz="2600" b="1" i="0" u="none" strike="noStrike" cap="none">
                <a:solidFill>
                  <a:schemeClr val="lt1"/>
                </a:solidFill>
                <a:latin typeface="Verdana"/>
                <a:ea typeface="Verdana"/>
                <a:cs typeface="Verdana"/>
                <a:sym typeface="Verdana"/>
              </a:defRPr>
            </a:lvl5pPr>
            <a:lvl6pPr marL="457200" marR="0" lvl="5" indent="0" algn="l" rtl="0">
              <a:spcBef>
                <a:spcPts val="0"/>
              </a:spcBef>
              <a:spcAft>
                <a:spcPts val="0"/>
              </a:spcAft>
              <a:buNone/>
              <a:defRPr sz="2600" b="1" i="0" u="none" strike="noStrike" cap="none">
                <a:solidFill>
                  <a:schemeClr val="lt1"/>
                </a:solidFill>
                <a:latin typeface="Verdana"/>
                <a:ea typeface="Verdana"/>
                <a:cs typeface="Verdana"/>
                <a:sym typeface="Verdana"/>
              </a:defRPr>
            </a:lvl6pPr>
            <a:lvl7pPr marL="914400" marR="0" lvl="6" indent="0" algn="l" rtl="0">
              <a:spcBef>
                <a:spcPts val="0"/>
              </a:spcBef>
              <a:spcAft>
                <a:spcPts val="0"/>
              </a:spcAft>
              <a:buNone/>
              <a:defRPr sz="2600" b="1" i="0" u="none" strike="noStrike" cap="none">
                <a:solidFill>
                  <a:schemeClr val="lt1"/>
                </a:solidFill>
                <a:latin typeface="Verdana"/>
                <a:ea typeface="Verdana"/>
                <a:cs typeface="Verdana"/>
                <a:sym typeface="Verdana"/>
              </a:defRPr>
            </a:lvl7pPr>
            <a:lvl8pPr marL="1371600" marR="0" lvl="7" indent="0" algn="l" rtl="0">
              <a:spcBef>
                <a:spcPts val="0"/>
              </a:spcBef>
              <a:spcAft>
                <a:spcPts val="0"/>
              </a:spcAft>
              <a:buNone/>
              <a:defRPr sz="2600" b="1" i="0" u="none" strike="noStrike" cap="none">
                <a:solidFill>
                  <a:schemeClr val="lt1"/>
                </a:solidFill>
                <a:latin typeface="Verdana"/>
                <a:ea typeface="Verdana"/>
                <a:cs typeface="Verdana"/>
                <a:sym typeface="Verdana"/>
              </a:defRPr>
            </a:lvl8pPr>
            <a:lvl9pPr marL="1828800" marR="0" lvl="8" indent="0" algn="l" rtl="0">
              <a:spcBef>
                <a:spcPts val="0"/>
              </a:spcBef>
              <a:spcAft>
                <a:spcPts val="0"/>
              </a:spcAft>
              <a:buNone/>
              <a:defRPr sz="2600" b="1" i="0" u="none" strike="noStrike" cap="none">
                <a:solidFill>
                  <a:schemeClr val="lt1"/>
                </a:solidFill>
                <a:latin typeface="Verdana"/>
                <a:ea typeface="Verdana"/>
                <a:cs typeface="Verdana"/>
                <a:sym typeface="Verdana"/>
              </a:defRPr>
            </a:lvl9pPr>
          </a:lstStyle>
          <a:p>
            <a:endParaRPr/>
          </a:p>
        </p:txBody>
      </p:sp>
      <p:sp>
        <p:nvSpPr>
          <p:cNvPr id="146" name="Shape 146"/>
          <p:cNvSpPr txBox="1">
            <a:spLocks noGrp="1"/>
          </p:cNvSpPr>
          <p:nvPr>
            <p:ph type="subTitle" idx="1"/>
          </p:nvPr>
        </p:nvSpPr>
        <p:spPr>
          <a:xfrm>
            <a:off x="338137" y="6389687"/>
            <a:ext cx="4510086" cy="468311"/>
          </a:xfrm>
          <a:prstGeom prst="rect">
            <a:avLst/>
          </a:prstGeom>
          <a:noFill/>
          <a:ln>
            <a:noFill/>
          </a:ln>
        </p:spPr>
        <p:txBody>
          <a:bodyPr lIns="91425" tIns="91425" rIns="91425" bIns="91425" anchor="t" anchorCtr="0"/>
          <a:lstStyle>
            <a:lvl1pPr marL="0" marR="0" lvl="0" indent="0" algn="l" rtl="0">
              <a:spcBef>
                <a:spcPts val="200"/>
              </a:spcBef>
              <a:spcAft>
                <a:spcPts val="0"/>
              </a:spcAft>
              <a:buNone/>
              <a:defRPr sz="1000" b="1" i="0" u="none" strike="noStrike" cap="none">
                <a:solidFill>
                  <a:schemeClr val="folHlink"/>
                </a:solidFill>
                <a:latin typeface="Verdana"/>
                <a:ea typeface="Verdana"/>
                <a:cs typeface="Verdana"/>
                <a:sym typeface="Verdana"/>
              </a:defRPr>
            </a:lvl1pPr>
            <a:lvl2pPr marL="742950" marR="0" lvl="1" indent="-146050" algn="l" rtl="0">
              <a:spcBef>
                <a:spcPts val="440"/>
              </a:spcBef>
              <a:spcAft>
                <a:spcPts val="0"/>
              </a:spcAft>
              <a:buClr>
                <a:schemeClr val="lt1"/>
              </a:buClr>
              <a:buSzPct val="100000"/>
              <a:buFont typeface="Verdana"/>
              <a:buChar char="–"/>
              <a:defRPr sz="2200" b="0" i="0" u="none" strike="noStrike" cap="none">
                <a:solidFill>
                  <a:schemeClr val="lt1"/>
                </a:solidFill>
                <a:latin typeface="Verdana"/>
                <a:ea typeface="Verdana"/>
                <a:cs typeface="Verdana"/>
                <a:sym typeface="Verdana"/>
              </a:defRPr>
            </a:lvl2pPr>
            <a:lvl3pPr marL="1143000" marR="0" lvl="2" indent="-88900" algn="l" rtl="0">
              <a:spcBef>
                <a:spcPts val="440"/>
              </a:spcBef>
              <a:spcAft>
                <a:spcPts val="0"/>
              </a:spcAft>
              <a:buClr>
                <a:schemeClr val="lt1"/>
              </a:buClr>
              <a:buSzPct val="100000"/>
              <a:buFont typeface="Verdana"/>
              <a:buChar char="•"/>
              <a:defRPr sz="2200" b="0" i="0" u="none" strike="noStrike" cap="none">
                <a:solidFill>
                  <a:schemeClr val="lt1"/>
                </a:solidFill>
                <a:latin typeface="Verdana"/>
                <a:ea typeface="Verdana"/>
                <a:cs typeface="Verdana"/>
                <a:sym typeface="Verdana"/>
              </a:defRPr>
            </a:lvl3pPr>
            <a:lvl4pPr marL="1600200" marR="0" lvl="3" indent="-88900" algn="l" rtl="0">
              <a:spcBef>
                <a:spcPts val="440"/>
              </a:spcBef>
              <a:spcAft>
                <a:spcPts val="0"/>
              </a:spcAft>
              <a:buClr>
                <a:schemeClr val="lt1"/>
              </a:buClr>
              <a:buSzPct val="100000"/>
              <a:buFont typeface="Verdana"/>
              <a:buChar char="–"/>
              <a:defRPr sz="2200" b="0" i="0" u="none" strike="noStrike" cap="none">
                <a:solidFill>
                  <a:schemeClr val="lt1"/>
                </a:solidFill>
                <a:latin typeface="Verdana"/>
                <a:ea typeface="Verdana"/>
                <a:cs typeface="Verdana"/>
                <a:sym typeface="Verdana"/>
              </a:defRPr>
            </a:lvl4pPr>
            <a:lvl5pPr marL="2057400" marR="0" lvl="4" indent="-88900" algn="l" rtl="0">
              <a:spcBef>
                <a:spcPts val="440"/>
              </a:spcBef>
              <a:spcAft>
                <a:spcPts val="0"/>
              </a:spcAft>
              <a:buClr>
                <a:schemeClr val="lt1"/>
              </a:buClr>
              <a:buSzPct val="100000"/>
              <a:buFont typeface="Verdana"/>
              <a:buChar char="»"/>
              <a:defRPr sz="2200" b="0" i="0" u="none" strike="noStrike" cap="none">
                <a:solidFill>
                  <a:schemeClr val="lt1"/>
                </a:solidFill>
                <a:latin typeface="Verdana"/>
                <a:ea typeface="Verdana"/>
                <a:cs typeface="Verdana"/>
                <a:sym typeface="Verdana"/>
              </a:defRPr>
            </a:lvl5pPr>
            <a:lvl6pPr marL="2514600" marR="0" lvl="5" indent="-88900" algn="l" rtl="0">
              <a:spcBef>
                <a:spcPts val="440"/>
              </a:spcBef>
              <a:spcAft>
                <a:spcPts val="0"/>
              </a:spcAft>
              <a:buClr>
                <a:schemeClr val="lt1"/>
              </a:buClr>
              <a:buSzPct val="100000"/>
              <a:buFont typeface="Verdana"/>
              <a:buChar char="»"/>
              <a:defRPr sz="2200" b="0" i="0" u="none" strike="noStrike" cap="none">
                <a:solidFill>
                  <a:schemeClr val="lt1"/>
                </a:solidFill>
                <a:latin typeface="Verdana"/>
                <a:ea typeface="Verdana"/>
                <a:cs typeface="Verdana"/>
                <a:sym typeface="Verdana"/>
              </a:defRPr>
            </a:lvl6pPr>
            <a:lvl7pPr marL="2971800" marR="0" lvl="6" indent="-88900" algn="l" rtl="0">
              <a:spcBef>
                <a:spcPts val="440"/>
              </a:spcBef>
              <a:spcAft>
                <a:spcPts val="0"/>
              </a:spcAft>
              <a:buClr>
                <a:schemeClr val="lt1"/>
              </a:buClr>
              <a:buSzPct val="100000"/>
              <a:buFont typeface="Verdana"/>
              <a:buChar char="»"/>
              <a:defRPr sz="2200" b="0" i="0" u="none" strike="noStrike" cap="none">
                <a:solidFill>
                  <a:schemeClr val="lt1"/>
                </a:solidFill>
                <a:latin typeface="Verdana"/>
                <a:ea typeface="Verdana"/>
                <a:cs typeface="Verdana"/>
                <a:sym typeface="Verdana"/>
              </a:defRPr>
            </a:lvl7pPr>
            <a:lvl8pPr marL="3429000" marR="0" lvl="7" indent="-88900" algn="l" rtl="0">
              <a:spcBef>
                <a:spcPts val="440"/>
              </a:spcBef>
              <a:spcAft>
                <a:spcPts val="0"/>
              </a:spcAft>
              <a:buClr>
                <a:schemeClr val="lt1"/>
              </a:buClr>
              <a:buSzPct val="100000"/>
              <a:buFont typeface="Verdana"/>
              <a:buChar char="»"/>
              <a:defRPr sz="2200" b="0" i="0" u="none" strike="noStrike" cap="none">
                <a:solidFill>
                  <a:schemeClr val="lt1"/>
                </a:solidFill>
                <a:latin typeface="Verdana"/>
                <a:ea typeface="Verdana"/>
                <a:cs typeface="Verdana"/>
                <a:sym typeface="Verdana"/>
              </a:defRPr>
            </a:lvl8pPr>
            <a:lvl9pPr marL="3886200" marR="0" lvl="8" indent="-88900" algn="l" rtl="0">
              <a:spcBef>
                <a:spcPts val="440"/>
              </a:spcBef>
              <a:spcAft>
                <a:spcPts val="0"/>
              </a:spcAft>
              <a:buClr>
                <a:schemeClr val="lt1"/>
              </a:buClr>
              <a:buSzPct val="100000"/>
              <a:buFont typeface="Verdana"/>
              <a:buChar char="»"/>
              <a:defRPr sz="2200" b="0" i="0" u="none" strike="noStrike" cap="none">
                <a:solidFill>
                  <a:schemeClr val="lt1"/>
                </a:solidFill>
                <a:latin typeface="Verdana"/>
                <a:ea typeface="Verdana"/>
                <a:cs typeface="Verdana"/>
                <a:sym typeface="Verdana"/>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47"/>
        <p:cNvGrpSpPr/>
        <p:nvPr/>
      </p:nvGrpSpPr>
      <p:grpSpPr>
        <a:xfrm>
          <a:off x="0" y="0"/>
          <a:ext cx="0" cy="0"/>
          <a:chOff x="0" y="0"/>
          <a:chExt cx="0" cy="0"/>
        </a:xfrm>
      </p:grpSpPr>
      <p:sp>
        <p:nvSpPr>
          <p:cNvPr id="148" name="Shape 148"/>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spcBef>
                <a:spcPts val="0"/>
              </a:spcBef>
              <a:spcAft>
                <a:spcPts val="0"/>
              </a:spcAft>
              <a:buNone/>
              <a:defRPr sz="4000" b="1" i="0" u="none" strike="noStrike" cap="none">
                <a:solidFill>
                  <a:schemeClr val="lt1"/>
                </a:solidFill>
                <a:latin typeface="Verdana"/>
                <a:ea typeface="Verdana"/>
                <a:cs typeface="Verdana"/>
                <a:sym typeface="Verdana"/>
              </a:defRPr>
            </a:lvl1pPr>
            <a:lvl2pPr marL="0" marR="0" lvl="1" indent="0" algn="l" rtl="0">
              <a:spcBef>
                <a:spcPts val="0"/>
              </a:spcBef>
              <a:spcAft>
                <a:spcPts val="0"/>
              </a:spcAft>
              <a:buNone/>
              <a:defRPr sz="2600" b="1" i="0" u="none" strike="noStrike" cap="none">
                <a:solidFill>
                  <a:schemeClr val="lt1"/>
                </a:solidFill>
                <a:latin typeface="Verdana"/>
                <a:ea typeface="Verdana"/>
                <a:cs typeface="Verdana"/>
                <a:sym typeface="Verdana"/>
              </a:defRPr>
            </a:lvl2pPr>
            <a:lvl3pPr marL="0" marR="0" lvl="2" indent="0" algn="l" rtl="0">
              <a:spcBef>
                <a:spcPts val="0"/>
              </a:spcBef>
              <a:spcAft>
                <a:spcPts val="0"/>
              </a:spcAft>
              <a:buNone/>
              <a:defRPr sz="2600" b="1" i="0" u="none" strike="noStrike" cap="none">
                <a:solidFill>
                  <a:schemeClr val="lt1"/>
                </a:solidFill>
                <a:latin typeface="Verdana"/>
                <a:ea typeface="Verdana"/>
                <a:cs typeface="Verdana"/>
                <a:sym typeface="Verdana"/>
              </a:defRPr>
            </a:lvl3pPr>
            <a:lvl4pPr marL="0" marR="0" lvl="3" indent="0" algn="l" rtl="0">
              <a:spcBef>
                <a:spcPts val="0"/>
              </a:spcBef>
              <a:spcAft>
                <a:spcPts val="0"/>
              </a:spcAft>
              <a:buNone/>
              <a:defRPr sz="2600" b="1" i="0" u="none" strike="noStrike" cap="none">
                <a:solidFill>
                  <a:schemeClr val="lt1"/>
                </a:solidFill>
                <a:latin typeface="Verdana"/>
                <a:ea typeface="Verdana"/>
                <a:cs typeface="Verdana"/>
                <a:sym typeface="Verdana"/>
              </a:defRPr>
            </a:lvl4pPr>
            <a:lvl5pPr marL="0" marR="0" lvl="4" indent="0" algn="l" rtl="0">
              <a:spcBef>
                <a:spcPts val="0"/>
              </a:spcBef>
              <a:spcAft>
                <a:spcPts val="0"/>
              </a:spcAft>
              <a:buNone/>
              <a:defRPr sz="2600" b="1" i="0" u="none" strike="noStrike" cap="none">
                <a:solidFill>
                  <a:schemeClr val="lt1"/>
                </a:solidFill>
                <a:latin typeface="Verdana"/>
                <a:ea typeface="Verdana"/>
                <a:cs typeface="Verdana"/>
                <a:sym typeface="Verdana"/>
              </a:defRPr>
            </a:lvl5pPr>
            <a:lvl6pPr marL="457200" marR="0" lvl="5" indent="0" algn="l" rtl="0">
              <a:spcBef>
                <a:spcPts val="0"/>
              </a:spcBef>
              <a:spcAft>
                <a:spcPts val="0"/>
              </a:spcAft>
              <a:buNone/>
              <a:defRPr sz="2600" b="1" i="0" u="none" strike="noStrike" cap="none">
                <a:solidFill>
                  <a:schemeClr val="lt1"/>
                </a:solidFill>
                <a:latin typeface="Verdana"/>
                <a:ea typeface="Verdana"/>
                <a:cs typeface="Verdana"/>
                <a:sym typeface="Verdana"/>
              </a:defRPr>
            </a:lvl6pPr>
            <a:lvl7pPr marL="914400" marR="0" lvl="6" indent="0" algn="l" rtl="0">
              <a:spcBef>
                <a:spcPts val="0"/>
              </a:spcBef>
              <a:spcAft>
                <a:spcPts val="0"/>
              </a:spcAft>
              <a:buNone/>
              <a:defRPr sz="2600" b="1" i="0" u="none" strike="noStrike" cap="none">
                <a:solidFill>
                  <a:schemeClr val="lt1"/>
                </a:solidFill>
                <a:latin typeface="Verdana"/>
                <a:ea typeface="Verdana"/>
                <a:cs typeface="Verdana"/>
                <a:sym typeface="Verdana"/>
              </a:defRPr>
            </a:lvl7pPr>
            <a:lvl8pPr marL="1371600" marR="0" lvl="7" indent="0" algn="l" rtl="0">
              <a:spcBef>
                <a:spcPts val="0"/>
              </a:spcBef>
              <a:spcAft>
                <a:spcPts val="0"/>
              </a:spcAft>
              <a:buNone/>
              <a:defRPr sz="2600" b="1" i="0" u="none" strike="noStrike" cap="none">
                <a:solidFill>
                  <a:schemeClr val="lt1"/>
                </a:solidFill>
                <a:latin typeface="Verdana"/>
                <a:ea typeface="Verdana"/>
                <a:cs typeface="Verdana"/>
                <a:sym typeface="Verdana"/>
              </a:defRPr>
            </a:lvl8pPr>
            <a:lvl9pPr marL="1828800" marR="0" lvl="8" indent="0" algn="l" rtl="0">
              <a:spcBef>
                <a:spcPts val="0"/>
              </a:spcBef>
              <a:spcAft>
                <a:spcPts val="0"/>
              </a:spcAft>
              <a:buNone/>
              <a:defRPr sz="2600" b="1" i="0" u="none" strike="noStrike" cap="none">
                <a:solidFill>
                  <a:schemeClr val="lt1"/>
                </a:solidFill>
                <a:latin typeface="Verdana"/>
                <a:ea typeface="Verdana"/>
                <a:cs typeface="Verdana"/>
                <a:sym typeface="Verdana"/>
              </a:defRPr>
            </a:lvl9pPr>
          </a:lstStyle>
          <a:p>
            <a:endParaRPr/>
          </a:p>
        </p:txBody>
      </p:sp>
      <p:sp>
        <p:nvSpPr>
          <p:cNvPr id="149" name="Shape 149"/>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spcBef>
                <a:spcPts val="400"/>
              </a:spcBef>
              <a:spcAft>
                <a:spcPts val="0"/>
              </a:spcAft>
              <a:buClr>
                <a:schemeClr val="lt1"/>
              </a:buClr>
              <a:buFont typeface="Verdana"/>
              <a:buNone/>
              <a:defRPr sz="2000" b="1" i="0" u="none" strike="noStrike" cap="none">
                <a:solidFill>
                  <a:schemeClr val="lt1"/>
                </a:solidFill>
                <a:latin typeface="Verdana"/>
                <a:ea typeface="Verdana"/>
                <a:cs typeface="Verdana"/>
                <a:sym typeface="Verdana"/>
              </a:defRPr>
            </a:lvl1pPr>
            <a:lvl2pPr marL="457200" marR="0" lvl="1" indent="0" algn="l" rtl="0">
              <a:spcBef>
                <a:spcPts val="360"/>
              </a:spcBef>
              <a:spcAft>
                <a:spcPts val="0"/>
              </a:spcAft>
              <a:buClr>
                <a:schemeClr val="lt1"/>
              </a:buClr>
              <a:buFont typeface="Verdana"/>
              <a:buNone/>
              <a:defRPr sz="1800" b="0" i="0" u="none" strike="noStrike" cap="none">
                <a:solidFill>
                  <a:schemeClr val="lt1"/>
                </a:solidFill>
                <a:latin typeface="Verdana"/>
                <a:ea typeface="Verdana"/>
                <a:cs typeface="Verdana"/>
                <a:sym typeface="Verdana"/>
              </a:defRPr>
            </a:lvl2pPr>
            <a:lvl3pPr marL="914400" marR="0" lvl="2" indent="0" algn="l" rtl="0">
              <a:spcBef>
                <a:spcPts val="320"/>
              </a:spcBef>
              <a:spcAft>
                <a:spcPts val="0"/>
              </a:spcAft>
              <a:buClr>
                <a:schemeClr val="lt1"/>
              </a:buClr>
              <a:buFont typeface="Verdana"/>
              <a:buNone/>
              <a:defRPr sz="1600" b="0" i="0" u="none" strike="noStrike" cap="none">
                <a:solidFill>
                  <a:schemeClr val="lt1"/>
                </a:solidFill>
                <a:latin typeface="Verdana"/>
                <a:ea typeface="Verdana"/>
                <a:cs typeface="Verdana"/>
                <a:sym typeface="Verdana"/>
              </a:defRPr>
            </a:lvl3pPr>
            <a:lvl4pPr marL="1371600" marR="0" lvl="3" indent="0" algn="l" rtl="0">
              <a:spcBef>
                <a:spcPts val="280"/>
              </a:spcBef>
              <a:spcAft>
                <a:spcPts val="0"/>
              </a:spcAft>
              <a:buClr>
                <a:schemeClr val="lt1"/>
              </a:buClr>
              <a:buFont typeface="Verdana"/>
              <a:buNone/>
              <a:defRPr sz="1400" b="0" i="0" u="none" strike="noStrike" cap="none">
                <a:solidFill>
                  <a:schemeClr val="lt1"/>
                </a:solidFill>
                <a:latin typeface="Verdana"/>
                <a:ea typeface="Verdana"/>
                <a:cs typeface="Verdana"/>
                <a:sym typeface="Verdana"/>
              </a:defRPr>
            </a:lvl4pPr>
            <a:lvl5pPr marL="1828800" marR="0" lvl="4" indent="0" algn="l" rtl="0">
              <a:spcBef>
                <a:spcPts val="280"/>
              </a:spcBef>
              <a:spcAft>
                <a:spcPts val="0"/>
              </a:spcAft>
              <a:buClr>
                <a:schemeClr val="lt1"/>
              </a:buClr>
              <a:buFont typeface="Verdana"/>
              <a:buNone/>
              <a:defRPr sz="1400" b="0" i="0" u="none" strike="noStrike" cap="none">
                <a:solidFill>
                  <a:schemeClr val="lt1"/>
                </a:solidFill>
                <a:latin typeface="Verdana"/>
                <a:ea typeface="Verdana"/>
                <a:cs typeface="Verdana"/>
                <a:sym typeface="Verdana"/>
              </a:defRPr>
            </a:lvl5pPr>
            <a:lvl6pPr marL="2286000" marR="0" lvl="5" indent="0" algn="l" rtl="0">
              <a:spcBef>
                <a:spcPts val="280"/>
              </a:spcBef>
              <a:spcAft>
                <a:spcPts val="0"/>
              </a:spcAft>
              <a:buClr>
                <a:schemeClr val="lt1"/>
              </a:buClr>
              <a:buFont typeface="Verdana"/>
              <a:buNone/>
              <a:defRPr sz="1400" b="0" i="0" u="none" strike="noStrike" cap="none">
                <a:solidFill>
                  <a:schemeClr val="lt1"/>
                </a:solidFill>
                <a:latin typeface="Verdana"/>
                <a:ea typeface="Verdana"/>
                <a:cs typeface="Verdana"/>
                <a:sym typeface="Verdana"/>
              </a:defRPr>
            </a:lvl6pPr>
            <a:lvl7pPr marL="2743200" marR="0" lvl="6" indent="0" algn="l" rtl="0">
              <a:spcBef>
                <a:spcPts val="280"/>
              </a:spcBef>
              <a:spcAft>
                <a:spcPts val="0"/>
              </a:spcAft>
              <a:buClr>
                <a:schemeClr val="lt1"/>
              </a:buClr>
              <a:buFont typeface="Verdana"/>
              <a:buNone/>
              <a:defRPr sz="1400" b="0" i="0" u="none" strike="noStrike" cap="none">
                <a:solidFill>
                  <a:schemeClr val="lt1"/>
                </a:solidFill>
                <a:latin typeface="Verdana"/>
                <a:ea typeface="Verdana"/>
                <a:cs typeface="Verdana"/>
                <a:sym typeface="Verdana"/>
              </a:defRPr>
            </a:lvl7pPr>
            <a:lvl8pPr marL="3200400" marR="0" lvl="7" indent="0" algn="l" rtl="0">
              <a:spcBef>
                <a:spcPts val="280"/>
              </a:spcBef>
              <a:spcAft>
                <a:spcPts val="0"/>
              </a:spcAft>
              <a:buClr>
                <a:schemeClr val="lt1"/>
              </a:buClr>
              <a:buFont typeface="Verdana"/>
              <a:buNone/>
              <a:defRPr sz="1400" b="0" i="0" u="none" strike="noStrike" cap="none">
                <a:solidFill>
                  <a:schemeClr val="lt1"/>
                </a:solidFill>
                <a:latin typeface="Verdana"/>
                <a:ea typeface="Verdana"/>
                <a:cs typeface="Verdana"/>
                <a:sym typeface="Verdana"/>
              </a:defRPr>
            </a:lvl8pPr>
            <a:lvl9pPr marL="3657600" marR="0" lvl="8" indent="0" algn="l" rtl="0">
              <a:spcBef>
                <a:spcPts val="280"/>
              </a:spcBef>
              <a:spcAft>
                <a:spcPts val="0"/>
              </a:spcAft>
              <a:buClr>
                <a:schemeClr val="lt1"/>
              </a:buClr>
              <a:buFont typeface="Verdana"/>
              <a:buNone/>
              <a:defRPr sz="1400" b="0" i="0" u="none" strike="noStrike" cap="none">
                <a:solidFill>
                  <a:schemeClr val="lt1"/>
                </a:solidFill>
                <a:latin typeface="Verdana"/>
                <a:ea typeface="Verdana"/>
                <a:cs typeface="Verdana"/>
                <a:sym typeface="Verdana"/>
              </a:defRPr>
            </a:lvl9pPr>
          </a:lstStyle>
          <a:p>
            <a:endParaRPr/>
          </a:p>
        </p:txBody>
      </p:sp>
      <p:sp>
        <p:nvSpPr>
          <p:cNvPr id="150" name="Shape 150"/>
          <p:cNvSpPr txBox="1">
            <a:spLocks noGrp="1"/>
          </p:cNvSpPr>
          <p:nvPr>
            <p:ph type="sldNum" idx="12"/>
          </p:nvPr>
        </p:nvSpPr>
        <p:spPr>
          <a:xfrm>
            <a:off x="346075" y="6348412"/>
            <a:ext cx="409575" cy="38576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a:solidFill>
                  <a:schemeClr val="lt1"/>
                </a:solidFill>
                <a:latin typeface="Verdana"/>
                <a:ea typeface="Verdana"/>
                <a:cs typeface="Verdana"/>
                <a:sym typeface="Verdana"/>
              </a:rPr>
              <a:t>‹#›</a:t>
            </a:fld>
            <a:endParaRPr lang="en-US" sz="800">
              <a:solidFill>
                <a:schemeClr val="lt1"/>
              </a:solidFill>
              <a:latin typeface="Verdana"/>
              <a:ea typeface="Verdana"/>
              <a:cs typeface="Verdana"/>
              <a:sym typeface="Verdana"/>
            </a:endParaRPr>
          </a:p>
        </p:txBody>
      </p:sp>
      <p:sp>
        <p:nvSpPr>
          <p:cNvPr id="151" name="Shape 151"/>
          <p:cNvSpPr txBox="1">
            <a:spLocks noGrp="1"/>
          </p:cNvSpPr>
          <p:nvPr>
            <p:ph type="ftr" idx="11"/>
          </p:nvPr>
        </p:nvSpPr>
        <p:spPr>
          <a:xfrm>
            <a:off x="568325" y="6345237"/>
            <a:ext cx="4433887" cy="419099"/>
          </a:xfrm>
          <a:prstGeom prst="rect">
            <a:avLst/>
          </a:prstGeom>
          <a:noFill/>
          <a:ln>
            <a:noFill/>
          </a:ln>
        </p:spPr>
        <p:txBody>
          <a:bodyPr lIns="91425" tIns="91425" rIns="91425" bIns="91425" anchor="t" anchorCtr="0"/>
          <a:lstStyle>
            <a:lvl1pPr marL="0" marR="0" lvl="0" indent="0" algn="l" rtl="0">
              <a:spcBef>
                <a:spcPts val="0"/>
              </a:spcBef>
              <a:spcAft>
                <a:spcPts val="0"/>
              </a:spcAft>
              <a:buNone/>
              <a:defRPr sz="800">
                <a:solidFill>
                  <a:schemeClr val="lt1"/>
                </a:solidFill>
                <a:latin typeface="Verdana"/>
                <a:ea typeface="Verdana"/>
                <a:cs typeface="Verdana"/>
                <a:sym typeface="Verdana"/>
              </a:defRPr>
            </a:lvl1pPr>
            <a:lvl2pPr marL="457200" marR="0" lvl="1" indent="0" algn="l" rtl="0">
              <a:spcBef>
                <a:spcPts val="0"/>
              </a:spcBef>
              <a:spcAft>
                <a:spcPts val="0"/>
              </a:spcAft>
              <a:buNone/>
              <a:defRPr sz="2400" b="0" i="0" u="none" strike="noStrike" cap="none">
                <a:solidFill>
                  <a:schemeClr val="dk1"/>
                </a:solidFill>
                <a:latin typeface="Verdana"/>
                <a:ea typeface="Verdana"/>
                <a:cs typeface="Verdana"/>
                <a:sym typeface="Verdana"/>
              </a:defRPr>
            </a:lvl2pPr>
            <a:lvl3pPr marL="914400" marR="0" lvl="2" indent="0" algn="l" rtl="0">
              <a:spcBef>
                <a:spcPts val="0"/>
              </a:spcBef>
              <a:spcAft>
                <a:spcPts val="0"/>
              </a:spcAft>
              <a:buNone/>
              <a:defRPr sz="2400" b="0" i="0" u="none" strike="noStrike" cap="none">
                <a:solidFill>
                  <a:schemeClr val="dk1"/>
                </a:solidFill>
                <a:latin typeface="Verdana"/>
                <a:ea typeface="Verdana"/>
                <a:cs typeface="Verdana"/>
                <a:sym typeface="Verdana"/>
              </a:defRPr>
            </a:lvl3pPr>
            <a:lvl4pPr marL="1371600" marR="0" lvl="3" indent="0" algn="l" rtl="0">
              <a:spcBef>
                <a:spcPts val="0"/>
              </a:spcBef>
              <a:spcAft>
                <a:spcPts val="0"/>
              </a:spcAft>
              <a:buNone/>
              <a:defRPr sz="2400" b="0" i="0" u="none" strike="noStrike" cap="none">
                <a:solidFill>
                  <a:schemeClr val="dk1"/>
                </a:solidFill>
                <a:latin typeface="Verdana"/>
                <a:ea typeface="Verdana"/>
                <a:cs typeface="Verdana"/>
                <a:sym typeface="Verdana"/>
              </a:defRPr>
            </a:lvl4pPr>
            <a:lvl5pPr marL="1828800" marR="0" lvl="4" indent="0" algn="l" rtl="0">
              <a:spcBef>
                <a:spcPts val="0"/>
              </a:spcBef>
              <a:spcAft>
                <a:spcPts val="0"/>
              </a:spcAft>
              <a:buNone/>
              <a:defRPr sz="2400" b="0" i="0" u="none" strike="noStrike" cap="none">
                <a:solidFill>
                  <a:schemeClr val="dk1"/>
                </a:solidFill>
                <a:latin typeface="Verdana"/>
                <a:ea typeface="Verdana"/>
                <a:cs typeface="Verdana"/>
                <a:sym typeface="Verdana"/>
              </a:defRPr>
            </a:lvl5pPr>
            <a:lvl6pPr marL="2286000" marR="0" lvl="5" indent="0" algn="l" rtl="0">
              <a:spcBef>
                <a:spcPts val="0"/>
              </a:spcBef>
              <a:buNone/>
              <a:defRPr sz="2400" b="0" i="0" u="none" strike="noStrike" cap="none">
                <a:solidFill>
                  <a:schemeClr val="dk1"/>
                </a:solidFill>
                <a:latin typeface="Verdana"/>
                <a:ea typeface="Verdana"/>
                <a:cs typeface="Verdana"/>
                <a:sym typeface="Verdana"/>
              </a:defRPr>
            </a:lvl6pPr>
            <a:lvl7pPr marL="2743200" marR="0" lvl="6" indent="0" algn="l" rtl="0">
              <a:spcBef>
                <a:spcPts val="0"/>
              </a:spcBef>
              <a:buNone/>
              <a:defRPr sz="2400" b="0" i="0" u="none" strike="noStrike" cap="none">
                <a:solidFill>
                  <a:schemeClr val="dk1"/>
                </a:solidFill>
                <a:latin typeface="Verdana"/>
                <a:ea typeface="Verdana"/>
                <a:cs typeface="Verdana"/>
                <a:sym typeface="Verdana"/>
              </a:defRPr>
            </a:lvl7pPr>
            <a:lvl8pPr marL="3200400" marR="0" lvl="7" indent="0" algn="l" rtl="0">
              <a:spcBef>
                <a:spcPts val="0"/>
              </a:spcBef>
              <a:buNone/>
              <a:defRPr sz="2400" b="0" i="0" u="none" strike="noStrike" cap="none">
                <a:solidFill>
                  <a:schemeClr val="dk1"/>
                </a:solidFill>
                <a:latin typeface="Verdana"/>
                <a:ea typeface="Verdana"/>
                <a:cs typeface="Verdana"/>
                <a:sym typeface="Verdana"/>
              </a:defRPr>
            </a:lvl8pPr>
            <a:lvl9pPr marL="3657600" marR="0" lvl="8" indent="0" algn="l" rtl="0">
              <a:spcBef>
                <a:spcPts val="0"/>
              </a:spcBef>
              <a:buNone/>
              <a:defRPr sz="2400" b="0" i="0" u="none" strike="noStrike" cap="none">
                <a:solidFill>
                  <a:schemeClr val="dk1"/>
                </a:solidFill>
                <a:latin typeface="Verdana"/>
                <a:ea typeface="Verdana"/>
                <a:cs typeface="Verdana"/>
                <a:sym typeface="Verdana"/>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52"/>
        <p:cNvGrpSpPr/>
        <p:nvPr/>
      </p:nvGrpSpPr>
      <p:grpSpPr>
        <a:xfrm>
          <a:off x="0" y="0"/>
          <a:ext cx="0" cy="0"/>
          <a:chOff x="0" y="0"/>
          <a:chExt cx="0" cy="0"/>
        </a:xfrm>
      </p:grpSpPr>
      <p:sp>
        <p:nvSpPr>
          <p:cNvPr id="153" name="Shape 153"/>
          <p:cNvSpPr txBox="1">
            <a:spLocks noGrp="1"/>
          </p:cNvSpPr>
          <p:nvPr>
            <p:ph type="title"/>
          </p:nvPr>
        </p:nvSpPr>
        <p:spPr>
          <a:xfrm>
            <a:off x="323850" y="323850"/>
            <a:ext cx="8380413" cy="84455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2600" b="1" i="0" u="none" strike="noStrike" cap="none">
                <a:solidFill>
                  <a:schemeClr val="lt1"/>
                </a:solidFill>
                <a:latin typeface="Verdana"/>
                <a:ea typeface="Verdana"/>
                <a:cs typeface="Verdana"/>
                <a:sym typeface="Verdana"/>
              </a:defRPr>
            </a:lvl1pPr>
            <a:lvl2pPr marL="0" marR="0" lvl="1" indent="0" algn="l" rtl="0">
              <a:spcBef>
                <a:spcPts val="0"/>
              </a:spcBef>
              <a:spcAft>
                <a:spcPts val="0"/>
              </a:spcAft>
              <a:buNone/>
              <a:defRPr sz="2600" b="1" i="0" u="none" strike="noStrike" cap="none">
                <a:solidFill>
                  <a:schemeClr val="lt1"/>
                </a:solidFill>
                <a:latin typeface="Verdana"/>
                <a:ea typeface="Verdana"/>
                <a:cs typeface="Verdana"/>
                <a:sym typeface="Verdana"/>
              </a:defRPr>
            </a:lvl2pPr>
            <a:lvl3pPr marL="0" marR="0" lvl="2" indent="0" algn="l" rtl="0">
              <a:spcBef>
                <a:spcPts val="0"/>
              </a:spcBef>
              <a:spcAft>
                <a:spcPts val="0"/>
              </a:spcAft>
              <a:buNone/>
              <a:defRPr sz="2600" b="1" i="0" u="none" strike="noStrike" cap="none">
                <a:solidFill>
                  <a:schemeClr val="lt1"/>
                </a:solidFill>
                <a:latin typeface="Verdana"/>
                <a:ea typeface="Verdana"/>
                <a:cs typeface="Verdana"/>
                <a:sym typeface="Verdana"/>
              </a:defRPr>
            </a:lvl3pPr>
            <a:lvl4pPr marL="0" marR="0" lvl="3" indent="0" algn="l" rtl="0">
              <a:spcBef>
                <a:spcPts val="0"/>
              </a:spcBef>
              <a:spcAft>
                <a:spcPts val="0"/>
              </a:spcAft>
              <a:buNone/>
              <a:defRPr sz="2600" b="1" i="0" u="none" strike="noStrike" cap="none">
                <a:solidFill>
                  <a:schemeClr val="lt1"/>
                </a:solidFill>
                <a:latin typeface="Verdana"/>
                <a:ea typeface="Verdana"/>
                <a:cs typeface="Verdana"/>
                <a:sym typeface="Verdana"/>
              </a:defRPr>
            </a:lvl4pPr>
            <a:lvl5pPr marL="0" marR="0" lvl="4" indent="0" algn="l" rtl="0">
              <a:spcBef>
                <a:spcPts val="0"/>
              </a:spcBef>
              <a:spcAft>
                <a:spcPts val="0"/>
              </a:spcAft>
              <a:buNone/>
              <a:defRPr sz="2600" b="1" i="0" u="none" strike="noStrike" cap="none">
                <a:solidFill>
                  <a:schemeClr val="lt1"/>
                </a:solidFill>
                <a:latin typeface="Verdana"/>
                <a:ea typeface="Verdana"/>
                <a:cs typeface="Verdana"/>
                <a:sym typeface="Verdana"/>
              </a:defRPr>
            </a:lvl5pPr>
            <a:lvl6pPr marL="457200" marR="0" lvl="5" indent="0" algn="l" rtl="0">
              <a:spcBef>
                <a:spcPts val="0"/>
              </a:spcBef>
              <a:spcAft>
                <a:spcPts val="0"/>
              </a:spcAft>
              <a:buNone/>
              <a:defRPr sz="2600" b="1" i="0" u="none" strike="noStrike" cap="none">
                <a:solidFill>
                  <a:schemeClr val="lt1"/>
                </a:solidFill>
                <a:latin typeface="Verdana"/>
                <a:ea typeface="Verdana"/>
                <a:cs typeface="Verdana"/>
                <a:sym typeface="Verdana"/>
              </a:defRPr>
            </a:lvl6pPr>
            <a:lvl7pPr marL="914400" marR="0" lvl="6" indent="0" algn="l" rtl="0">
              <a:spcBef>
                <a:spcPts val="0"/>
              </a:spcBef>
              <a:spcAft>
                <a:spcPts val="0"/>
              </a:spcAft>
              <a:buNone/>
              <a:defRPr sz="2600" b="1" i="0" u="none" strike="noStrike" cap="none">
                <a:solidFill>
                  <a:schemeClr val="lt1"/>
                </a:solidFill>
                <a:latin typeface="Verdana"/>
                <a:ea typeface="Verdana"/>
                <a:cs typeface="Verdana"/>
                <a:sym typeface="Verdana"/>
              </a:defRPr>
            </a:lvl7pPr>
            <a:lvl8pPr marL="1371600" marR="0" lvl="7" indent="0" algn="l" rtl="0">
              <a:spcBef>
                <a:spcPts val="0"/>
              </a:spcBef>
              <a:spcAft>
                <a:spcPts val="0"/>
              </a:spcAft>
              <a:buNone/>
              <a:defRPr sz="2600" b="1" i="0" u="none" strike="noStrike" cap="none">
                <a:solidFill>
                  <a:schemeClr val="lt1"/>
                </a:solidFill>
                <a:latin typeface="Verdana"/>
                <a:ea typeface="Verdana"/>
                <a:cs typeface="Verdana"/>
                <a:sym typeface="Verdana"/>
              </a:defRPr>
            </a:lvl8pPr>
            <a:lvl9pPr marL="1828800" marR="0" lvl="8" indent="0" algn="l" rtl="0">
              <a:spcBef>
                <a:spcPts val="0"/>
              </a:spcBef>
              <a:spcAft>
                <a:spcPts val="0"/>
              </a:spcAft>
              <a:buNone/>
              <a:defRPr sz="2600" b="1" i="0" u="none" strike="noStrike" cap="none">
                <a:solidFill>
                  <a:schemeClr val="lt1"/>
                </a:solidFill>
                <a:latin typeface="Verdana"/>
                <a:ea typeface="Verdana"/>
                <a:cs typeface="Verdana"/>
                <a:sym typeface="Verdana"/>
              </a:defRPr>
            </a:lvl9pPr>
          </a:lstStyle>
          <a:p>
            <a:endParaRPr/>
          </a:p>
        </p:txBody>
      </p:sp>
      <p:sp>
        <p:nvSpPr>
          <p:cNvPr id="154" name="Shape 154"/>
          <p:cNvSpPr txBox="1">
            <a:spLocks noGrp="1"/>
          </p:cNvSpPr>
          <p:nvPr>
            <p:ph type="body" idx="1"/>
          </p:nvPr>
        </p:nvSpPr>
        <p:spPr>
          <a:xfrm>
            <a:off x="349250" y="1682750"/>
            <a:ext cx="4100512" cy="4241799"/>
          </a:xfrm>
          <a:prstGeom prst="rect">
            <a:avLst/>
          </a:prstGeom>
          <a:noFill/>
          <a:ln>
            <a:noFill/>
          </a:ln>
        </p:spPr>
        <p:txBody>
          <a:bodyPr lIns="91425" tIns="91425" rIns="91425" bIns="91425" anchor="t" anchorCtr="0"/>
          <a:lstStyle>
            <a:lvl1pPr marL="342900" marR="0" lvl="0" indent="-342900" algn="l" rtl="0">
              <a:spcBef>
                <a:spcPts val="560"/>
              </a:spcBef>
              <a:spcAft>
                <a:spcPts val="0"/>
              </a:spcAft>
              <a:buNone/>
              <a:defRPr sz="2800" b="1" i="0" u="none" strike="noStrike" cap="none">
                <a:solidFill>
                  <a:schemeClr val="lt1"/>
                </a:solidFill>
                <a:latin typeface="Verdana"/>
                <a:ea typeface="Verdana"/>
                <a:cs typeface="Verdana"/>
                <a:sym typeface="Verdana"/>
              </a:defRPr>
            </a:lvl1pPr>
            <a:lvl2pPr marL="742950" marR="0" lvl="1" indent="-133350" algn="l" rtl="0">
              <a:spcBef>
                <a:spcPts val="480"/>
              </a:spcBef>
              <a:spcAft>
                <a:spcPts val="0"/>
              </a:spcAft>
              <a:buClr>
                <a:schemeClr val="lt1"/>
              </a:buClr>
              <a:buSzPct val="100000"/>
              <a:buFont typeface="Verdana"/>
              <a:buChar char="–"/>
              <a:defRPr sz="2400" b="0" i="0" u="none" strike="noStrike" cap="none">
                <a:solidFill>
                  <a:schemeClr val="lt1"/>
                </a:solidFill>
                <a:latin typeface="Verdana"/>
                <a:ea typeface="Verdana"/>
                <a:cs typeface="Verdana"/>
                <a:sym typeface="Verdana"/>
              </a:defRPr>
            </a:lvl2pPr>
            <a:lvl3pPr marL="1143000" marR="0" lvl="2" indent="-101600" algn="l" rtl="0">
              <a:spcBef>
                <a:spcPts val="400"/>
              </a:spcBef>
              <a:spcAft>
                <a:spcPts val="0"/>
              </a:spcAft>
              <a:buClr>
                <a:schemeClr val="lt1"/>
              </a:buClr>
              <a:buSzPct val="100000"/>
              <a:buFont typeface="Verdana"/>
              <a:buChar char="•"/>
              <a:defRPr sz="2000" b="0" i="0" u="none" strike="noStrike" cap="none">
                <a:solidFill>
                  <a:schemeClr val="lt1"/>
                </a:solidFill>
                <a:latin typeface="Verdana"/>
                <a:ea typeface="Verdana"/>
                <a:cs typeface="Verdana"/>
                <a:sym typeface="Verdana"/>
              </a:defRPr>
            </a:lvl3pPr>
            <a:lvl4pPr marL="1600200" marR="0" lvl="3" indent="-114300" algn="l" rtl="0">
              <a:spcBef>
                <a:spcPts val="360"/>
              </a:spcBef>
              <a:spcAft>
                <a:spcPts val="0"/>
              </a:spcAft>
              <a:buClr>
                <a:schemeClr val="lt1"/>
              </a:buClr>
              <a:buSzPct val="100000"/>
              <a:buFont typeface="Verdana"/>
              <a:buChar char="–"/>
              <a:defRPr sz="1800" b="0" i="0" u="none" strike="noStrike" cap="none">
                <a:solidFill>
                  <a:schemeClr val="lt1"/>
                </a:solidFill>
                <a:latin typeface="Verdana"/>
                <a:ea typeface="Verdana"/>
                <a:cs typeface="Verdana"/>
                <a:sym typeface="Verdana"/>
              </a:defRPr>
            </a:lvl4pPr>
            <a:lvl5pPr marL="2057400" marR="0" lvl="4" indent="-114300" algn="l" rtl="0">
              <a:spcBef>
                <a:spcPts val="360"/>
              </a:spcBef>
              <a:spcAft>
                <a:spcPts val="0"/>
              </a:spcAft>
              <a:buClr>
                <a:schemeClr val="lt1"/>
              </a:buClr>
              <a:buSzPct val="100000"/>
              <a:buFont typeface="Verdana"/>
              <a:buChar char="»"/>
              <a:defRPr sz="1800" b="0" i="0" u="none" strike="noStrike" cap="none">
                <a:solidFill>
                  <a:schemeClr val="lt1"/>
                </a:solidFill>
                <a:latin typeface="Verdana"/>
                <a:ea typeface="Verdana"/>
                <a:cs typeface="Verdana"/>
                <a:sym typeface="Verdana"/>
              </a:defRPr>
            </a:lvl5pPr>
            <a:lvl6pPr marL="2514600" marR="0" lvl="5" indent="-114300" algn="l" rtl="0">
              <a:spcBef>
                <a:spcPts val="360"/>
              </a:spcBef>
              <a:spcAft>
                <a:spcPts val="0"/>
              </a:spcAft>
              <a:buClr>
                <a:schemeClr val="lt1"/>
              </a:buClr>
              <a:buSzPct val="100000"/>
              <a:buFont typeface="Verdana"/>
              <a:buChar char="»"/>
              <a:defRPr sz="1800" b="0" i="0" u="none" strike="noStrike" cap="none">
                <a:solidFill>
                  <a:schemeClr val="lt1"/>
                </a:solidFill>
                <a:latin typeface="Verdana"/>
                <a:ea typeface="Verdana"/>
                <a:cs typeface="Verdana"/>
                <a:sym typeface="Verdana"/>
              </a:defRPr>
            </a:lvl6pPr>
            <a:lvl7pPr marL="2971800" marR="0" lvl="6" indent="-114300" algn="l" rtl="0">
              <a:spcBef>
                <a:spcPts val="360"/>
              </a:spcBef>
              <a:spcAft>
                <a:spcPts val="0"/>
              </a:spcAft>
              <a:buClr>
                <a:schemeClr val="lt1"/>
              </a:buClr>
              <a:buSzPct val="100000"/>
              <a:buFont typeface="Verdana"/>
              <a:buChar char="»"/>
              <a:defRPr sz="1800" b="0" i="0" u="none" strike="noStrike" cap="none">
                <a:solidFill>
                  <a:schemeClr val="lt1"/>
                </a:solidFill>
                <a:latin typeface="Verdana"/>
                <a:ea typeface="Verdana"/>
                <a:cs typeface="Verdana"/>
                <a:sym typeface="Verdana"/>
              </a:defRPr>
            </a:lvl7pPr>
            <a:lvl8pPr marL="3429000" marR="0" lvl="7" indent="-114300" algn="l" rtl="0">
              <a:spcBef>
                <a:spcPts val="360"/>
              </a:spcBef>
              <a:spcAft>
                <a:spcPts val="0"/>
              </a:spcAft>
              <a:buClr>
                <a:schemeClr val="lt1"/>
              </a:buClr>
              <a:buSzPct val="100000"/>
              <a:buFont typeface="Verdana"/>
              <a:buChar char="»"/>
              <a:defRPr sz="1800" b="0" i="0" u="none" strike="noStrike" cap="none">
                <a:solidFill>
                  <a:schemeClr val="lt1"/>
                </a:solidFill>
                <a:latin typeface="Verdana"/>
                <a:ea typeface="Verdana"/>
                <a:cs typeface="Verdana"/>
                <a:sym typeface="Verdana"/>
              </a:defRPr>
            </a:lvl8pPr>
            <a:lvl9pPr marL="3886200" marR="0" lvl="8" indent="-114300" algn="l" rtl="0">
              <a:spcBef>
                <a:spcPts val="360"/>
              </a:spcBef>
              <a:spcAft>
                <a:spcPts val="0"/>
              </a:spcAft>
              <a:buClr>
                <a:schemeClr val="lt1"/>
              </a:buClr>
              <a:buSzPct val="100000"/>
              <a:buFont typeface="Verdana"/>
              <a:buChar char="»"/>
              <a:defRPr sz="1800" b="0" i="0" u="none" strike="noStrike" cap="none">
                <a:solidFill>
                  <a:schemeClr val="lt1"/>
                </a:solidFill>
                <a:latin typeface="Verdana"/>
                <a:ea typeface="Verdana"/>
                <a:cs typeface="Verdana"/>
                <a:sym typeface="Verdana"/>
              </a:defRPr>
            </a:lvl9pPr>
          </a:lstStyle>
          <a:p>
            <a:endParaRPr/>
          </a:p>
        </p:txBody>
      </p:sp>
      <p:sp>
        <p:nvSpPr>
          <p:cNvPr id="155" name="Shape 155"/>
          <p:cNvSpPr txBox="1">
            <a:spLocks noGrp="1"/>
          </p:cNvSpPr>
          <p:nvPr>
            <p:ph type="body" idx="2"/>
          </p:nvPr>
        </p:nvSpPr>
        <p:spPr>
          <a:xfrm>
            <a:off x="4602162" y="1682750"/>
            <a:ext cx="4102100" cy="4241799"/>
          </a:xfrm>
          <a:prstGeom prst="rect">
            <a:avLst/>
          </a:prstGeom>
          <a:noFill/>
          <a:ln>
            <a:noFill/>
          </a:ln>
        </p:spPr>
        <p:txBody>
          <a:bodyPr lIns="91425" tIns="91425" rIns="91425" bIns="91425" anchor="t" anchorCtr="0"/>
          <a:lstStyle>
            <a:lvl1pPr marL="342900" marR="0" lvl="0" indent="-342900" algn="l" rtl="0">
              <a:spcBef>
                <a:spcPts val="560"/>
              </a:spcBef>
              <a:spcAft>
                <a:spcPts val="0"/>
              </a:spcAft>
              <a:buNone/>
              <a:defRPr sz="2800" b="1" i="0" u="none" strike="noStrike" cap="none">
                <a:solidFill>
                  <a:schemeClr val="lt1"/>
                </a:solidFill>
                <a:latin typeface="Verdana"/>
                <a:ea typeface="Verdana"/>
                <a:cs typeface="Verdana"/>
                <a:sym typeface="Verdana"/>
              </a:defRPr>
            </a:lvl1pPr>
            <a:lvl2pPr marL="742950" marR="0" lvl="1" indent="-133350" algn="l" rtl="0">
              <a:spcBef>
                <a:spcPts val="480"/>
              </a:spcBef>
              <a:spcAft>
                <a:spcPts val="0"/>
              </a:spcAft>
              <a:buClr>
                <a:schemeClr val="lt1"/>
              </a:buClr>
              <a:buSzPct val="100000"/>
              <a:buFont typeface="Verdana"/>
              <a:buChar char="–"/>
              <a:defRPr sz="2400" b="0" i="0" u="none" strike="noStrike" cap="none">
                <a:solidFill>
                  <a:schemeClr val="lt1"/>
                </a:solidFill>
                <a:latin typeface="Verdana"/>
                <a:ea typeface="Verdana"/>
                <a:cs typeface="Verdana"/>
                <a:sym typeface="Verdana"/>
              </a:defRPr>
            </a:lvl2pPr>
            <a:lvl3pPr marL="1143000" marR="0" lvl="2" indent="-101600" algn="l" rtl="0">
              <a:spcBef>
                <a:spcPts val="400"/>
              </a:spcBef>
              <a:spcAft>
                <a:spcPts val="0"/>
              </a:spcAft>
              <a:buClr>
                <a:schemeClr val="lt1"/>
              </a:buClr>
              <a:buSzPct val="100000"/>
              <a:buFont typeface="Verdana"/>
              <a:buChar char="•"/>
              <a:defRPr sz="2000" b="0" i="0" u="none" strike="noStrike" cap="none">
                <a:solidFill>
                  <a:schemeClr val="lt1"/>
                </a:solidFill>
                <a:latin typeface="Verdana"/>
                <a:ea typeface="Verdana"/>
                <a:cs typeface="Verdana"/>
                <a:sym typeface="Verdana"/>
              </a:defRPr>
            </a:lvl3pPr>
            <a:lvl4pPr marL="1600200" marR="0" lvl="3" indent="-114300" algn="l" rtl="0">
              <a:spcBef>
                <a:spcPts val="360"/>
              </a:spcBef>
              <a:spcAft>
                <a:spcPts val="0"/>
              </a:spcAft>
              <a:buClr>
                <a:schemeClr val="lt1"/>
              </a:buClr>
              <a:buSzPct val="100000"/>
              <a:buFont typeface="Verdana"/>
              <a:buChar char="–"/>
              <a:defRPr sz="1800" b="0" i="0" u="none" strike="noStrike" cap="none">
                <a:solidFill>
                  <a:schemeClr val="lt1"/>
                </a:solidFill>
                <a:latin typeface="Verdana"/>
                <a:ea typeface="Verdana"/>
                <a:cs typeface="Verdana"/>
                <a:sym typeface="Verdana"/>
              </a:defRPr>
            </a:lvl4pPr>
            <a:lvl5pPr marL="2057400" marR="0" lvl="4" indent="-114300" algn="l" rtl="0">
              <a:spcBef>
                <a:spcPts val="360"/>
              </a:spcBef>
              <a:spcAft>
                <a:spcPts val="0"/>
              </a:spcAft>
              <a:buClr>
                <a:schemeClr val="lt1"/>
              </a:buClr>
              <a:buSzPct val="100000"/>
              <a:buFont typeface="Verdana"/>
              <a:buChar char="»"/>
              <a:defRPr sz="1800" b="0" i="0" u="none" strike="noStrike" cap="none">
                <a:solidFill>
                  <a:schemeClr val="lt1"/>
                </a:solidFill>
                <a:latin typeface="Verdana"/>
                <a:ea typeface="Verdana"/>
                <a:cs typeface="Verdana"/>
                <a:sym typeface="Verdana"/>
              </a:defRPr>
            </a:lvl5pPr>
            <a:lvl6pPr marL="2514600" marR="0" lvl="5" indent="-114300" algn="l" rtl="0">
              <a:spcBef>
                <a:spcPts val="360"/>
              </a:spcBef>
              <a:spcAft>
                <a:spcPts val="0"/>
              </a:spcAft>
              <a:buClr>
                <a:schemeClr val="lt1"/>
              </a:buClr>
              <a:buSzPct val="100000"/>
              <a:buFont typeface="Verdana"/>
              <a:buChar char="»"/>
              <a:defRPr sz="1800" b="0" i="0" u="none" strike="noStrike" cap="none">
                <a:solidFill>
                  <a:schemeClr val="lt1"/>
                </a:solidFill>
                <a:latin typeface="Verdana"/>
                <a:ea typeface="Verdana"/>
                <a:cs typeface="Verdana"/>
                <a:sym typeface="Verdana"/>
              </a:defRPr>
            </a:lvl6pPr>
            <a:lvl7pPr marL="2971800" marR="0" lvl="6" indent="-114300" algn="l" rtl="0">
              <a:spcBef>
                <a:spcPts val="360"/>
              </a:spcBef>
              <a:spcAft>
                <a:spcPts val="0"/>
              </a:spcAft>
              <a:buClr>
                <a:schemeClr val="lt1"/>
              </a:buClr>
              <a:buSzPct val="100000"/>
              <a:buFont typeface="Verdana"/>
              <a:buChar char="»"/>
              <a:defRPr sz="1800" b="0" i="0" u="none" strike="noStrike" cap="none">
                <a:solidFill>
                  <a:schemeClr val="lt1"/>
                </a:solidFill>
                <a:latin typeface="Verdana"/>
                <a:ea typeface="Verdana"/>
                <a:cs typeface="Verdana"/>
                <a:sym typeface="Verdana"/>
              </a:defRPr>
            </a:lvl7pPr>
            <a:lvl8pPr marL="3429000" marR="0" lvl="7" indent="-114300" algn="l" rtl="0">
              <a:spcBef>
                <a:spcPts val="360"/>
              </a:spcBef>
              <a:spcAft>
                <a:spcPts val="0"/>
              </a:spcAft>
              <a:buClr>
                <a:schemeClr val="lt1"/>
              </a:buClr>
              <a:buSzPct val="100000"/>
              <a:buFont typeface="Verdana"/>
              <a:buChar char="»"/>
              <a:defRPr sz="1800" b="0" i="0" u="none" strike="noStrike" cap="none">
                <a:solidFill>
                  <a:schemeClr val="lt1"/>
                </a:solidFill>
                <a:latin typeface="Verdana"/>
                <a:ea typeface="Verdana"/>
                <a:cs typeface="Verdana"/>
                <a:sym typeface="Verdana"/>
              </a:defRPr>
            </a:lvl8pPr>
            <a:lvl9pPr marL="3886200" marR="0" lvl="8" indent="-114300" algn="l" rtl="0">
              <a:spcBef>
                <a:spcPts val="360"/>
              </a:spcBef>
              <a:spcAft>
                <a:spcPts val="0"/>
              </a:spcAft>
              <a:buClr>
                <a:schemeClr val="lt1"/>
              </a:buClr>
              <a:buSzPct val="100000"/>
              <a:buFont typeface="Verdana"/>
              <a:buChar char="»"/>
              <a:defRPr sz="1800" b="0" i="0" u="none" strike="noStrike" cap="none">
                <a:solidFill>
                  <a:schemeClr val="lt1"/>
                </a:solidFill>
                <a:latin typeface="Verdana"/>
                <a:ea typeface="Verdana"/>
                <a:cs typeface="Verdana"/>
                <a:sym typeface="Verdana"/>
              </a:defRPr>
            </a:lvl9pPr>
          </a:lstStyle>
          <a:p>
            <a:endParaRPr/>
          </a:p>
        </p:txBody>
      </p:sp>
      <p:sp>
        <p:nvSpPr>
          <p:cNvPr id="156" name="Shape 156"/>
          <p:cNvSpPr txBox="1">
            <a:spLocks noGrp="1"/>
          </p:cNvSpPr>
          <p:nvPr>
            <p:ph type="sldNum" idx="12"/>
          </p:nvPr>
        </p:nvSpPr>
        <p:spPr>
          <a:xfrm>
            <a:off x="346075" y="6348412"/>
            <a:ext cx="409575" cy="38576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a:solidFill>
                  <a:schemeClr val="lt1"/>
                </a:solidFill>
                <a:latin typeface="Verdana"/>
                <a:ea typeface="Verdana"/>
                <a:cs typeface="Verdana"/>
                <a:sym typeface="Verdana"/>
              </a:rPr>
              <a:t>‹#›</a:t>
            </a:fld>
            <a:endParaRPr lang="en-US" sz="800">
              <a:solidFill>
                <a:schemeClr val="lt1"/>
              </a:solidFill>
              <a:latin typeface="Verdana"/>
              <a:ea typeface="Verdana"/>
              <a:cs typeface="Verdana"/>
              <a:sym typeface="Verdana"/>
            </a:endParaRPr>
          </a:p>
        </p:txBody>
      </p:sp>
      <p:sp>
        <p:nvSpPr>
          <p:cNvPr id="157" name="Shape 157"/>
          <p:cNvSpPr txBox="1">
            <a:spLocks noGrp="1"/>
          </p:cNvSpPr>
          <p:nvPr>
            <p:ph type="ftr" idx="11"/>
          </p:nvPr>
        </p:nvSpPr>
        <p:spPr>
          <a:xfrm>
            <a:off x="568325" y="6345237"/>
            <a:ext cx="4433887" cy="419099"/>
          </a:xfrm>
          <a:prstGeom prst="rect">
            <a:avLst/>
          </a:prstGeom>
          <a:noFill/>
          <a:ln>
            <a:noFill/>
          </a:ln>
        </p:spPr>
        <p:txBody>
          <a:bodyPr lIns="91425" tIns="91425" rIns="91425" bIns="91425" anchor="t" anchorCtr="0"/>
          <a:lstStyle>
            <a:lvl1pPr marL="0" marR="0" lvl="0" indent="0" algn="l" rtl="0">
              <a:spcBef>
                <a:spcPts val="0"/>
              </a:spcBef>
              <a:spcAft>
                <a:spcPts val="0"/>
              </a:spcAft>
              <a:buNone/>
              <a:defRPr sz="800">
                <a:solidFill>
                  <a:schemeClr val="lt1"/>
                </a:solidFill>
                <a:latin typeface="Verdana"/>
                <a:ea typeface="Verdana"/>
                <a:cs typeface="Verdana"/>
                <a:sym typeface="Verdana"/>
              </a:defRPr>
            </a:lvl1pPr>
            <a:lvl2pPr marL="457200" marR="0" lvl="1" indent="0" algn="l" rtl="0">
              <a:spcBef>
                <a:spcPts val="0"/>
              </a:spcBef>
              <a:spcAft>
                <a:spcPts val="0"/>
              </a:spcAft>
              <a:buNone/>
              <a:defRPr sz="2400" b="0" i="0" u="none" strike="noStrike" cap="none">
                <a:solidFill>
                  <a:schemeClr val="dk1"/>
                </a:solidFill>
                <a:latin typeface="Verdana"/>
                <a:ea typeface="Verdana"/>
                <a:cs typeface="Verdana"/>
                <a:sym typeface="Verdana"/>
              </a:defRPr>
            </a:lvl2pPr>
            <a:lvl3pPr marL="914400" marR="0" lvl="2" indent="0" algn="l" rtl="0">
              <a:spcBef>
                <a:spcPts val="0"/>
              </a:spcBef>
              <a:spcAft>
                <a:spcPts val="0"/>
              </a:spcAft>
              <a:buNone/>
              <a:defRPr sz="2400" b="0" i="0" u="none" strike="noStrike" cap="none">
                <a:solidFill>
                  <a:schemeClr val="dk1"/>
                </a:solidFill>
                <a:latin typeface="Verdana"/>
                <a:ea typeface="Verdana"/>
                <a:cs typeface="Verdana"/>
                <a:sym typeface="Verdana"/>
              </a:defRPr>
            </a:lvl3pPr>
            <a:lvl4pPr marL="1371600" marR="0" lvl="3" indent="0" algn="l" rtl="0">
              <a:spcBef>
                <a:spcPts val="0"/>
              </a:spcBef>
              <a:spcAft>
                <a:spcPts val="0"/>
              </a:spcAft>
              <a:buNone/>
              <a:defRPr sz="2400" b="0" i="0" u="none" strike="noStrike" cap="none">
                <a:solidFill>
                  <a:schemeClr val="dk1"/>
                </a:solidFill>
                <a:latin typeface="Verdana"/>
                <a:ea typeface="Verdana"/>
                <a:cs typeface="Verdana"/>
                <a:sym typeface="Verdana"/>
              </a:defRPr>
            </a:lvl4pPr>
            <a:lvl5pPr marL="1828800" marR="0" lvl="4" indent="0" algn="l" rtl="0">
              <a:spcBef>
                <a:spcPts val="0"/>
              </a:spcBef>
              <a:spcAft>
                <a:spcPts val="0"/>
              </a:spcAft>
              <a:buNone/>
              <a:defRPr sz="2400" b="0" i="0" u="none" strike="noStrike" cap="none">
                <a:solidFill>
                  <a:schemeClr val="dk1"/>
                </a:solidFill>
                <a:latin typeface="Verdana"/>
                <a:ea typeface="Verdana"/>
                <a:cs typeface="Verdana"/>
                <a:sym typeface="Verdana"/>
              </a:defRPr>
            </a:lvl5pPr>
            <a:lvl6pPr marL="2286000" marR="0" lvl="5" indent="0" algn="l" rtl="0">
              <a:spcBef>
                <a:spcPts val="0"/>
              </a:spcBef>
              <a:buNone/>
              <a:defRPr sz="2400" b="0" i="0" u="none" strike="noStrike" cap="none">
                <a:solidFill>
                  <a:schemeClr val="dk1"/>
                </a:solidFill>
                <a:latin typeface="Verdana"/>
                <a:ea typeface="Verdana"/>
                <a:cs typeface="Verdana"/>
                <a:sym typeface="Verdana"/>
              </a:defRPr>
            </a:lvl6pPr>
            <a:lvl7pPr marL="2743200" marR="0" lvl="6" indent="0" algn="l" rtl="0">
              <a:spcBef>
                <a:spcPts val="0"/>
              </a:spcBef>
              <a:buNone/>
              <a:defRPr sz="2400" b="0" i="0" u="none" strike="noStrike" cap="none">
                <a:solidFill>
                  <a:schemeClr val="dk1"/>
                </a:solidFill>
                <a:latin typeface="Verdana"/>
                <a:ea typeface="Verdana"/>
                <a:cs typeface="Verdana"/>
                <a:sym typeface="Verdana"/>
              </a:defRPr>
            </a:lvl7pPr>
            <a:lvl8pPr marL="3200400" marR="0" lvl="7" indent="0" algn="l" rtl="0">
              <a:spcBef>
                <a:spcPts val="0"/>
              </a:spcBef>
              <a:buNone/>
              <a:defRPr sz="2400" b="0" i="0" u="none" strike="noStrike" cap="none">
                <a:solidFill>
                  <a:schemeClr val="dk1"/>
                </a:solidFill>
                <a:latin typeface="Verdana"/>
                <a:ea typeface="Verdana"/>
                <a:cs typeface="Verdana"/>
                <a:sym typeface="Verdana"/>
              </a:defRPr>
            </a:lvl8pPr>
            <a:lvl9pPr marL="3657600" marR="0" lvl="8" indent="0" algn="l" rtl="0">
              <a:spcBef>
                <a:spcPts val="0"/>
              </a:spcBef>
              <a:buNone/>
              <a:defRPr sz="2400" b="0" i="0" u="none" strike="noStrike" cap="none">
                <a:solidFill>
                  <a:schemeClr val="dk1"/>
                </a:solidFill>
                <a:latin typeface="Verdana"/>
                <a:ea typeface="Verdana"/>
                <a:cs typeface="Verdana"/>
                <a:sym typeface="Verdana"/>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58"/>
        <p:cNvGrpSpPr/>
        <p:nvPr/>
      </p:nvGrpSpPr>
      <p:grpSpPr>
        <a:xfrm>
          <a:off x="0" y="0"/>
          <a:ext cx="0" cy="0"/>
          <a:chOff x="0" y="0"/>
          <a:chExt cx="0" cy="0"/>
        </a:xfrm>
      </p:grpSpPr>
      <p:sp>
        <p:nvSpPr>
          <p:cNvPr id="159" name="Shape 159"/>
          <p:cNvSpPr txBox="1">
            <a:spLocks noGrp="1"/>
          </p:cNvSpPr>
          <p:nvPr>
            <p:ph type="title"/>
          </p:nvPr>
        </p:nvSpPr>
        <p:spPr>
          <a:xfrm>
            <a:off x="457200" y="274637"/>
            <a:ext cx="8229600" cy="114300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2600" b="1" i="0" u="none" strike="noStrike" cap="none">
                <a:solidFill>
                  <a:schemeClr val="lt1"/>
                </a:solidFill>
                <a:latin typeface="Verdana"/>
                <a:ea typeface="Verdana"/>
                <a:cs typeface="Verdana"/>
                <a:sym typeface="Verdana"/>
              </a:defRPr>
            </a:lvl1pPr>
            <a:lvl2pPr marL="0" marR="0" lvl="1" indent="0" algn="l" rtl="0">
              <a:spcBef>
                <a:spcPts val="0"/>
              </a:spcBef>
              <a:spcAft>
                <a:spcPts val="0"/>
              </a:spcAft>
              <a:buNone/>
              <a:defRPr sz="2600" b="1" i="0" u="none" strike="noStrike" cap="none">
                <a:solidFill>
                  <a:schemeClr val="lt1"/>
                </a:solidFill>
                <a:latin typeface="Verdana"/>
                <a:ea typeface="Verdana"/>
                <a:cs typeface="Verdana"/>
                <a:sym typeface="Verdana"/>
              </a:defRPr>
            </a:lvl2pPr>
            <a:lvl3pPr marL="0" marR="0" lvl="2" indent="0" algn="l" rtl="0">
              <a:spcBef>
                <a:spcPts val="0"/>
              </a:spcBef>
              <a:spcAft>
                <a:spcPts val="0"/>
              </a:spcAft>
              <a:buNone/>
              <a:defRPr sz="2600" b="1" i="0" u="none" strike="noStrike" cap="none">
                <a:solidFill>
                  <a:schemeClr val="lt1"/>
                </a:solidFill>
                <a:latin typeface="Verdana"/>
                <a:ea typeface="Verdana"/>
                <a:cs typeface="Verdana"/>
                <a:sym typeface="Verdana"/>
              </a:defRPr>
            </a:lvl3pPr>
            <a:lvl4pPr marL="0" marR="0" lvl="3" indent="0" algn="l" rtl="0">
              <a:spcBef>
                <a:spcPts val="0"/>
              </a:spcBef>
              <a:spcAft>
                <a:spcPts val="0"/>
              </a:spcAft>
              <a:buNone/>
              <a:defRPr sz="2600" b="1" i="0" u="none" strike="noStrike" cap="none">
                <a:solidFill>
                  <a:schemeClr val="lt1"/>
                </a:solidFill>
                <a:latin typeface="Verdana"/>
                <a:ea typeface="Verdana"/>
                <a:cs typeface="Verdana"/>
                <a:sym typeface="Verdana"/>
              </a:defRPr>
            </a:lvl4pPr>
            <a:lvl5pPr marL="0" marR="0" lvl="4" indent="0" algn="l" rtl="0">
              <a:spcBef>
                <a:spcPts val="0"/>
              </a:spcBef>
              <a:spcAft>
                <a:spcPts val="0"/>
              </a:spcAft>
              <a:buNone/>
              <a:defRPr sz="2600" b="1" i="0" u="none" strike="noStrike" cap="none">
                <a:solidFill>
                  <a:schemeClr val="lt1"/>
                </a:solidFill>
                <a:latin typeface="Verdana"/>
                <a:ea typeface="Verdana"/>
                <a:cs typeface="Verdana"/>
                <a:sym typeface="Verdana"/>
              </a:defRPr>
            </a:lvl5pPr>
            <a:lvl6pPr marL="457200" marR="0" lvl="5" indent="0" algn="l" rtl="0">
              <a:spcBef>
                <a:spcPts val="0"/>
              </a:spcBef>
              <a:spcAft>
                <a:spcPts val="0"/>
              </a:spcAft>
              <a:buNone/>
              <a:defRPr sz="2600" b="1" i="0" u="none" strike="noStrike" cap="none">
                <a:solidFill>
                  <a:schemeClr val="lt1"/>
                </a:solidFill>
                <a:latin typeface="Verdana"/>
                <a:ea typeface="Verdana"/>
                <a:cs typeface="Verdana"/>
                <a:sym typeface="Verdana"/>
              </a:defRPr>
            </a:lvl6pPr>
            <a:lvl7pPr marL="914400" marR="0" lvl="6" indent="0" algn="l" rtl="0">
              <a:spcBef>
                <a:spcPts val="0"/>
              </a:spcBef>
              <a:spcAft>
                <a:spcPts val="0"/>
              </a:spcAft>
              <a:buNone/>
              <a:defRPr sz="2600" b="1" i="0" u="none" strike="noStrike" cap="none">
                <a:solidFill>
                  <a:schemeClr val="lt1"/>
                </a:solidFill>
                <a:latin typeface="Verdana"/>
                <a:ea typeface="Verdana"/>
                <a:cs typeface="Verdana"/>
                <a:sym typeface="Verdana"/>
              </a:defRPr>
            </a:lvl7pPr>
            <a:lvl8pPr marL="1371600" marR="0" lvl="7" indent="0" algn="l" rtl="0">
              <a:spcBef>
                <a:spcPts val="0"/>
              </a:spcBef>
              <a:spcAft>
                <a:spcPts val="0"/>
              </a:spcAft>
              <a:buNone/>
              <a:defRPr sz="2600" b="1" i="0" u="none" strike="noStrike" cap="none">
                <a:solidFill>
                  <a:schemeClr val="lt1"/>
                </a:solidFill>
                <a:latin typeface="Verdana"/>
                <a:ea typeface="Verdana"/>
                <a:cs typeface="Verdana"/>
                <a:sym typeface="Verdana"/>
              </a:defRPr>
            </a:lvl8pPr>
            <a:lvl9pPr marL="1828800" marR="0" lvl="8" indent="0" algn="l" rtl="0">
              <a:spcBef>
                <a:spcPts val="0"/>
              </a:spcBef>
              <a:spcAft>
                <a:spcPts val="0"/>
              </a:spcAft>
              <a:buNone/>
              <a:defRPr sz="2600" b="1" i="0" u="none" strike="noStrike" cap="none">
                <a:solidFill>
                  <a:schemeClr val="lt1"/>
                </a:solidFill>
                <a:latin typeface="Verdana"/>
                <a:ea typeface="Verdana"/>
                <a:cs typeface="Verdana"/>
                <a:sym typeface="Verdana"/>
              </a:defRPr>
            </a:lvl9pPr>
          </a:lstStyle>
          <a:p>
            <a:endParaRPr/>
          </a:p>
        </p:txBody>
      </p:sp>
      <p:sp>
        <p:nvSpPr>
          <p:cNvPr id="160" name="Shape 160"/>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spcBef>
                <a:spcPts val="480"/>
              </a:spcBef>
              <a:spcAft>
                <a:spcPts val="0"/>
              </a:spcAft>
              <a:buClr>
                <a:schemeClr val="lt1"/>
              </a:buClr>
              <a:buFont typeface="Verdana"/>
              <a:buNone/>
              <a:defRPr sz="2400" b="1" i="0" u="none" strike="noStrike" cap="none">
                <a:solidFill>
                  <a:schemeClr val="lt1"/>
                </a:solidFill>
                <a:latin typeface="Verdana"/>
                <a:ea typeface="Verdana"/>
                <a:cs typeface="Verdana"/>
                <a:sym typeface="Verdana"/>
              </a:defRPr>
            </a:lvl1pPr>
            <a:lvl2pPr marL="457200" marR="0" lvl="1" indent="0" algn="l" rtl="0">
              <a:spcBef>
                <a:spcPts val="400"/>
              </a:spcBef>
              <a:spcAft>
                <a:spcPts val="0"/>
              </a:spcAft>
              <a:buClr>
                <a:schemeClr val="lt1"/>
              </a:buClr>
              <a:buFont typeface="Verdana"/>
              <a:buNone/>
              <a:defRPr sz="2000" b="1" i="0" u="none" strike="noStrike" cap="none">
                <a:solidFill>
                  <a:schemeClr val="lt1"/>
                </a:solidFill>
                <a:latin typeface="Verdana"/>
                <a:ea typeface="Verdana"/>
                <a:cs typeface="Verdana"/>
                <a:sym typeface="Verdana"/>
              </a:defRPr>
            </a:lvl2pPr>
            <a:lvl3pPr marL="914400" marR="0" lvl="2" indent="0" algn="l" rtl="0">
              <a:spcBef>
                <a:spcPts val="360"/>
              </a:spcBef>
              <a:spcAft>
                <a:spcPts val="0"/>
              </a:spcAft>
              <a:buClr>
                <a:schemeClr val="lt1"/>
              </a:buClr>
              <a:buFont typeface="Verdana"/>
              <a:buNone/>
              <a:defRPr sz="1800" b="1" i="0" u="none" strike="noStrike" cap="none">
                <a:solidFill>
                  <a:schemeClr val="lt1"/>
                </a:solidFill>
                <a:latin typeface="Verdana"/>
                <a:ea typeface="Verdana"/>
                <a:cs typeface="Verdana"/>
                <a:sym typeface="Verdana"/>
              </a:defRPr>
            </a:lvl3pPr>
            <a:lvl4pPr marL="1371600" marR="0" lvl="3" indent="0" algn="l" rtl="0">
              <a:spcBef>
                <a:spcPts val="320"/>
              </a:spcBef>
              <a:spcAft>
                <a:spcPts val="0"/>
              </a:spcAft>
              <a:buClr>
                <a:schemeClr val="lt1"/>
              </a:buClr>
              <a:buFont typeface="Verdana"/>
              <a:buNone/>
              <a:defRPr sz="1600" b="1" i="0" u="none" strike="noStrike" cap="none">
                <a:solidFill>
                  <a:schemeClr val="lt1"/>
                </a:solidFill>
                <a:latin typeface="Verdana"/>
                <a:ea typeface="Verdana"/>
                <a:cs typeface="Verdana"/>
                <a:sym typeface="Verdana"/>
              </a:defRPr>
            </a:lvl4pPr>
            <a:lvl5pPr marL="1828800" marR="0" lvl="4" indent="0" algn="l" rtl="0">
              <a:spcBef>
                <a:spcPts val="320"/>
              </a:spcBef>
              <a:spcAft>
                <a:spcPts val="0"/>
              </a:spcAft>
              <a:buClr>
                <a:schemeClr val="lt1"/>
              </a:buClr>
              <a:buFont typeface="Verdana"/>
              <a:buNone/>
              <a:defRPr sz="1600" b="1" i="0" u="none" strike="noStrike" cap="none">
                <a:solidFill>
                  <a:schemeClr val="lt1"/>
                </a:solidFill>
                <a:latin typeface="Verdana"/>
                <a:ea typeface="Verdana"/>
                <a:cs typeface="Verdana"/>
                <a:sym typeface="Verdana"/>
              </a:defRPr>
            </a:lvl5pPr>
            <a:lvl6pPr marL="2286000" marR="0" lvl="5" indent="0" algn="l" rtl="0">
              <a:spcBef>
                <a:spcPts val="320"/>
              </a:spcBef>
              <a:spcAft>
                <a:spcPts val="0"/>
              </a:spcAft>
              <a:buClr>
                <a:schemeClr val="lt1"/>
              </a:buClr>
              <a:buFont typeface="Verdana"/>
              <a:buNone/>
              <a:defRPr sz="1600" b="1" i="0" u="none" strike="noStrike" cap="none">
                <a:solidFill>
                  <a:schemeClr val="lt1"/>
                </a:solidFill>
                <a:latin typeface="Verdana"/>
                <a:ea typeface="Verdana"/>
                <a:cs typeface="Verdana"/>
                <a:sym typeface="Verdana"/>
              </a:defRPr>
            </a:lvl6pPr>
            <a:lvl7pPr marL="2743200" marR="0" lvl="6" indent="0" algn="l" rtl="0">
              <a:spcBef>
                <a:spcPts val="320"/>
              </a:spcBef>
              <a:spcAft>
                <a:spcPts val="0"/>
              </a:spcAft>
              <a:buClr>
                <a:schemeClr val="lt1"/>
              </a:buClr>
              <a:buFont typeface="Verdana"/>
              <a:buNone/>
              <a:defRPr sz="1600" b="1" i="0" u="none" strike="noStrike" cap="none">
                <a:solidFill>
                  <a:schemeClr val="lt1"/>
                </a:solidFill>
                <a:latin typeface="Verdana"/>
                <a:ea typeface="Verdana"/>
                <a:cs typeface="Verdana"/>
                <a:sym typeface="Verdana"/>
              </a:defRPr>
            </a:lvl7pPr>
            <a:lvl8pPr marL="3200400" marR="0" lvl="7" indent="0" algn="l" rtl="0">
              <a:spcBef>
                <a:spcPts val="320"/>
              </a:spcBef>
              <a:spcAft>
                <a:spcPts val="0"/>
              </a:spcAft>
              <a:buClr>
                <a:schemeClr val="lt1"/>
              </a:buClr>
              <a:buFont typeface="Verdana"/>
              <a:buNone/>
              <a:defRPr sz="1600" b="1" i="0" u="none" strike="noStrike" cap="none">
                <a:solidFill>
                  <a:schemeClr val="lt1"/>
                </a:solidFill>
                <a:latin typeface="Verdana"/>
                <a:ea typeface="Verdana"/>
                <a:cs typeface="Verdana"/>
                <a:sym typeface="Verdana"/>
              </a:defRPr>
            </a:lvl8pPr>
            <a:lvl9pPr marL="3657600" marR="0" lvl="8" indent="0" algn="l" rtl="0">
              <a:spcBef>
                <a:spcPts val="320"/>
              </a:spcBef>
              <a:spcAft>
                <a:spcPts val="0"/>
              </a:spcAft>
              <a:buClr>
                <a:schemeClr val="lt1"/>
              </a:buClr>
              <a:buFont typeface="Verdana"/>
              <a:buNone/>
              <a:defRPr sz="1600" b="1" i="0" u="none" strike="noStrike" cap="none">
                <a:solidFill>
                  <a:schemeClr val="lt1"/>
                </a:solidFill>
                <a:latin typeface="Verdana"/>
                <a:ea typeface="Verdana"/>
                <a:cs typeface="Verdana"/>
                <a:sym typeface="Verdana"/>
              </a:defRPr>
            </a:lvl9pPr>
          </a:lstStyle>
          <a:p>
            <a:endParaRPr/>
          </a:p>
        </p:txBody>
      </p:sp>
      <p:sp>
        <p:nvSpPr>
          <p:cNvPr id="161" name="Shape 161"/>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marL="342900" marR="0" lvl="0" indent="-342900" algn="l" rtl="0">
              <a:spcBef>
                <a:spcPts val="480"/>
              </a:spcBef>
              <a:spcAft>
                <a:spcPts val="0"/>
              </a:spcAft>
              <a:buNone/>
              <a:defRPr sz="2400" b="1" i="0" u="none" strike="noStrike" cap="none">
                <a:solidFill>
                  <a:schemeClr val="lt1"/>
                </a:solidFill>
                <a:latin typeface="Verdana"/>
                <a:ea typeface="Verdana"/>
                <a:cs typeface="Verdana"/>
                <a:sym typeface="Verdana"/>
              </a:defRPr>
            </a:lvl1pPr>
            <a:lvl2pPr marL="742950" marR="0" lvl="1" indent="-158750" algn="l" rtl="0">
              <a:spcBef>
                <a:spcPts val="400"/>
              </a:spcBef>
              <a:spcAft>
                <a:spcPts val="0"/>
              </a:spcAft>
              <a:buClr>
                <a:schemeClr val="lt1"/>
              </a:buClr>
              <a:buSzPct val="100000"/>
              <a:buFont typeface="Verdana"/>
              <a:buChar char="–"/>
              <a:defRPr sz="2000" b="0" i="0" u="none" strike="noStrike" cap="none">
                <a:solidFill>
                  <a:schemeClr val="lt1"/>
                </a:solidFill>
                <a:latin typeface="Verdana"/>
                <a:ea typeface="Verdana"/>
                <a:cs typeface="Verdana"/>
                <a:sym typeface="Verdana"/>
              </a:defRPr>
            </a:lvl2pPr>
            <a:lvl3pPr marL="1143000" marR="0" lvl="2" indent="-114300" algn="l" rtl="0">
              <a:spcBef>
                <a:spcPts val="360"/>
              </a:spcBef>
              <a:spcAft>
                <a:spcPts val="0"/>
              </a:spcAft>
              <a:buClr>
                <a:schemeClr val="lt1"/>
              </a:buClr>
              <a:buSzPct val="100000"/>
              <a:buFont typeface="Verdana"/>
              <a:buChar char="•"/>
              <a:defRPr sz="1800" b="0" i="0" u="none" strike="noStrike" cap="none">
                <a:solidFill>
                  <a:schemeClr val="lt1"/>
                </a:solidFill>
                <a:latin typeface="Verdana"/>
                <a:ea typeface="Verdana"/>
                <a:cs typeface="Verdana"/>
                <a:sym typeface="Verdana"/>
              </a:defRPr>
            </a:lvl3pPr>
            <a:lvl4pPr marL="1600200" marR="0" lvl="3" indent="-127000" algn="l" rtl="0">
              <a:spcBef>
                <a:spcPts val="320"/>
              </a:spcBef>
              <a:spcAft>
                <a:spcPts val="0"/>
              </a:spcAft>
              <a:buClr>
                <a:schemeClr val="lt1"/>
              </a:buClr>
              <a:buSzPct val="100000"/>
              <a:buFont typeface="Verdana"/>
              <a:buChar char="–"/>
              <a:defRPr sz="1600" b="0" i="0" u="none" strike="noStrike" cap="none">
                <a:solidFill>
                  <a:schemeClr val="lt1"/>
                </a:solidFill>
                <a:latin typeface="Verdana"/>
                <a:ea typeface="Verdana"/>
                <a:cs typeface="Verdana"/>
                <a:sym typeface="Verdana"/>
              </a:defRPr>
            </a:lvl4pPr>
            <a:lvl5pPr marL="2057400" marR="0" lvl="4" indent="-127000" algn="l" rtl="0">
              <a:spcBef>
                <a:spcPts val="320"/>
              </a:spcBef>
              <a:spcAft>
                <a:spcPts val="0"/>
              </a:spcAft>
              <a:buClr>
                <a:schemeClr val="lt1"/>
              </a:buClr>
              <a:buSzPct val="100000"/>
              <a:buFont typeface="Verdana"/>
              <a:buChar char="»"/>
              <a:defRPr sz="1600" b="0" i="0" u="none" strike="noStrike" cap="none">
                <a:solidFill>
                  <a:schemeClr val="lt1"/>
                </a:solidFill>
                <a:latin typeface="Verdana"/>
                <a:ea typeface="Verdana"/>
                <a:cs typeface="Verdana"/>
                <a:sym typeface="Verdana"/>
              </a:defRPr>
            </a:lvl5pPr>
            <a:lvl6pPr marL="2514600" marR="0" lvl="5" indent="-127000" algn="l" rtl="0">
              <a:spcBef>
                <a:spcPts val="320"/>
              </a:spcBef>
              <a:spcAft>
                <a:spcPts val="0"/>
              </a:spcAft>
              <a:buClr>
                <a:schemeClr val="lt1"/>
              </a:buClr>
              <a:buSzPct val="100000"/>
              <a:buFont typeface="Verdana"/>
              <a:buChar char="»"/>
              <a:defRPr sz="1600" b="0" i="0" u="none" strike="noStrike" cap="none">
                <a:solidFill>
                  <a:schemeClr val="lt1"/>
                </a:solidFill>
                <a:latin typeface="Verdana"/>
                <a:ea typeface="Verdana"/>
                <a:cs typeface="Verdana"/>
                <a:sym typeface="Verdana"/>
              </a:defRPr>
            </a:lvl6pPr>
            <a:lvl7pPr marL="2971800" marR="0" lvl="6" indent="-127000" algn="l" rtl="0">
              <a:spcBef>
                <a:spcPts val="320"/>
              </a:spcBef>
              <a:spcAft>
                <a:spcPts val="0"/>
              </a:spcAft>
              <a:buClr>
                <a:schemeClr val="lt1"/>
              </a:buClr>
              <a:buSzPct val="100000"/>
              <a:buFont typeface="Verdana"/>
              <a:buChar char="»"/>
              <a:defRPr sz="1600" b="0" i="0" u="none" strike="noStrike" cap="none">
                <a:solidFill>
                  <a:schemeClr val="lt1"/>
                </a:solidFill>
                <a:latin typeface="Verdana"/>
                <a:ea typeface="Verdana"/>
                <a:cs typeface="Verdana"/>
                <a:sym typeface="Verdana"/>
              </a:defRPr>
            </a:lvl7pPr>
            <a:lvl8pPr marL="3429000" marR="0" lvl="7" indent="-127000" algn="l" rtl="0">
              <a:spcBef>
                <a:spcPts val="320"/>
              </a:spcBef>
              <a:spcAft>
                <a:spcPts val="0"/>
              </a:spcAft>
              <a:buClr>
                <a:schemeClr val="lt1"/>
              </a:buClr>
              <a:buSzPct val="100000"/>
              <a:buFont typeface="Verdana"/>
              <a:buChar char="»"/>
              <a:defRPr sz="1600" b="0" i="0" u="none" strike="noStrike" cap="none">
                <a:solidFill>
                  <a:schemeClr val="lt1"/>
                </a:solidFill>
                <a:latin typeface="Verdana"/>
                <a:ea typeface="Verdana"/>
                <a:cs typeface="Verdana"/>
                <a:sym typeface="Verdana"/>
              </a:defRPr>
            </a:lvl8pPr>
            <a:lvl9pPr marL="3886200" marR="0" lvl="8" indent="-127000" algn="l" rtl="0">
              <a:spcBef>
                <a:spcPts val="320"/>
              </a:spcBef>
              <a:spcAft>
                <a:spcPts val="0"/>
              </a:spcAft>
              <a:buClr>
                <a:schemeClr val="lt1"/>
              </a:buClr>
              <a:buSzPct val="100000"/>
              <a:buFont typeface="Verdana"/>
              <a:buChar char="»"/>
              <a:defRPr sz="1600" b="0" i="0" u="none" strike="noStrike" cap="none">
                <a:solidFill>
                  <a:schemeClr val="lt1"/>
                </a:solidFill>
                <a:latin typeface="Verdana"/>
                <a:ea typeface="Verdana"/>
                <a:cs typeface="Verdana"/>
                <a:sym typeface="Verdana"/>
              </a:defRPr>
            </a:lvl9pPr>
          </a:lstStyle>
          <a:p>
            <a:endParaRPr/>
          </a:p>
        </p:txBody>
      </p:sp>
      <p:sp>
        <p:nvSpPr>
          <p:cNvPr id="162" name="Shape 162"/>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marR="0" lvl="0" indent="0" algn="l" rtl="0">
              <a:spcBef>
                <a:spcPts val="480"/>
              </a:spcBef>
              <a:spcAft>
                <a:spcPts val="0"/>
              </a:spcAft>
              <a:buClr>
                <a:schemeClr val="lt1"/>
              </a:buClr>
              <a:buFont typeface="Verdana"/>
              <a:buNone/>
              <a:defRPr sz="2400" b="1" i="0" u="none" strike="noStrike" cap="none">
                <a:solidFill>
                  <a:schemeClr val="lt1"/>
                </a:solidFill>
                <a:latin typeface="Verdana"/>
                <a:ea typeface="Verdana"/>
                <a:cs typeface="Verdana"/>
                <a:sym typeface="Verdana"/>
              </a:defRPr>
            </a:lvl1pPr>
            <a:lvl2pPr marL="457200" marR="0" lvl="1" indent="0" algn="l" rtl="0">
              <a:spcBef>
                <a:spcPts val="400"/>
              </a:spcBef>
              <a:spcAft>
                <a:spcPts val="0"/>
              </a:spcAft>
              <a:buClr>
                <a:schemeClr val="lt1"/>
              </a:buClr>
              <a:buFont typeface="Verdana"/>
              <a:buNone/>
              <a:defRPr sz="2000" b="1" i="0" u="none" strike="noStrike" cap="none">
                <a:solidFill>
                  <a:schemeClr val="lt1"/>
                </a:solidFill>
                <a:latin typeface="Verdana"/>
                <a:ea typeface="Verdana"/>
                <a:cs typeface="Verdana"/>
                <a:sym typeface="Verdana"/>
              </a:defRPr>
            </a:lvl2pPr>
            <a:lvl3pPr marL="914400" marR="0" lvl="2" indent="0" algn="l" rtl="0">
              <a:spcBef>
                <a:spcPts val="360"/>
              </a:spcBef>
              <a:spcAft>
                <a:spcPts val="0"/>
              </a:spcAft>
              <a:buClr>
                <a:schemeClr val="lt1"/>
              </a:buClr>
              <a:buFont typeface="Verdana"/>
              <a:buNone/>
              <a:defRPr sz="1800" b="1" i="0" u="none" strike="noStrike" cap="none">
                <a:solidFill>
                  <a:schemeClr val="lt1"/>
                </a:solidFill>
                <a:latin typeface="Verdana"/>
                <a:ea typeface="Verdana"/>
                <a:cs typeface="Verdana"/>
                <a:sym typeface="Verdana"/>
              </a:defRPr>
            </a:lvl3pPr>
            <a:lvl4pPr marL="1371600" marR="0" lvl="3" indent="0" algn="l" rtl="0">
              <a:spcBef>
                <a:spcPts val="320"/>
              </a:spcBef>
              <a:spcAft>
                <a:spcPts val="0"/>
              </a:spcAft>
              <a:buClr>
                <a:schemeClr val="lt1"/>
              </a:buClr>
              <a:buFont typeface="Verdana"/>
              <a:buNone/>
              <a:defRPr sz="1600" b="1" i="0" u="none" strike="noStrike" cap="none">
                <a:solidFill>
                  <a:schemeClr val="lt1"/>
                </a:solidFill>
                <a:latin typeface="Verdana"/>
                <a:ea typeface="Verdana"/>
                <a:cs typeface="Verdana"/>
                <a:sym typeface="Verdana"/>
              </a:defRPr>
            </a:lvl4pPr>
            <a:lvl5pPr marL="1828800" marR="0" lvl="4" indent="0" algn="l" rtl="0">
              <a:spcBef>
                <a:spcPts val="320"/>
              </a:spcBef>
              <a:spcAft>
                <a:spcPts val="0"/>
              </a:spcAft>
              <a:buClr>
                <a:schemeClr val="lt1"/>
              </a:buClr>
              <a:buFont typeface="Verdana"/>
              <a:buNone/>
              <a:defRPr sz="1600" b="1" i="0" u="none" strike="noStrike" cap="none">
                <a:solidFill>
                  <a:schemeClr val="lt1"/>
                </a:solidFill>
                <a:latin typeface="Verdana"/>
                <a:ea typeface="Verdana"/>
                <a:cs typeface="Verdana"/>
                <a:sym typeface="Verdana"/>
              </a:defRPr>
            </a:lvl5pPr>
            <a:lvl6pPr marL="2286000" marR="0" lvl="5" indent="0" algn="l" rtl="0">
              <a:spcBef>
                <a:spcPts val="320"/>
              </a:spcBef>
              <a:spcAft>
                <a:spcPts val="0"/>
              </a:spcAft>
              <a:buClr>
                <a:schemeClr val="lt1"/>
              </a:buClr>
              <a:buFont typeface="Verdana"/>
              <a:buNone/>
              <a:defRPr sz="1600" b="1" i="0" u="none" strike="noStrike" cap="none">
                <a:solidFill>
                  <a:schemeClr val="lt1"/>
                </a:solidFill>
                <a:latin typeface="Verdana"/>
                <a:ea typeface="Verdana"/>
                <a:cs typeface="Verdana"/>
                <a:sym typeface="Verdana"/>
              </a:defRPr>
            </a:lvl6pPr>
            <a:lvl7pPr marL="2743200" marR="0" lvl="6" indent="0" algn="l" rtl="0">
              <a:spcBef>
                <a:spcPts val="320"/>
              </a:spcBef>
              <a:spcAft>
                <a:spcPts val="0"/>
              </a:spcAft>
              <a:buClr>
                <a:schemeClr val="lt1"/>
              </a:buClr>
              <a:buFont typeface="Verdana"/>
              <a:buNone/>
              <a:defRPr sz="1600" b="1" i="0" u="none" strike="noStrike" cap="none">
                <a:solidFill>
                  <a:schemeClr val="lt1"/>
                </a:solidFill>
                <a:latin typeface="Verdana"/>
                <a:ea typeface="Verdana"/>
                <a:cs typeface="Verdana"/>
                <a:sym typeface="Verdana"/>
              </a:defRPr>
            </a:lvl7pPr>
            <a:lvl8pPr marL="3200400" marR="0" lvl="7" indent="0" algn="l" rtl="0">
              <a:spcBef>
                <a:spcPts val="320"/>
              </a:spcBef>
              <a:spcAft>
                <a:spcPts val="0"/>
              </a:spcAft>
              <a:buClr>
                <a:schemeClr val="lt1"/>
              </a:buClr>
              <a:buFont typeface="Verdana"/>
              <a:buNone/>
              <a:defRPr sz="1600" b="1" i="0" u="none" strike="noStrike" cap="none">
                <a:solidFill>
                  <a:schemeClr val="lt1"/>
                </a:solidFill>
                <a:latin typeface="Verdana"/>
                <a:ea typeface="Verdana"/>
                <a:cs typeface="Verdana"/>
                <a:sym typeface="Verdana"/>
              </a:defRPr>
            </a:lvl8pPr>
            <a:lvl9pPr marL="3657600" marR="0" lvl="8" indent="0" algn="l" rtl="0">
              <a:spcBef>
                <a:spcPts val="320"/>
              </a:spcBef>
              <a:spcAft>
                <a:spcPts val="0"/>
              </a:spcAft>
              <a:buClr>
                <a:schemeClr val="lt1"/>
              </a:buClr>
              <a:buFont typeface="Verdana"/>
              <a:buNone/>
              <a:defRPr sz="1600" b="1" i="0" u="none" strike="noStrike" cap="none">
                <a:solidFill>
                  <a:schemeClr val="lt1"/>
                </a:solidFill>
                <a:latin typeface="Verdana"/>
                <a:ea typeface="Verdana"/>
                <a:cs typeface="Verdana"/>
                <a:sym typeface="Verdana"/>
              </a:defRPr>
            </a:lvl9pPr>
          </a:lstStyle>
          <a:p>
            <a:endParaRPr/>
          </a:p>
        </p:txBody>
      </p:sp>
      <p:sp>
        <p:nvSpPr>
          <p:cNvPr id="163" name="Shape 163"/>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marL="342900" marR="0" lvl="0" indent="-342900" algn="l" rtl="0">
              <a:spcBef>
                <a:spcPts val="480"/>
              </a:spcBef>
              <a:spcAft>
                <a:spcPts val="0"/>
              </a:spcAft>
              <a:buNone/>
              <a:defRPr sz="2400" b="1" i="0" u="none" strike="noStrike" cap="none">
                <a:solidFill>
                  <a:schemeClr val="lt1"/>
                </a:solidFill>
                <a:latin typeface="Verdana"/>
                <a:ea typeface="Verdana"/>
                <a:cs typeface="Verdana"/>
                <a:sym typeface="Verdana"/>
              </a:defRPr>
            </a:lvl1pPr>
            <a:lvl2pPr marL="742950" marR="0" lvl="1" indent="-158750" algn="l" rtl="0">
              <a:spcBef>
                <a:spcPts val="400"/>
              </a:spcBef>
              <a:spcAft>
                <a:spcPts val="0"/>
              </a:spcAft>
              <a:buClr>
                <a:schemeClr val="lt1"/>
              </a:buClr>
              <a:buSzPct val="100000"/>
              <a:buFont typeface="Verdana"/>
              <a:buChar char="–"/>
              <a:defRPr sz="2000" b="0" i="0" u="none" strike="noStrike" cap="none">
                <a:solidFill>
                  <a:schemeClr val="lt1"/>
                </a:solidFill>
                <a:latin typeface="Verdana"/>
                <a:ea typeface="Verdana"/>
                <a:cs typeface="Verdana"/>
                <a:sym typeface="Verdana"/>
              </a:defRPr>
            </a:lvl2pPr>
            <a:lvl3pPr marL="1143000" marR="0" lvl="2" indent="-114300" algn="l" rtl="0">
              <a:spcBef>
                <a:spcPts val="360"/>
              </a:spcBef>
              <a:spcAft>
                <a:spcPts val="0"/>
              </a:spcAft>
              <a:buClr>
                <a:schemeClr val="lt1"/>
              </a:buClr>
              <a:buSzPct val="100000"/>
              <a:buFont typeface="Verdana"/>
              <a:buChar char="•"/>
              <a:defRPr sz="1800" b="0" i="0" u="none" strike="noStrike" cap="none">
                <a:solidFill>
                  <a:schemeClr val="lt1"/>
                </a:solidFill>
                <a:latin typeface="Verdana"/>
                <a:ea typeface="Verdana"/>
                <a:cs typeface="Verdana"/>
                <a:sym typeface="Verdana"/>
              </a:defRPr>
            </a:lvl3pPr>
            <a:lvl4pPr marL="1600200" marR="0" lvl="3" indent="-127000" algn="l" rtl="0">
              <a:spcBef>
                <a:spcPts val="320"/>
              </a:spcBef>
              <a:spcAft>
                <a:spcPts val="0"/>
              </a:spcAft>
              <a:buClr>
                <a:schemeClr val="lt1"/>
              </a:buClr>
              <a:buSzPct val="100000"/>
              <a:buFont typeface="Verdana"/>
              <a:buChar char="–"/>
              <a:defRPr sz="1600" b="0" i="0" u="none" strike="noStrike" cap="none">
                <a:solidFill>
                  <a:schemeClr val="lt1"/>
                </a:solidFill>
                <a:latin typeface="Verdana"/>
                <a:ea typeface="Verdana"/>
                <a:cs typeface="Verdana"/>
                <a:sym typeface="Verdana"/>
              </a:defRPr>
            </a:lvl4pPr>
            <a:lvl5pPr marL="2057400" marR="0" lvl="4" indent="-127000" algn="l" rtl="0">
              <a:spcBef>
                <a:spcPts val="320"/>
              </a:spcBef>
              <a:spcAft>
                <a:spcPts val="0"/>
              </a:spcAft>
              <a:buClr>
                <a:schemeClr val="lt1"/>
              </a:buClr>
              <a:buSzPct val="100000"/>
              <a:buFont typeface="Verdana"/>
              <a:buChar char="»"/>
              <a:defRPr sz="1600" b="0" i="0" u="none" strike="noStrike" cap="none">
                <a:solidFill>
                  <a:schemeClr val="lt1"/>
                </a:solidFill>
                <a:latin typeface="Verdana"/>
                <a:ea typeface="Verdana"/>
                <a:cs typeface="Verdana"/>
                <a:sym typeface="Verdana"/>
              </a:defRPr>
            </a:lvl5pPr>
            <a:lvl6pPr marL="2514600" marR="0" lvl="5" indent="-127000" algn="l" rtl="0">
              <a:spcBef>
                <a:spcPts val="320"/>
              </a:spcBef>
              <a:spcAft>
                <a:spcPts val="0"/>
              </a:spcAft>
              <a:buClr>
                <a:schemeClr val="lt1"/>
              </a:buClr>
              <a:buSzPct val="100000"/>
              <a:buFont typeface="Verdana"/>
              <a:buChar char="»"/>
              <a:defRPr sz="1600" b="0" i="0" u="none" strike="noStrike" cap="none">
                <a:solidFill>
                  <a:schemeClr val="lt1"/>
                </a:solidFill>
                <a:latin typeface="Verdana"/>
                <a:ea typeface="Verdana"/>
                <a:cs typeface="Verdana"/>
                <a:sym typeface="Verdana"/>
              </a:defRPr>
            </a:lvl6pPr>
            <a:lvl7pPr marL="2971800" marR="0" lvl="6" indent="-127000" algn="l" rtl="0">
              <a:spcBef>
                <a:spcPts val="320"/>
              </a:spcBef>
              <a:spcAft>
                <a:spcPts val="0"/>
              </a:spcAft>
              <a:buClr>
                <a:schemeClr val="lt1"/>
              </a:buClr>
              <a:buSzPct val="100000"/>
              <a:buFont typeface="Verdana"/>
              <a:buChar char="»"/>
              <a:defRPr sz="1600" b="0" i="0" u="none" strike="noStrike" cap="none">
                <a:solidFill>
                  <a:schemeClr val="lt1"/>
                </a:solidFill>
                <a:latin typeface="Verdana"/>
                <a:ea typeface="Verdana"/>
                <a:cs typeface="Verdana"/>
                <a:sym typeface="Verdana"/>
              </a:defRPr>
            </a:lvl7pPr>
            <a:lvl8pPr marL="3429000" marR="0" lvl="7" indent="-127000" algn="l" rtl="0">
              <a:spcBef>
                <a:spcPts val="320"/>
              </a:spcBef>
              <a:spcAft>
                <a:spcPts val="0"/>
              </a:spcAft>
              <a:buClr>
                <a:schemeClr val="lt1"/>
              </a:buClr>
              <a:buSzPct val="100000"/>
              <a:buFont typeface="Verdana"/>
              <a:buChar char="»"/>
              <a:defRPr sz="1600" b="0" i="0" u="none" strike="noStrike" cap="none">
                <a:solidFill>
                  <a:schemeClr val="lt1"/>
                </a:solidFill>
                <a:latin typeface="Verdana"/>
                <a:ea typeface="Verdana"/>
                <a:cs typeface="Verdana"/>
                <a:sym typeface="Verdana"/>
              </a:defRPr>
            </a:lvl8pPr>
            <a:lvl9pPr marL="3886200" marR="0" lvl="8" indent="-127000" algn="l" rtl="0">
              <a:spcBef>
                <a:spcPts val="320"/>
              </a:spcBef>
              <a:spcAft>
                <a:spcPts val="0"/>
              </a:spcAft>
              <a:buClr>
                <a:schemeClr val="lt1"/>
              </a:buClr>
              <a:buSzPct val="100000"/>
              <a:buFont typeface="Verdana"/>
              <a:buChar char="»"/>
              <a:defRPr sz="1600" b="0" i="0" u="none" strike="noStrike" cap="none">
                <a:solidFill>
                  <a:schemeClr val="lt1"/>
                </a:solidFill>
                <a:latin typeface="Verdana"/>
                <a:ea typeface="Verdana"/>
                <a:cs typeface="Verdana"/>
                <a:sym typeface="Verdana"/>
              </a:defRPr>
            </a:lvl9pPr>
          </a:lstStyle>
          <a:p>
            <a:endParaRPr/>
          </a:p>
        </p:txBody>
      </p:sp>
      <p:sp>
        <p:nvSpPr>
          <p:cNvPr id="164" name="Shape 164"/>
          <p:cNvSpPr txBox="1">
            <a:spLocks noGrp="1"/>
          </p:cNvSpPr>
          <p:nvPr>
            <p:ph type="sldNum" idx="12"/>
          </p:nvPr>
        </p:nvSpPr>
        <p:spPr>
          <a:xfrm>
            <a:off x="346075" y="6348412"/>
            <a:ext cx="409575" cy="38576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a:solidFill>
                  <a:schemeClr val="lt1"/>
                </a:solidFill>
                <a:latin typeface="Verdana"/>
                <a:ea typeface="Verdana"/>
                <a:cs typeface="Verdana"/>
                <a:sym typeface="Verdana"/>
              </a:rPr>
              <a:t>‹#›</a:t>
            </a:fld>
            <a:endParaRPr lang="en-US" sz="800">
              <a:solidFill>
                <a:schemeClr val="lt1"/>
              </a:solidFill>
              <a:latin typeface="Verdana"/>
              <a:ea typeface="Verdana"/>
              <a:cs typeface="Verdana"/>
              <a:sym typeface="Verdana"/>
            </a:endParaRPr>
          </a:p>
        </p:txBody>
      </p:sp>
      <p:sp>
        <p:nvSpPr>
          <p:cNvPr id="165" name="Shape 165"/>
          <p:cNvSpPr txBox="1">
            <a:spLocks noGrp="1"/>
          </p:cNvSpPr>
          <p:nvPr>
            <p:ph type="ftr" idx="11"/>
          </p:nvPr>
        </p:nvSpPr>
        <p:spPr>
          <a:xfrm>
            <a:off x="568325" y="6345237"/>
            <a:ext cx="4433887" cy="419099"/>
          </a:xfrm>
          <a:prstGeom prst="rect">
            <a:avLst/>
          </a:prstGeom>
          <a:noFill/>
          <a:ln>
            <a:noFill/>
          </a:ln>
        </p:spPr>
        <p:txBody>
          <a:bodyPr lIns="91425" tIns="91425" rIns="91425" bIns="91425" anchor="t" anchorCtr="0"/>
          <a:lstStyle>
            <a:lvl1pPr marL="0" marR="0" lvl="0" indent="0" algn="l" rtl="0">
              <a:spcBef>
                <a:spcPts val="0"/>
              </a:spcBef>
              <a:spcAft>
                <a:spcPts val="0"/>
              </a:spcAft>
              <a:buNone/>
              <a:defRPr sz="800">
                <a:solidFill>
                  <a:schemeClr val="lt1"/>
                </a:solidFill>
                <a:latin typeface="Verdana"/>
                <a:ea typeface="Verdana"/>
                <a:cs typeface="Verdana"/>
                <a:sym typeface="Verdana"/>
              </a:defRPr>
            </a:lvl1pPr>
            <a:lvl2pPr marL="457200" marR="0" lvl="1" indent="0" algn="l" rtl="0">
              <a:spcBef>
                <a:spcPts val="0"/>
              </a:spcBef>
              <a:spcAft>
                <a:spcPts val="0"/>
              </a:spcAft>
              <a:buNone/>
              <a:defRPr sz="2400" b="0" i="0" u="none" strike="noStrike" cap="none">
                <a:solidFill>
                  <a:schemeClr val="dk1"/>
                </a:solidFill>
                <a:latin typeface="Verdana"/>
                <a:ea typeface="Verdana"/>
                <a:cs typeface="Verdana"/>
                <a:sym typeface="Verdana"/>
              </a:defRPr>
            </a:lvl2pPr>
            <a:lvl3pPr marL="914400" marR="0" lvl="2" indent="0" algn="l" rtl="0">
              <a:spcBef>
                <a:spcPts val="0"/>
              </a:spcBef>
              <a:spcAft>
                <a:spcPts val="0"/>
              </a:spcAft>
              <a:buNone/>
              <a:defRPr sz="2400" b="0" i="0" u="none" strike="noStrike" cap="none">
                <a:solidFill>
                  <a:schemeClr val="dk1"/>
                </a:solidFill>
                <a:latin typeface="Verdana"/>
                <a:ea typeface="Verdana"/>
                <a:cs typeface="Verdana"/>
                <a:sym typeface="Verdana"/>
              </a:defRPr>
            </a:lvl3pPr>
            <a:lvl4pPr marL="1371600" marR="0" lvl="3" indent="0" algn="l" rtl="0">
              <a:spcBef>
                <a:spcPts val="0"/>
              </a:spcBef>
              <a:spcAft>
                <a:spcPts val="0"/>
              </a:spcAft>
              <a:buNone/>
              <a:defRPr sz="2400" b="0" i="0" u="none" strike="noStrike" cap="none">
                <a:solidFill>
                  <a:schemeClr val="dk1"/>
                </a:solidFill>
                <a:latin typeface="Verdana"/>
                <a:ea typeface="Verdana"/>
                <a:cs typeface="Verdana"/>
                <a:sym typeface="Verdana"/>
              </a:defRPr>
            </a:lvl4pPr>
            <a:lvl5pPr marL="1828800" marR="0" lvl="4" indent="0" algn="l" rtl="0">
              <a:spcBef>
                <a:spcPts val="0"/>
              </a:spcBef>
              <a:spcAft>
                <a:spcPts val="0"/>
              </a:spcAft>
              <a:buNone/>
              <a:defRPr sz="2400" b="0" i="0" u="none" strike="noStrike" cap="none">
                <a:solidFill>
                  <a:schemeClr val="dk1"/>
                </a:solidFill>
                <a:latin typeface="Verdana"/>
                <a:ea typeface="Verdana"/>
                <a:cs typeface="Verdana"/>
                <a:sym typeface="Verdana"/>
              </a:defRPr>
            </a:lvl5pPr>
            <a:lvl6pPr marL="2286000" marR="0" lvl="5" indent="0" algn="l" rtl="0">
              <a:spcBef>
                <a:spcPts val="0"/>
              </a:spcBef>
              <a:buNone/>
              <a:defRPr sz="2400" b="0" i="0" u="none" strike="noStrike" cap="none">
                <a:solidFill>
                  <a:schemeClr val="dk1"/>
                </a:solidFill>
                <a:latin typeface="Verdana"/>
                <a:ea typeface="Verdana"/>
                <a:cs typeface="Verdana"/>
                <a:sym typeface="Verdana"/>
              </a:defRPr>
            </a:lvl6pPr>
            <a:lvl7pPr marL="2743200" marR="0" lvl="6" indent="0" algn="l" rtl="0">
              <a:spcBef>
                <a:spcPts val="0"/>
              </a:spcBef>
              <a:buNone/>
              <a:defRPr sz="2400" b="0" i="0" u="none" strike="noStrike" cap="none">
                <a:solidFill>
                  <a:schemeClr val="dk1"/>
                </a:solidFill>
                <a:latin typeface="Verdana"/>
                <a:ea typeface="Verdana"/>
                <a:cs typeface="Verdana"/>
                <a:sym typeface="Verdana"/>
              </a:defRPr>
            </a:lvl7pPr>
            <a:lvl8pPr marL="3200400" marR="0" lvl="7" indent="0" algn="l" rtl="0">
              <a:spcBef>
                <a:spcPts val="0"/>
              </a:spcBef>
              <a:buNone/>
              <a:defRPr sz="2400" b="0" i="0" u="none" strike="noStrike" cap="none">
                <a:solidFill>
                  <a:schemeClr val="dk1"/>
                </a:solidFill>
                <a:latin typeface="Verdana"/>
                <a:ea typeface="Verdana"/>
                <a:cs typeface="Verdana"/>
                <a:sym typeface="Verdana"/>
              </a:defRPr>
            </a:lvl8pPr>
            <a:lvl9pPr marL="3657600" marR="0" lvl="8" indent="0" algn="l" rtl="0">
              <a:spcBef>
                <a:spcPts val="0"/>
              </a:spcBef>
              <a:buNone/>
              <a:defRPr sz="2400" b="0" i="0" u="none" strike="noStrike" cap="none">
                <a:solidFill>
                  <a:schemeClr val="dk1"/>
                </a:solidFill>
                <a:latin typeface="Verdana"/>
                <a:ea typeface="Verdana"/>
                <a:cs typeface="Verdana"/>
                <a:sym typeface="Verdana"/>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66"/>
        <p:cNvGrpSpPr/>
        <p:nvPr/>
      </p:nvGrpSpPr>
      <p:grpSpPr>
        <a:xfrm>
          <a:off x="0" y="0"/>
          <a:ext cx="0" cy="0"/>
          <a:chOff x="0" y="0"/>
          <a:chExt cx="0" cy="0"/>
        </a:xfrm>
      </p:grpSpPr>
      <p:sp>
        <p:nvSpPr>
          <p:cNvPr id="167" name="Shape 167"/>
          <p:cNvSpPr txBox="1">
            <a:spLocks noGrp="1"/>
          </p:cNvSpPr>
          <p:nvPr>
            <p:ph type="title"/>
          </p:nvPr>
        </p:nvSpPr>
        <p:spPr>
          <a:xfrm>
            <a:off x="323850" y="323850"/>
            <a:ext cx="8380413" cy="84455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2600" b="1" i="0" u="none" strike="noStrike" cap="none">
                <a:solidFill>
                  <a:schemeClr val="lt1"/>
                </a:solidFill>
                <a:latin typeface="Verdana"/>
                <a:ea typeface="Verdana"/>
                <a:cs typeface="Verdana"/>
                <a:sym typeface="Verdana"/>
              </a:defRPr>
            </a:lvl1pPr>
            <a:lvl2pPr marL="0" marR="0" lvl="1" indent="0" algn="l" rtl="0">
              <a:spcBef>
                <a:spcPts val="0"/>
              </a:spcBef>
              <a:spcAft>
                <a:spcPts val="0"/>
              </a:spcAft>
              <a:buNone/>
              <a:defRPr sz="2600" b="1" i="0" u="none" strike="noStrike" cap="none">
                <a:solidFill>
                  <a:schemeClr val="lt1"/>
                </a:solidFill>
                <a:latin typeface="Verdana"/>
                <a:ea typeface="Verdana"/>
                <a:cs typeface="Verdana"/>
                <a:sym typeface="Verdana"/>
              </a:defRPr>
            </a:lvl2pPr>
            <a:lvl3pPr marL="0" marR="0" lvl="2" indent="0" algn="l" rtl="0">
              <a:spcBef>
                <a:spcPts val="0"/>
              </a:spcBef>
              <a:spcAft>
                <a:spcPts val="0"/>
              </a:spcAft>
              <a:buNone/>
              <a:defRPr sz="2600" b="1" i="0" u="none" strike="noStrike" cap="none">
                <a:solidFill>
                  <a:schemeClr val="lt1"/>
                </a:solidFill>
                <a:latin typeface="Verdana"/>
                <a:ea typeface="Verdana"/>
                <a:cs typeface="Verdana"/>
                <a:sym typeface="Verdana"/>
              </a:defRPr>
            </a:lvl3pPr>
            <a:lvl4pPr marL="0" marR="0" lvl="3" indent="0" algn="l" rtl="0">
              <a:spcBef>
                <a:spcPts val="0"/>
              </a:spcBef>
              <a:spcAft>
                <a:spcPts val="0"/>
              </a:spcAft>
              <a:buNone/>
              <a:defRPr sz="2600" b="1" i="0" u="none" strike="noStrike" cap="none">
                <a:solidFill>
                  <a:schemeClr val="lt1"/>
                </a:solidFill>
                <a:latin typeface="Verdana"/>
                <a:ea typeface="Verdana"/>
                <a:cs typeface="Verdana"/>
                <a:sym typeface="Verdana"/>
              </a:defRPr>
            </a:lvl4pPr>
            <a:lvl5pPr marL="0" marR="0" lvl="4" indent="0" algn="l" rtl="0">
              <a:spcBef>
                <a:spcPts val="0"/>
              </a:spcBef>
              <a:spcAft>
                <a:spcPts val="0"/>
              </a:spcAft>
              <a:buNone/>
              <a:defRPr sz="2600" b="1" i="0" u="none" strike="noStrike" cap="none">
                <a:solidFill>
                  <a:schemeClr val="lt1"/>
                </a:solidFill>
                <a:latin typeface="Verdana"/>
                <a:ea typeface="Verdana"/>
                <a:cs typeface="Verdana"/>
                <a:sym typeface="Verdana"/>
              </a:defRPr>
            </a:lvl5pPr>
            <a:lvl6pPr marL="457200" marR="0" lvl="5" indent="0" algn="l" rtl="0">
              <a:spcBef>
                <a:spcPts val="0"/>
              </a:spcBef>
              <a:spcAft>
                <a:spcPts val="0"/>
              </a:spcAft>
              <a:buNone/>
              <a:defRPr sz="2600" b="1" i="0" u="none" strike="noStrike" cap="none">
                <a:solidFill>
                  <a:schemeClr val="lt1"/>
                </a:solidFill>
                <a:latin typeface="Verdana"/>
                <a:ea typeface="Verdana"/>
                <a:cs typeface="Verdana"/>
                <a:sym typeface="Verdana"/>
              </a:defRPr>
            </a:lvl6pPr>
            <a:lvl7pPr marL="914400" marR="0" lvl="6" indent="0" algn="l" rtl="0">
              <a:spcBef>
                <a:spcPts val="0"/>
              </a:spcBef>
              <a:spcAft>
                <a:spcPts val="0"/>
              </a:spcAft>
              <a:buNone/>
              <a:defRPr sz="2600" b="1" i="0" u="none" strike="noStrike" cap="none">
                <a:solidFill>
                  <a:schemeClr val="lt1"/>
                </a:solidFill>
                <a:latin typeface="Verdana"/>
                <a:ea typeface="Verdana"/>
                <a:cs typeface="Verdana"/>
                <a:sym typeface="Verdana"/>
              </a:defRPr>
            </a:lvl7pPr>
            <a:lvl8pPr marL="1371600" marR="0" lvl="7" indent="0" algn="l" rtl="0">
              <a:spcBef>
                <a:spcPts val="0"/>
              </a:spcBef>
              <a:spcAft>
                <a:spcPts val="0"/>
              </a:spcAft>
              <a:buNone/>
              <a:defRPr sz="2600" b="1" i="0" u="none" strike="noStrike" cap="none">
                <a:solidFill>
                  <a:schemeClr val="lt1"/>
                </a:solidFill>
                <a:latin typeface="Verdana"/>
                <a:ea typeface="Verdana"/>
                <a:cs typeface="Verdana"/>
                <a:sym typeface="Verdana"/>
              </a:defRPr>
            </a:lvl8pPr>
            <a:lvl9pPr marL="1828800" marR="0" lvl="8" indent="0" algn="l" rtl="0">
              <a:spcBef>
                <a:spcPts val="0"/>
              </a:spcBef>
              <a:spcAft>
                <a:spcPts val="0"/>
              </a:spcAft>
              <a:buNone/>
              <a:defRPr sz="2600" b="1" i="0" u="none" strike="noStrike" cap="none">
                <a:solidFill>
                  <a:schemeClr val="lt1"/>
                </a:solidFill>
                <a:latin typeface="Verdana"/>
                <a:ea typeface="Verdana"/>
                <a:cs typeface="Verdana"/>
                <a:sym typeface="Verdana"/>
              </a:defRPr>
            </a:lvl9pPr>
          </a:lstStyle>
          <a:p>
            <a:endParaRPr/>
          </a:p>
        </p:txBody>
      </p:sp>
      <p:sp>
        <p:nvSpPr>
          <p:cNvPr id="168" name="Shape 168"/>
          <p:cNvSpPr txBox="1">
            <a:spLocks noGrp="1"/>
          </p:cNvSpPr>
          <p:nvPr>
            <p:ph type="sldNum" idx="12"/>
          </p:nvPr>
        </p:nvSpPr>
        <p:spPr>
          <a:xfrm>
            <a:off x="346075" y="6348412"/>
            <a:ext cx="409575" cy="38576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a:solidFill>
                  <a:schemeClr val="lt1"/>
                </a:solidFill>
                <a:latin typeface="Verdana"/>
                <a:ea typeface="Verdana"/>
                <a:cs typeface="Verdana"/>
                <a:sym typeface="Verdana"/>
              </a:rPr>
              <a:t>‹#›</a:t>
            </a:fld>
            <a:endParaRPr lang="en-US" sz="800">
              <a:solidFill>
                <a:schemeClr val="lt1"/>
              </a:solidFill>
              <a:latin typeface="Verdana"/>
              <a:ea typeface="Verdana"/>
              <a:cs typeface="Verdana"/>
              <a:sym typeface="Verdana"/>
            </a:endParaRPr>
          </a:p>
        </p:txBody>
      </p:sp>
      <p:sp>
        <p:nvSpPr>
          <p:cNvPr id="169" name="Shape 169"/>
          <p:cNvSpPr txBox="1">
            <a:spLocks noGrp="1"/>
          </p:cNvSpPr>
          <p:nvPr>
            <p:ph type="ftr" idx="11"/>
          </p:nvPr>
        </p:nvSpPr>
        <p:spPr>
          <a:xfrm>
            <a:off x="568325" y="6345237"/>
            <a:ext cx="4433887" cy="419099"/>
          </a:xfrm>
          <a:prstGeom prst="rect">
            <a:avLst/>
          </a:prstGeom>
          <a:noFill/>
          <a:ln>
            <a:noFill/>
          </a:ln>
        </p:spPr>
        <p:txBody>
          <a:bodyPr lIns="91425" tIns="91425" rIns="91425" bIns="91425" anchor="t" anchorCtr="0"/>
          <a:lstStyle>
            <a:lvl1pPr marL="0" marR="0" lvl="0" indent="0" algn="l" rtl="0">
              <a:spcBef>
                <a:spcPts val="0"/>
              </a:spcBef>
              <a:spcAft>
                <a:spcPts val="0"/>
              </a:spcAft>
              <a:buNone/>
              <a:defRPr sz="800">
                <a:solidFill>
                  <a:schemeClr val="lt1"/>
                </a:solidFill>
                <a:latin typeface="Verdana"/>
                <a:ea typeface="Verdana"/>
                <a:cs typeface="Verdana"/>
                <a:sym typeface="Verdana"/>
              </a:defRPr>
            </a:lvl1pPr>
            <a:lvl2pPr marL="457200" marR="0" lvl="1" indent="0" algn="l" rtl="0">
              <a:spcBef>
                <a:spcPts val="0"/>
              </a:spcBef>
              <a:spcAft>
                <a:spcPts val="0"/>
              </a:spcAft>
              <a:buNone/>
              <a:defRPr sz="2400" b="0" i="0" u="none" strike="noStrike" cap="none">
                <a:solidFill>
                  <a:schemeClr val="dk1"/>
                </a:solidFill>
                <a:latin typeface="Verdana"/>
                <a:ea typeface="Verdana"/>
                <a:cs typeface="Verdana"/>
                <a:sym typeface="Verdana"/>
              </a:defRPr>
            </a:lvl2pPr>
            <a:lvl3pPr marL="914400" marR="0" lvl="2" indent="0" algn="l" rtl="0">
              <a:spcBef>
                <a:spcPts val="0"/>
              </a:spcBef>
              <a:spcAft>
                <a:spcPts val="0"/>
              </a:spcAft>
              <a:buNone/>
              <a:defRPr sz="2400" b="0" i="0" u="none" strike="noStrike" cap="none">
                <a:solidFill>
                  <a:schemeClr val="dk1"/>
                </a:solidFill>
                <a:latin typeface="Verdana"/>
                <a:ea typeface="Verdana"/>
                <a:cs typeface="Verdana"/>
                <a:sym typeface="Verdana"/>
              </a:defRPr>
            </a:lvl3pPr>
            <a:lvl4pPr marL="1371600" marR="0" lvl="3" indent="0" algn="l" rtl="0">
              <a:spcBef>
                <a:spcPts val="0"/>
              </a:spcBef>
              <a:spcAft>
                <a:spcPts val="0"/>
              </a:spcAft>
              <a:buNone/>
              <a:defRPr sz="2400" b="0" i="0" u="none" strike="noStrike" cap="none">
                <a:solidFill>
                  <a:schemeClr val="dk1"/>
                </a:solidFill>
                <a:latin typeface="Verdana"/>
                <a:ea typeface="Verdana"/>
                <a:cs typeface="Verdana"/>
                <a:sym typeface="Verdana"/>
              </a:defRPr>
            </a:lvl4pPr>
            <a:lvl5pPr marL="1828800" marR="0" lvl="4" indent="0" algn="l" rtl="0">
              <a:spcBef>
                <a:spcPts val="0"/>
              </a:spcBef>
              <a:spcAft>
                <a:spcPts val="0"/>
              </a:spcAft>
              <a:buNone/>
              <a:defRPr sz="2400" b="0" i="0" u="none" strike="noStrike" cap="none">
                <a:solidFill>
                  <a:schemeClr val="dk1"/>
                </a:solidFill>
                <a:latin typeface="Verdana"/>
                <a:ea typeface="Verdana"/>
                <a:cs typeface="Verdana"/>
                <a:sym typeface="Verdana"/>
              </a:defRPr>
            </a:lvl5pPr>
            <a:lvl6pPr marL="2286000" marR="0" lvl="5" indent="0" algn="l" rtl="0">
              <a:spcBef>
                <a:spcPts val="0"/>
              </a:spcBef>
              <a:buNone/>
              <a:defRPr sz="2400" b="0" i="0" u="none" strike="noStrike" cap="none">
                <a:solidFill>
                  <a:schemeClr val="dk1"/>
                </a:solidFill>
                <a:latin typeface="Verdana"/>
                <a:ea typeface="Verdana"/>
                <a:cs typeface="Verdana"/>
                <a:sym typeface="Verdana"/>
              </a:defRPr>
            </a:lvl6pPr>
            <a:lvl7pPr marL="2743200" marR="0" lvl="6" indent="0" algn="l" rtl="0">
              <a:spcBef>
                <a:spcPts val="0"/>
              </a:spcBef>
              <a:buNone/>
              <a:defRPr sz="2400" b="0" i="0" u="none" strike="noStrike" cap="none">
                <a:solidFill>
                  <a:schemeClr val="dk1"/>
                </a:solidFill>
                <a:latin typeface="Verdana"/>
                <a:ea typeface="Verdana"/>
                <a:cs typeface="Verdana"/>
                <a:sym typeface="Verdana"/>
              </a:defRPr>
            </a:lvl7pPr>
            <a:lvl8pPr marL="3200400" marR="0" lvl="7" indent="0" algn="l" rtl="0">
              <a:spcBef>
                <a:spcPts val="0"/>
              </a:spcBef>
              <a:buNone/>
              <a:defRPr sz="2400" b="0" i="0" u="none" strike="noStrike" cap="none">
                <a:solidFill>
                  <a:schemeClr val="dk1"/>
                </a:solidFill>
                <a:latin typeface="Verdana"/>
                <a:ea typeface="Verdana"/>
                <a:cs typeface="Verdana"/>
                <a:sym typeface="Verdana"/>
              </a:defRPr>
            </a:lvl8pPr>
            <a:lvl9pPr marL="3657600" marR="0" lvl="8" indent="0" algn="l" rtl="0">
              <a:spcBef>
                <a:spcPts val="0"/>
              </a:spcBef>
              <a:buNone/>
              <a:defRPr sz="2400" b="0" i="0" u="none" strike="noStrike" cap="none">
                <a:solidFill>
                  <a:schemeClr val="dk1"/>
                </a:solidFill>
                <a:latin typeface="Verdana"/>
                <a:ea typeface="Verdana"/>
                <a:cs typeface="Verdana"/>
                <a:sym typeface="Verdana"/>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70"/>
        <p:cNvGrpSpPr/>
        <p:nvPr/>
      </p:nvGrpSpPr>
      <p:grpSpPr>
        <a:xfrm>
          <a:off x="0" y="0"/>
          <a:ext cx="0" cy="0"/>
          <a:chOff x="0" y="0"/>
          <a:chExt cx="0" cy="0"/>
        </a:xfrm>
      </p:grpSpPr>
      <p:sp>
        <p:nvSpPr>
          <p:cNvPr id="171" name="Shape 171"/>
          <p:cNvSpPr txBox="1">
            <a:spLocks noGrp="1"/>
          </p:cNvSpPr>
          <p:nvPr>
            <p:ph type="sldNum" idx="12"/>
          </p:nvPr>
        </p:nvSpPr>
        <p:spPr>
          <a:xfrm>
            <a:off x="346075" y="6348412"/>
            <a:ext cx="409575" cy="38576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a:solidFill>
                  <a:schemeClr val="lt1"/>
                </a:solidFill>
                <a:latin typeface="Verdana"/>
                <a:ea typeface="Verdana"/>
                <a:cs typeface="Verdana"/>
                <a:sym typeface="Verdana"/>
              </a:rPr>
              <a:t>‹#›</a:t>
            </a:fld>
            <a:endParaRPr lang="en-US" sz="800">
              <a:solidFill>
                <a:schemeClr val="lt1"/>
              </a:solidFill>
              <a:latin typeface="Verdana"/>
              <a:ea typeface="Verdana"/>
              <a:cs typeface="Verdana"/>
              <a:sym typeface="Verdana"/>
            </a:endParaRPr>
          </a:p>
        </p:txBody>
      </p:sp>
      <p:sp>
        <p:nvSpPr>
          <p:cNvPr id="172" name="Shape 172"/>
          <p:cNvSpPr txBox="1">
            <a:spLocks noGrp="1"/>
          </p:cNvSpPr>
          <p:nvPr>
            <p:ph type="ftr" idx="11"/>
          </p:nvPr>
        </p:nvSpPr>
        <p:spPr>
          <a:xfrm>
            <a:off x="568325" y="6345237"/>
            <a:ext cx="4433887" cy="419099"/>
          </a:xfrm>
          <a:prstGeom prst="rect">
            <a:avLst/>
          </a:prstGeom>
          <a:noFill/>
          <a:ln>
            <a:noFill/>
          </a:ln>
        </p:spPr>
        <p:txBody>
          <a:bodyPr lIns="91425" tIns="91425" rIns="91425" bIns="91425" anchor="t" anchorCtr="0"/>
          <a:lstStyle>
            <a:lvl1pPr marL="0" marR="0" lvl="0" indent="0" algn="l" rtl="0">
              <a:spcBef>
                <a:spcPts val="0"/>
              </a:spcBef>
              <a:spcAft>
                <a:spcPts val="0"/>
              </a:spcAft>
              <a:buNone/>
              <a:defRPr sz="800">
                <a:solidFill>
                  <a:schemeClr val="lt1"/>
                </a:solidFill>
                <a:latin typeface="Verdana"/>
                <a:ea typeface="Verdana"/>
                <a:cs typeface="Verdana"/>
                <a:sym typeface="Verdana"/>
              </a:defRPr>
            </a:lvl1pPr>
            <a:lvl2pPr marL="457200" marR="0" lvl="1" indent="0" algn="l" rtl="0">
              <a:spcBef>
                <a:spcPts val="0"/>
              </a:spcBef>
              <a:spcAft>
                <a:spcPts val="0"/>
              </a:spcAft>
              <a:buNone/>
              <a:defRPr sz="2400" b="0" i="0" u="none" strike="noStrike" cap="none">
                <a:solidFill>
                  <a:schemeClr val="dk1"/>
                </a:solidFill>
                <a:latin typeface="Verdana"/>
                <a:ea typeface="Verdana"/>
                <a:cs typeface="Verdana"/>
                <a:sym typeface="Verdana"/>
              </a:defRPr>
            </a:lvl2pPr>
            <a:lvl3pPr marL="914400" marR="0" lvl="2" indent="0" algn="l" rtl="0">
              <a:spcBef>
                <a:spcPts val="0"/>
              </a:spcBef>
              <a:spcAft>
                <a:spcPts val="0"/>
              </a:spcAft>
              <a:buNone/>
              <a:defRPr sz="2400" b="0" i="0" u="none" strike="noStrike" cap="none">
                <a:solidFill>
                  <a:schemeClr val="dk1"/>
                </a:solidFill>
                <a:latin typeface="Verdana"/>
                <a:ea typeface="Verdana"/>
                <a:cs typeface="Verdana"/>
                <a:sym typeface="Verdana"/>
              </a:defRPr>
            </a:lvl3pPr>
            <a:lvl4pPr marL="1371600" marR="0" lvl="3" indent="0" algn="l" rtl="0">
              <a:spcBef>
                <a:spcPts val="0"/>
              </a:spcBef>
              <a:spcAft>
                <a:spcPts val="0"/>
              </a:spcAft>
              <a:buNone/>
              <a:defRPr sz="2400" b="0" i="0" u="none" strike="noStrike" cap="none">
                <a:solidFill>
                  <a:schemeClr val="dk1"/>
                </a:solidFill>
                <a:latin typeface="Verdana"/>
                <a:ea typeface="Verdana"/>
                <a:cs typeface="Verdana"/>
                <a:sym typeface="Verdana"/>
              </a:defRPr>
            </a:lvl4pPr>
            <a:lvl5pPr marL="1828800" marR="0" lvl="4" indent="0" algn="l" rtl="0">
              <a:spcBef>
                <a:spcPts val="0"/>
              </a:spcBef>
              <a:spcAft>
                <a:spcPts val="0"/>
              </a:spcAft>
              <a:buNone/>
              <a:defRPr sz="2400" b="0" i="0" u="none" strike="noStrike" cap="none">
                <a:solidFill>
                  <a:schemeClr val="dk1"/>
                </a:solidFill>
                <a:latin typeface="Verdana"/>
                <a:ea typeface="Verdana"/>
                <a:cs typeface="Verdana"/>
                <a:sym typeface="Verdana"/>
              </a:defRPr>
            </a:lvl5pPr>
            <a:lvl6pPr marL="2286000" marR="0" lvl="5" indent="0" algn="l" rtl="0">
              <a:spcBef>
                <a:spcPts val="0"/>
              </a:spcBef>
              <a:buNone/>
              <a:defRPr sz="2400" b="0" i="0" u="none" strike="noStrike" cap="none">
                <a:solidFill>
                  <a:schemeClr val="dk1"/>
                </a:solidFill>
                <a:latin typeface="Verdana"/>
                <a:ea typeface="Verdana"/>
                <a:cs typeface="Verdana"/>
                <a:sym typeface="Verdana"/>
              </a:defRPr>
            </a:lvl6pPr>
            <a:lvl7pPr marL="2743200" marR="0" lvl="6" indent="0" algn="l" rtl="0">
              <a:spcBef>
                <a:spcPts val="0"/>
              </a:spcBef>
              <a:buNone/>
              <a:defRPr sz="2400" b="0" i="0" u="none" strike="noStrike" cap="none">
                <a:solidFill>
                  <a:schemeClr val="dk1"/>
                </a:solidFill>
                <a:latin typeface="Verdana"/>
                <a:ea typeface="Verdana"/>
                <a:cs typeface="Verdana"/>
                <a:sym typeface="Verdana"/>
              </a:defRPr>
            </a:lvl7pPr>
            <a:lvl8pPr marL="3200400" marR="0" lvl="7" indent="0" algn="l" rtl="0">
              <a:spcBef>
                <a:spcPts val="0"/>
              </a:spcBef>
              <a:buNone/>
              <a:defRPr sz="2400" b="0" i="0" u="none" strike="noStrike" cap="none">
                <a:solidFill>
                  <a:schemeClr val="dk1"/>
                </a:solidFill>
                <a:latin typeface="Verdana"/>
                <a:ea typeface="Verdana"/>
                <a:cs typeface="Verdana"/>
                <a:sym typeface="Verdana"/>
              </a:defRPr>
            </a:lvl8pPr>
            <a:lvl9pPr marL="3657600" marR="0" lvl="8" indent="0" algn="l" rtl="0">
              <a:spcBef>
                <a:spcPts val="0"/>
              </a:spcBef>
              <a:buNone/>
              <a:defRPr sz="2400" b="0" i="0" u="none" strike="noStrike" cap="none">
                <a:solidFill>
                  <a:schemeClr val="dk1"/>
                </a:solidFill>
                <a:latin typeface="Verdana"/>
                <a:ea typeface="Verdana"/>
                <a:cs typeface="Verdana"/>
                <a:sym typeface="Verdana"/>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spcBef>
                <a:spcPts val="0"/>
              </a:spcBef>
              <a:spcAft>
                <a:spcPts val="0"/>
              </a:spcAft>
              <a:buNone/>
              <a:defRPr sz="4000" b="1" i="0" u="none" strike="noStrike" cap="none">
                <a:solidFill>
                  <a:schemeClr val="folHlink"/>
                </a:solidFill>
                <a:latin typeface="Verdana"/>
                <a:ea typeface="Verdana"/>
                <a:cs typeface="Verdana"/>
                <a:sym typeface="Verdana"/>
              </a:defRPr>
            </a:lvl1pPr>
            <a:lvl2pPr marL="0" marR="0" lvl="1" indent="0" algn="l" rtl="0">
              <a:spcBef>
                <a:spcPts val="0"/>
              </a:spcBef>
              <a:spcAft>
                <a:spcPts val="0"/>
              </a:spcAft>
              <a:buNone/>
              <a:defRPr sz="2600" b="1" i="0" u="none" strike="noStrike" cap="none">
                <a:solidFill>
                  <a:schemeClr val="folHlink"/>
                </a:solidFill>
                <a:latin typeface="Verdana"/>
                <a:ea typeface="Verdana"/>
                <a:cs typeface="Verdana"/>
                <a:sym typeface="Verdana"/>
              </a:defRPr>
            </a:lvl2pPr>
            <a:lvl3pPr marL="0" marR="0" lvl="2" indent="0" algn="l" rtl="0">
              <a:spcBef>
                <a:spcPts val="0"/>
              </a:spcBef>
              <a:spcAft>
                <a:spcPts val="0"/>
              </a:spcAft>
              <a:buNone/>
              <a:defRPr sz="2600" b="1" i="0" u="none" strike="noStrike" cap="none">
                <a:solidFill>
                  <a:schemeClr val="folHlink"/>
                </a:solidFill>
                <a:latin typeface="Verdana"/>
                <a:ea typeface="Verdana"/>
                <a:cs typeface="Verdana"/>
                <a:sym typeface="Verdana"/>
              </a:defRPr>
            </a:lvl3pPr>
            <a:lvl4pPr marL="0" marR="0" lvl="3" indent="0" algn="l" rtl="0">
              <a:spcBef>
                <a:spcPts val="0"/>
              </a:spcBef>
              <a:spcAft>
                <a:spcPts val="0"/>
              </a:spcAft>
              <a:buNone/>
              <a:defRPr sz="2600" b="1" i="0" u="none" strike="noStrike" cap="none">
                <a:solidFill>
                  <a:schemeClr val="folHlink"/>
                </a:solidFill>
                <a:latin typeface="Verdana"/>
                <a:ea typeface="Verdana"/>
                <a:cs typeface="Verdana"/>
                <a:sym typeface="Verdana"/>
              </a:defRPr>
            </a:lvl4pPr>
            <a:lvl5pPr marL="0" marR="0" lvl="4" indent="0" algn="l" rtl="0">
              <a:spcBef>
                <a:spcPts val="0"/>
              </a:spcBef>
              <a:spcAft>
                <a:spcPts val="0"/>
              </a:spcAft>
              <a:buNone/>
              <a:defRPr sz="2600" b="1" i="0" u="none" strike="noStrike" cap="none">
                <a:solidFill>
                  <a:schemeClr val="folHlink"/>
                </a:solidFill>
                <a:latin typeface="Verdana"/>
                <a:ea typeface="Verdana"/>
                <a:cs typeface="Verdana"/>
                <a:sym typeface="Verdana"/>
              </a:defRPr>
            </a:lvl5pPr>
            <a:lvl6pPr marL="457200" marR="0" lvl="5" indent="0" algn="l" rtl="0">
              <a:spcBef>
                <a:spcPts val="0"/>
              </a:spcBef>
              <a:spcAft>
                <a:spcPts val="0"/>
              </a:spcAft>
              <a:buNone/>
              <a:defRPr sz="2600" b="1" i="0" u="none" strike="noStrike" cap="none">
                <a:solidFill>
                  <a:schemeClr val="folHlink"/>
                </a:solidFill>
                <a:latin typeface="Verdana"/>
                <a:ea typeface="Verdana"/>
                <a:cs typeface="Verdana"/>
                <a:sym typeface="Verdana"/>
              </a:defRPr>
            </a:lvl6pPr>
            <a:lvl7pPr marL="914400" marR="0" lvl="6" indent="0" algn="l" rtl="0">
              <a:spcBef>
                <a:spcPts val="0"/>
              </a:spcBef>
              <a:spcAft>
                <a:spcPts val="0"/>
              </a:spcAft>
              <a:buNone/>
              <a:defRPr sz="2600" b="1" i="0" u="none" strike="noStrike" cap="none">
                <a:solidFill>
                  <a:schemeClr val="folHlink"/>
                </a:solidFill>
                <a:latin typeface="Verdana"/>
                <a:ea typeface="Verdana"/>
                <a:cs typeface="Verdana"/>
                <a:sym typeface="Verdana"/>
              </a:defRPr>
            </a:lvl7pPr>
            <a:lvl8pPr marL="1371600" marR="0" lvl="7" indent="0" algn="l" rtl="0">
              <a:spcBef>
                <a:spcPts val="0"/>
              </a:spcBef>
              <a:spcAft>
                <a:spcPts val="0"/>
              </a:spcAft>
              <a:buNone/>
              <a:defRPr sz="2600" b="1" i="0" u="none" strike="noStrike" cap="none">
                <a:solidFill>
                  <a:schemeClr val="folHlink"/>
                </a:solidFill>
                <a:latin typeface="Verdana"/>
                <a:ea typeface="Verdana"/>
                <a:cs typeface="Verdana"/>
                <a:sym typeface="Verdana"/>
              </a:defRPr>
            </a:lvl8pPr>
            <a:lvl9pPr marL="1828800" marR="0" lvl="8" indent="0" algn="l" rtl="0">
              <a:spcBef>
                <a:spcPts val="0"/>
              </a:spcBef>
              <a:spcAft>
                <a:spcPts val="0"/>
              </a:spcAft>
              <a:buNone/>
              <a:defRPr sz="2600" b="1" i="0" u="none" strike="noStrike" cap="none">
                <a:solidFill>
                  <a:schemeClr val="folHlink"/>
                </a:solidFill>
                <a:latin typeface="Verdana"/>
                <a:ea typeface="Verdana"/>
                <a:cs typeface="Verdana"/>
                <a:sym typeface="Verdana"/>
              </a:defRPr>
            </a:lvl9pPr>
          </a:lstStyle>
          <a:p>
            <a:endParaRPr/>
          </a:p>
        </p:txBody>
      </p:sp>
      <p:sp>
        <p:nvSpPr>
          <p:cNvPr id="27" name="Shape 27"/>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spcBef>
                <a:spcPts val="1000"/>
              </a:spcBef>
              <a:spcAft>
                <a:spcPts val="0"/>
              </a:spcAft>
              <a:buClr>
                <a:schemeClr val="lt2"/>
              </a:buClr>
              <a:buFont typeface="Verdana"/>
              <a:buNone/>
              <a:defRPr sz="2000" b="0" i="0" u="none" strike="noStrike" cap="none">
                <a:solidFill>
                  <a:schemeClr val="lt2"/>
                </a:solidFill>
                <a:latin typeface="Verdana"/>
                <a:ea typeface="Verdana"/>
                <a:cs typeface="Verdana"/>
                <a:sym typeface="Verdana"/>
              </a:defRPr>
            </a:lvl1pPr>
            <a:lvl2pPr marL="457200" marR="0" lvl="1" indent="0" algn="l" rtl="0">
              <a:spcBef>
                <a:spcPts val="1800"/>
              </a:spcBef>
              <a:spcAft>
                <a:spcPts val="0"/>
              </a:spcAft>
              <a:buClr>
                <a:schemeClr val="lt2"/>
              </a:buClr>
              <a:buFont typeface="Verdana"/>
              <a:buNone/>
              <a:defRPr sz="1800" b="0" i="0" u="none" strike="noStrike" cap="none">
                <a:solidFill>
                  <a:schemeClr val="lt2"/>
                </a:solidFill>
                <a:latin typeface="Verdana"/>
                <a:ea typeface="Verdana"/>
                <a:cs typeface="Verdana"/>
                <a:sym typeface="Verdana"/>
              </a:defRPr>
            </a:lvl2pPr>
            <a:lvl3pPr marL="914400" marR="0" lvl="2" indent="0" algn="l" rtl="0">
              <a:spcBef>
                <a:spcPts val="400"/>
              </a:spcBef>
              <a:spcAft>
                <a:spcPts val="0"/>
              </a:spcAft>
              <a:buClr>
                <a:schemeClr val="lt2"/>
              </a:buClr>
              <a:buFont typeface="Verdana"/>
              <a:buNone/>
              <a:defRPr sz="1600" b="0" i="0" u="none" strike="noStrike" cap="none">
                <a:solidFill>
                  <a:schemeClr val="lt2"/>
                </a:solidFill>
                <a:latin typeface="Verdana"/>
                <a:ea typeface="Verdana"/>
                <a:cs typeface="Verdana"/>
                <a:sym typeface="Verdana"/>
              </a:defRPr>
            </a:lvl3pPr>
            <a:lvl4pPr marL="1371600" marR="0" lvl="3" indent="0" algn="l" rtl="0">
              <a:spcBef>
                <a:spcPts val="350"/>
              </a:spcBef>
              <a:spcAft>
                <a:spcPts val="0"/>
              </a:spcAft>
              <a:buClr>
                <a:schemeClr val="lt2"/>
              </a:buClr>
              <a:buFont typeface="Verdana"/>
              <a:buNone/>
              <a:defRPr sz="1400" b="0" i="0" u="none" strike="noStrike" cap="none">
                <a:solidFill>
                  <a:schemeClr val="lt2"/>
                </a:solidFill>
                <a:latin typeface="Verdana"/>
                <a:ea typeface="Verdana"/>
                <a:cs typeface="Verdana"/>
                <a:sym typeface="Verdana"/>
              </a:defRPr>
            </a:lvl4pPr>
            <a:lvl5pPr marL="1828800" marR="0" lvl="4" indent="0" algn="l" rtl="0">
              <a:spcBef>
                <a:spcPts val="350"/>
              </a:spcBef>
              <a:spcAft>
                <a:spcPts val="0"/>
              </a:spcAft>
              <a:buClr>
                <a:schemeClr val="lt2"/>
              </a:buClr>
              <a:buFont typeface="Verdana"/>
              <a:buNone/>
              <a:defRPr sz="1400" b="0" i="0" u="none" strike="noStrike" cap="none">
                <a:solidFill>
                  <a:schemeClr val="lt2"/>
                </a:solidFill>
                <a:latin typeface="Verdana"/>
                <a:ea typeface="Verdana"/>
                <a:cs typeface="Verdana"/>
                <a:sym typeface="Verdana"/>
              </a:defRPr>
            </a:lvl5pPr>
            <a:lvl6pPr marL="2286000" marR="0" lvl="5" indent="0" algn="l" rtl="0">
              <a:spcBef>
                <a:spcPts val="350"/>
              </a:spcBef>
              <a:spcAft>
                <a:spcPts val="0"/>
              </a:spcAft>
              <a:buClr>
                <a:schemeClr val="lt2"/>
              </a:buClr>
              <a:buFont typeface="Verdana"/>
              <a:buNone/>
              <a:defRPr sz="1400" b="0" i="0" u="none" strike="noStrike" cap="none">
                <a:solidFill>
                  <a:schemeClr val="lt2"/>
                </a:solidFill>
                <a:latin typeface="Verdana"/>
                <a:ea typeface="Verdana"/>
                <a:cs typeface="Verdana"/>
                <a:sym typeface="Verdana"/>
              </a:defRPr>
            </a:lvl6pPr>
            <a:lvl7pPr marL="2743200" marR="0" lvl="6" indent="0" algn="l" rtl="0">
              <a:spcBef>
                <a:spcPts val="350"/>
              </a:spcBef>
              <a:spcAft>
                <a:spcPts val="0"/>
              </a:spcAft>
              <a:buClr>
                <a:schemeClr val="lt2"/>
              </a:buClr>
              <a:buFont typeface="Verdana"/>
              <a:buNone/>
              <a:defRPr sz="1400" b="0" i="0" u="none" strike="noStrike" cap="none">
                <a:solidFill>
                  <a:schemeClr val="lt2"/>
                </a:solidFill>
                <a:latin typeface="Verdana"/>
                <a:ea typeface="Verdana"/>
                <a:cs typeface="Verdana"/>
                <a:sym typeface="Verdana"/>
              </a:defRPr>
            </a:lvl7pPr>
            <a:lvl8pPr marL="3200400" marR="0" lvl="7" indent="0" algn="l" rtl="0">
              <a:spcBef>
                <a:spcPts val="350"/>
              </a:spcBef>
              <a:spcAft>
                <a:spcPts val="0"/>
              </a:spcAft>
              <a:buClr>
                <a:schemeClr val="lt2"/>
              </a:buClr>
              <a:buFont typeface="Verdana"/>
              <a:buNone/>
              <a:defRPr sz="1400" b="0" i="0" u="none" strike="noStrike" cap="none">
                <a:solidFill>
                  <a:schemeClr val="lt2"/>
                </a:solidFill>
                <a:latin typeface="Verdana"/>
                <a:ea typeface="Verdana"/>
                <a:cs typeface="Verdana"/>
                <a:sym typeface="Verdana"/>
              </a:defRPr>
            </a:lvl8pPr>
            <a:lvl9pPr marL="3657600" marR="0" lvl="8" indent="0" algn="l" rtl="0">
              <a:spcBef>
                <a:spcPts val="350"/>
              </a:spcBef>
              <a:spcAft>
                <a:spcPts val="0"/>
              </a:spcAft>
              <a:buClr>
                <a:schemeClr val="lt2"/>
              </a:buClr>
              <a:buFont typeface="Verdana"/>
              <a:buNone/>
              <a:defRPr sz="1400" b="0" i="0" u="none" strike="noStrike" cap="none">
                <a:solidFill>
                  <a:schemeClr val="lt2"/>
                </a:solidFill>
                <a:latin typeface="Verdana"/>
                <a:ea typeface="Verdana"/>
                <a:cs typeface="Verdana"/>
                <a:sym typeface="Verdana"/>
              </a:defRPr>
            </a:lvl9pPr>
          </a:lstStyle>
          <a:p>
            <a:endParaRPr/>
          </a:p>
        </p:txBody>
      </p:sp>
      <p:sp>
        <p:nvSpPr>
          <p:cNvPr id="28" name="Shape 28"/>
          <p:cNvSpPr txBox="1">
            <a:spLocks noGrp="1"/>
          </p:cNvSpPr>
          <p:nvPr>
            <p:ph type="sldNum" idx="12"/>
          </p:nvPr>
        </p:nvSpPr>
        <p:spPr>
          <a:xfrm>
            <a:off x="350837" y="6356350"/>
            <a:ext cx="409575" cy="2174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a:solidFill>
                  <a:schemeClr val="lt2"/>
                </a:solidFill>
                <a:latin typeface="Verdana"/>
                <a:ea typeface="Verdana"/>
                <a:cs typeface="Verdana"/>
                <a:sym typeface="Verdana"/>
              </a:rPr>
              <a:t>‹#›</a:t>
            </a:fld>
            <a:endParaRPr lang="en-US" sz="800">
              <a:solidFill>
                <a:schemeClr val="lt2"/>
              </a:solidFill>
              <a:latin typeface="Verdana"/>
              <a:ea typeface="Verdana"/>
              <a:cs typeface="Verdana"/>
              <a:sym typeface="Verdana"/>
            </a:endParaRPr>
          </a:p>
        </p:txBody>
      </p:sp>
      <p:sp>
        <p:nvSpPr>
          <p:cNvPr id="29" name="Shape 29"/>
          <p:cNvSpPr txBox="1">
            <a:spLocks noGrp="1"/>
          </p:cNvSpPr>
          <p:nvPr>
            <p:ph type="ftr" idx="11"/>
          </p:nvPr>
        </p:nvSpPr>
        <p:spPr>
          <a:xfrm>
            <a:off x="568325" y="6356350"/>
            <a:ext cx="4691063" cy="287338"/>
          </a:xfrm>
          <a:prstGeom prst="rect">
            <a:avLst/>
          </a:prstGeom>
          <a:noFill/>
          <a:ln>
            <a:noFill/>
          </a:ln>
        </p:spPr>
        <p:txBody>
          <a:bodyPr lIns="91425" tIns="91425" rIns="91425" bIns="91425" anchor="t" anchorCtr="0"/>
          <a:lstStyle>
            <a:lvl1pPr marL="0" marR="0" lvl="0" indent="0" algn="l" rtl="0">
              <a:spcBef>
                <a:spcPts val="0"/>
              </a:spcBef>
              <a:spcAft>
                <a:spcPts val="0"/>
              </a:spcAft>
              <a:buNone/>
              <a:defRPr sz="800">
                <a:solidFill>
                  <a:schemeClr val="dk1"/>
                </a:solidFill>
                <a:latin typeface="Verdana"/>
                <a:ea typeface="Verdana"/>
                <a:cs typeface="Verdana"/>
                <a:sym typeface="Verdana"/>
              </a:defRPr>
            </a:lvl1pPr>
            <a:lvl2pPr marL="457200" marR="0" lvl="1" indent="0" algn="l" rtl="0">
              <a:spcBef>
                <a:spcPts val="0"/>
              </a:spcBef>
              <a:spcAft>
                <a:spcPts val="0"/>
              </a:spcAft>
              <a:buNone/>
              <a:defRPr sz="2400" b="0" i="0" u="none" strike="noStrike" cap="none">
                <a:solidFill>
                  <a:schemeClr val="dk1"/>
                </a:solidFill>
                <a:latin typeface="Verdana"/>
                <a:ea typeface="Verdana"/>
                <a:cs typeface="Verdana"/>
                <a:sym typeface="Verdana"/>
              </a:defRPr>
            </a:lvl2pPr>
            <a:lvl3pPr marL="914400" marR="0" lvl="2" indent="0" algn="l" rtl="0">
              <a:spcBef>
                <a:spcPts val="0"/>
              </a:spcBef>
              <a:spcAft>
                <a:spcPts val="0"/>
              </a:spcAft>
              <a:buNone/>
              <a:defRPr sz="2400" b="0" i="0" u="none" strike="noStrike" cap="none">
                <a:solidFill>
                  <a:schemeClr val="dk1"/>
                </a:solidFill>
                <a:latin typeface="Verdana"/>
                <a:ea typeface="Verdana"/>
                <a:cs typeface="Verdana"/>
                <a:sym typeface="Verdana"/>
              </a:defRPr>
            </a:lvl3pPr>
            <a:lvl4pPr marL="1371600" marR="0" lvl="3" indent="0" algn="l" rtl="0">
              <a:spcBef>
                <a:spcPts val="0"/>
              </a:spcBef>
              <a:spcAft>
                <a:spcPts val="0"/>
              </a:spcAft>
              <a:buNone/>
              <a:defRPr sz="2400" b="0" i="0" u="none" strike="noStrike" cap="none">
                <a:solidFill>
                  <a:schemeClr val="dk1"/>
                </a:solidFill>
                <a:latin typeface="Verdana"/>
                <a:ea typeface="Verdana"/>
                <a:cs typeface="Verdana"/>
                <a:sym typeface="Verdana"/>
              </a:defRPr>
            </a:lvl4pPr>
            <a:lvl5pPr marL="1828800" marR="0" lvl="4" indent="0" algn="l" rtl="0">
              <a:spcBef>
                <a:spcPts val="0"/>
              </a:spcBef>
              <a:spcAft>
                <a:spcPts val="0"/>
              </a:spcAft>
              <a:buNone/>
              <a:defRPr sz="2400" b="0" i="0" u="none" strike="noStrike" cap="none">
                <a:solidFill>
                  <a:schemeClr val="dk1"/>
                </a:solidFill>
                <a:latin typeface="Verdana"/>
                <a:ea typeface="Verdana"/>
                <a:cs typeface="Verdana"/>
                <a:sym typeface="Verdana"/>
              </a:defRPr>
            </a:lvl5pPr>
            <a:lvl6pPr marL="2286000" marR="0" lvl="5" indent="0" algn="l" rtl="0">
              <a:spcBef>
                <a:spcPts val="0"/>
              </a:spcBef>
              <a:buNone/>
              <a:defRPr sz="2400" b="0" i="0" u="none" strike="noStrike" cap="none">
                <a:solidFill>
                  <a:schemeClr val="dk1"/>
                </a:solidFill>
                <a:latin typeface="Verdana"/>
                <a:ea typeface="Verdana"/>
                <a:cs typeface="Verdana"/>
                <a:sym typeface="Verdana"/>
              </a:defRPr>
            </a:lvl6pPr>
            <a:lvl7pPr marL="2743200" marR="0" lvl="6" indent="0" algn="l" rtl="0">
              <a:spcBef>
                <a:spcPts val="0"/>
              </a:spcBef>
              <a:buNone/>
              <a:defRPr sz="2400" b="0" i="0" u="none" strike="noStrike" cap="none">
                <a:solidFill>
                  <a:schemeClr val="dk1"/>
                </a:solidFill>
                <a:latin typeface="Verdana"/>
                <a:ea typeface="Verdana"/>
                <a:cs typeface="Verdana"/>
                <a:sym typeface="Verdana"/>
              </a:defRPr>
            </a:lvl7pPr>
            <a:lvl8pPr marL="3200400" marR="0" lvl="7" indent="0" algn="l" rtl="0">
              <a:spcBef>
                <a:spcPts val="0"/>
              </a:spcBef>
              <a:buNone/>
              <a:defRPr sz="2400" b="0" i="0" u="none" strike="noStrike" cap="none">
                <a:solidFill>
                  <a:schemeClr val="dk1"/>
                </a:solidFill>
                <a:latin typeface="Verdana"/>
                <a:ea typeface="Verdana"/>
                <a:cs typeface="Verdana"/>
                <a:sym typeface="Verdana"/>
              </a:defRPr>
            </a:lvl8pPr>
            <a:lvl9pPr marL="3657600" marR="0" lvl="8" indent="0" algn="l" rtl="0">
              <a:spcBef>
                <a:spcPts val="0"/>
              </a:spcBef>
              <a:buNone/>
              <a:defRPr sz="2400" b="0" i="0" u="none" strike="noStrike" cap="none">
                <a:solidFill>
                  <a:schemeClr val="dk1"/>
                </a:solidFill>
                <a:latin typeface="Verdana"/>
                <a:ea typeface="Verdana"/>
                <a:cs typeface="Verdana"/>
                <a:sym typeface="Verdana"/>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73"/>
        <p:cNvGrpSpPr/>
        <p:nvPr/>
      </p:nvGrpSpPr>
      <p:grpSpPr>
        <a:xfrm>
          <a:off x="0" y="0"/>
          <a:ext cx="0" cy="0"/>
          <a:chOff x="0" y="0"/>
          <a:chExt cx="0" cy="0"/>
        </a:xfrm>
      </p:grpSpPr>
      <p:sp>
        <p:nvSpPr>
          <p:cNvPr id="174" name="Shape 174"/>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chemeClr val="lt1"/>
                </a:solidFill>
                <a:latin typeface="Verdana"/>
                <a:ea typeface="Verdana"/>
                <a:cs typeface="Verdana"/>
                <a:sym typeface="Verdana"/>
              </a:defRPr>
            </a:lvl1pPr>
            <a:lvl2pPr marL="0" marR="0" lvl="1" indent="0" algn="l" rtl="0">
              <a:spcBef>
                <a:spcPts val="0"/>
              </a:spcBef>
              <a:spcAft>
                <a:spcPts val="0"/>
              </a:spcAft>
              <a:buNone/>
              <a:defRPr sz="2600" b="1" i="0" u="none" strike="noStrike" cap="none">
                <a:solidFill>
                  <a:schemeClr val="lt1"/>
                </a:solidFill>
                <a:latin typeface="Verdana"/>
                <a:ea typeface="Verdana"/>
                <a:cs typeface="Verdana"/>
                <a:sym typeface="Verdana"/>
              </a:defRPr>
            </a:lvl2pPr>
            <a:lvl3pPr marL="0" marR="0" lvl="2" indent="0" algn="l" rtl="0">
              <a:spcBef>
                <a:spcPts val="0"/>
              </a:spcBef>
              <a:spcAft>
                <a:spcPts val="0"/>
              </a:spcAft>
              <a:buNone/>
              <a:defRPr sz="2600" b="1" i="0" u="none" strike="noStrike" cap="none">
                <a:solidFill>
                  <a:schemeClr val="lt1"/>
                </a:solidFill>
                <a:latin typeface="Verdana"/>
                <a:ea typeface="Verdana"/>
                <a:cs typeface="Verdana"/>
                <a:sym typeface="Verdana"/>
              </a:defRPr>
            </a:lvl3pPr>
            <a:lvl4pPr marL="0" marR="0" lvl="3" indent="0" algn="l" rtl="0">
              <a:spcBef>
                <a:spcPts val="0"/>
              </a:spcBef>
              <a:spcAft>
                <a:spcPts val="0"/>
              </a:spcAft>
              <a:buNone/>
              <a:defRPr sz="2600" b="1" i="0" u="none" strike="noStrike" cap="none">
                <a:solidFill>
                  <a:schemeClr val="lt1"/>
                </a:solidFill>
                <a:latin typeface="Verdana"/>
                <a:ea typeface="Verdana"/>
                <a:cs typeface="Verdana"/>
                <a:sym typeface="Verdana"/>
              </a:defRPr>
            </a:lvl4pPr>
            <a:lvl5pPr marL="0" marR="0" lvl="4" indent="0" algn="l" rtl="0">
              <a:spcBef>
                <a:spcPts val="0"/>
              </a:spcBef>
              <a:spcAft>
                <a:spcPts val="0"/>
              </a:spcAft>
              <a:buNone/>
              <a:defRPr sz="2600" b="1" i="0" u="none" strike="noStrike" cap="none">
                <a:solidFill>
                  <a:schemeClr val="lt1"/>
                </a:solidFill>
                <a:latin typeface="Verdana"/>
                <a:ea typeface="Verdana"/>
                <a:cs typeface="Verdana"/>
                <a:sym typeface="Verdana"/>
              </a:defRPr>
            </a:lvl5pPr>
            <a:lvl6pPr marL="457200" marR="0" lvl="5" indent="0" algn="l" rtl="0">
              <a:spcBef>
                <a:spcPts val="0"/>
              </a:spcBef>
              <a:spcAft>
                <a:spcPts val="0"/>
              </a:spcAft>
              <a:buNone/>
              <a:defRPr sz="2600" b="1" i="0" u="none" strike="noStrike" cap="none">
                <a:solidFill>
                  <a:schemeClr val="lt1"/>
                </a:solidFill>
                <a:latin typeface="Verdana"/>
                <a:ea typeface="Verdana"/>
                <a:cs typeface="Verdana"/>
                <a:sym typeface="Verdana"/>
              </a:defRPr>
            </a:lvl6pPr>
            <a:lvl7pPr marL="914400" marR="0" lvl="6" indent="0" algn="l" rtl="0">
              <a:spcBef>
                <a:spcPts val="0"/>
              </a:spcBef>
              <a:spcAft>
                <a:spcPts val="0"/>
              </a:spcAft>
              <a:buNone/>
              <a:defRPr sz="2600" b="1" i="0" u="none" strike="noStrike" cap="none">
                <a:solidFill>
                  <a:schemeClr val="lt1"/>
                </a:solidFill>
                <a:latin typeface="Verdana"/>
                <a:ea typeface="Verdana"/>
                <a:cs typeface="Verdana"/>
                <a:sym typeface="Verdana"/>
              </a:defRPr>
            </a:lvl7pPr>
            <a:lvl8pPr marL="1371600" marR="0" lvl="7" indent="0" algn="l" rtl="0">
              <a:spcBef>
                <a:spcPts val="0"/>
              </a:spcBef>
              <a:spcAft>
                <a:spcPts val="0"/>
              </a:spcAft>
              <a:buNone/>
              <a:defRPr sz="2600" b="1" i="0" u="none" strike="noStrike" cap="none">
                <a:solidFill>
                  <a:schemeClr val="lt1"/>
                </a:solidFill>
                <a:latin typeface="Verdana"/>
                <a:ea typeface="Verdana"/>
                <a:cs typeface="Verdana"/>
                <a:sym typeface="Verdana"/>
              </a:defRPr>
            </a:lvl8pPr>
            <a:lvl9pPr marL="1828800" marR="0" lvl="8" indent="0" algn="l" rtl="0">
              <a:spcBef>
                <a:spcPts val="0"/>
              </a:spcBef>
              <a:spcAft>
                <a:spcPts val="0"/>
              </a:spcAft>
              <a:buNone/>
              <a:defRPr sz="2600" b="1" i="0" u="none" strike="noStrike" cap="none">
                <a:solidFill>
                  <a:schemeClr val="lt1"/>
                </a:solidFill>
                <a:latin typeface="Verdana"/>
                <a:ea typeface="Verdana"/>
                <a:cs typeface="Verdana"/>
                <a:sym typeface="Verdana"/>
              </a:defRPr>
            </a:lvl9pPr>
          </a:lstStyle>
          <a:p>
            <a:endParaRPr/>
          </a:p>
        </p:txBody>
      </p:sp>
      <p:sp>
        <p:nvSpPr>
          <p:cNvPr id="175" name="Shape 175"/>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342900" algn="l" rtl="0">
              <a:spcBef>
                <a:spcPts val="640"/>
              </a:spcBef>
              <a:spcAft>
                <a:spcPts val="0"/>
              </a:spcAft>
              <a:buNone/>
              <a:defRPr sz="3200" b="1" i="0" u="none" strike="noStrike" cap="none">
                <a:solidFill>
                  <a:schemeClr val="lt1"/>
                </a:solidFill>
                <a:latin typeface="Verdana"/>
                <a:ea typeface="Verdana"/>
                <a:cs typeface="Verdana"/>
                <a:sym typeface="Verdana"/>
              </a:defRPr>
            </a:lvl1pPr>
            <a:lvl2pPr marL="742950" marR="0" lvl="1" indent="-107950" algn="l" rtl="0">
              <a:spcBef>
                <a:spcPts val="560"/>
              </a:spcBef>
              <a:spcAft>
                <a:spcPts val="0"/>
              </a:spcAft>
              <a:buClr>
                <a:schemeClr val="lt1"/>
              </a:buClr>
              <a:buSzPct val="100000"/>
              <a:buFont typeface="Verdana"/>
              <a:buChar char="–"/>
              <a:defRPr sz="2800" b="0" i="0" u="none" strike="noStrike" cap="none">
                <a:solidFill>
                  <a:schemeClr val="lt1"/>
                </a:solidFill>
                <a:latin typeface="Verdana"/>
                <a:ea typeface="Verdana"/>
                <a:cs typeface="Verdana"/>
                <a:sym typeface="Verdana"/>
              </a:defRPr>
            </a:lvl2pPr>
            <a:lvl3pPr marL="1143000" marR="0" lvl="2" indent="-76200" algn="l" rtl="0">
              <a:spcBef>
                <a:spcPts val="480"/>
              </a:spcBef>
              <a:spcAft>
                <a:spcPts val="0"/>
              </a:spcAft>
              <a:buClr>
                <a:schemeClr val="lt1"/>
              </a:buClr>
              <a:buSzPct val="100000"/>
              <a:buFont typeface="Verdana"/>
              <a:buChar char="•"/>
              <a:defRPr sz="2400" b="0" i="0" u="none" strike="noStrike" cap="none">
                <a:solidFill>
                  <a:schemeClr val="lt1"/>
                </a:solidFill>
                <a:latin typeface="Verdana"/>
                <a:ea typeface="Verdana"/>
                <a:cs typeface="Verdana"/>
                <a:sym typeface="Verdana"/>
              </a:defRPr>
            </a:lvl3pPr>
            <a:lvl4pPr marL="1600200" marR="0" lvl="3" indent="-101600" algn="l" rtl="0">
              <a:spcBef>
                <a:spcPts val="400"/>
              </a:spcBef>
              <a:spcAft>
                <a:spcPts val="0"/>
              </a:spcAft>
              <a:buClr>
                <a:schemeClr val="lt1"/>
              </a:buClr>
              <a:buSzPct val="100000"/>
              <a:buFont typeface="Verdana"/>
              <a:buChar char="–"/>
              <a:defRPr sz="2000" b="0" i="0" u="none" strike="noStrike" cap="none">
                <a:solidFill>
                  <a:schemeClr val="lt1"/>
                </a:solidFill>
                <a:latin typeface="Verdana"/>
                <a:ea typeface="Verdana"/>
                <a:cs typeface="Verdana"/>
                <a:sym typeface="Verdana"/>
              </a:defRPr>
            </a:lvl4pPr>
            <a:lvl5pPr marL="2057400" marR="0" lvl="4" indent="-101600" algn="l" rtl="0">
              <a:spcBef>
                <a:spcPts val="400"/>
              </a:spcBef>
              <a:spcAft>
                <a:spcPts val="0"/>
              </a:spcAft>
              <a:buClr>
                <a:schemeClr val="lt1"/>
              </a:buClr>
              <a:buSzPct val="100000"/>
              <a:buFont typeface="Verdana"/>
              <a:buChar char="»"/>
              <a:defRPr sz="2000" b="0" i="0" u="none" strike="noStrike" cap="none">
                <a:solidFill>
                  <a:schemeClr val="lt1"/>
                </a:solidFill>
                <a:latin typeface="Verdana"/>
                <a:ea typeface="Verdana"/>
                <a:cs typeface="Verdana"/>
                <a:sym typeface="Verdana"/>
              </a:defRPr>
            </a:lvl5pPr>
            <a:lvl6pPr marL="2514600" marR="0" lvl="5" indent="-101600" algn="l" rtl="0">
              <a:spcBef>
                <a:spcPts val="400"/>
              </a:spcBef>
              <a:spcAft>
                <a:spcPts val="0"/>
              </a:spcAft>
              <a:buClr>
                <a:schemeClr val="lt1"/>
              </a:buClr>
              <a:buSzPct val="100000"/>
              <a:buFont typeface="Verdana"/>
              <a:buChar char="»"/>
              <a:defRPr sz="2000" b="0" i="0" u="none" strike="noStrike" cap="none">
                <a:solidFill>
                  <a:schemeClr val="lt1"/>
                </a:solidFill>
                <a:latin typeface="Verdana"/>
                <a:ea typeface="Verdana"/>
                <a:cs typeface="Verdana"/>
                <a:sym typeface="Verdana"/>
              </a:defRPr>
            </a:lvl6pPr>
            <a:lvl7pPr marL="2971800" marR="0" lvl="6" indent="-101600" algn="l" rtl="0">
              <a:spcBef>
                <a:spcPts val="400"/>
              </a:spcBef>
              <a:spcAft>
                <a:spcPts val="0"/>
              </a:spcAft>
              <a:buClr>
                <a:schemeClr val="lt1"/>
              </a:buClr>
              <a:buSzPct val="100000"/>
              <a:buFont typeface="Verdana"/>
              <a:buChar char="»"/>
              <a:defRPr sz="2000" b="0" i="0" u="none" strike="noStrike" cap="none">
                <a:solidFill>
                  <a:schemeClr val="lt1"/>
                </a:solidFill>
                <a:latin typeface="Verdana"/>
                <a:ea typeface="Verdana"/>
                <a:cs typeface="Verdana"/>
                <a:sym typeface="Verdana"/>
              </a:defRPr>
            </a:lvl7pPr>
            <a:lvl8pPr marL="3429000" marR="0" lvl="7" indent="-101600" algn="l" rtl="0">
              <a:spcBef>
                <a:spcPts val="400"/>
              </a:spcBef>
              <a:spcAft>
                <a:spcPts val="0"/>
              </a:spcAft>
              <a:buClr>
                <a:schemeClr val="lt1"/>
              </a:buClr>
              <a:buSzPct val="100000"/>
              <a:buFont typeface="Verdana"/>
              <a:buChar char="»"/>
              <a:defRPr sz="2000" b="0" i="0" u="none" strike="noStrike" cap="none">
                <a:solidFill>
                  <a:schemeClr val="lt1"/>
                </a:solidFill>
                <a:latin typeface="Verdana"/>
                <a:ea typeface="Verdana"/>
                <a:cs typeface="Verdana"/>
                <a:sym typeface="Verdana"/>
              </a:defRPr>
            </a:lvl8pPr>
            <a:lvl9pPr marL="3886200" marR="0" lvl="8" indent="-101600" algn="l" rtl="0">
              <a:spcBef>
                <a:spcPts val="400"/>
              </a:spcBef>
              <a:spcAft>
                <a:spcPts val="0"/>
              </a:spcAft>
              <a:buClr>
                <a:schemeClr val="lt1"/>
              </a:buClr>
              <a:buSzPct val="100000"/>
              <a:buFont typeface="Verdana"/>
              <a:buChar char="»"/>
              <a:defRPr sz="2000" b="0" i="0" u="none" strike="noStrike" cap="none">
                <a:solidFill>
                  <a:schemeClr val="lt1"/>
                </a:solidFill>
                <a:latin typeface="Verdana"/>
                <a:ea typeface="Verdana"/>
                <a:cs typeface="Verdana"/>
                <a:sym typeface="Verdana"/>
              </a:defRPr>
            </a:lvl9pPr>
          </a:lstStyle>
          <a:p>
            <a:endParaRPr/>
          </a:p>
        </p:txBody>
      </p:sp>
      <p:sp>
        <p:nvSpPr>
          <p:cNvPr id="176" name="Shape 176"/>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spcAft>
                <a:spcPts val="0"/>
              </a:spcAft>
              <a:buClr>
                <a:schemeClr val="lt1"/>
              </a:buClr>
              <a:buFont typeface="Verdana"/>
              <a:buNone/>
              <a:defRPr sz="1400" b="1" i="0" u="none" strike="noStrike" cap="none">
                <a:solidFill>
                  <a:schemeClr val="lt1"/>
                </a:solidFill>
                <a:latin typeface="Verdana"/>
                <a:ea typeface="Verdana"/>
                <a:cs typeface="Verdana"/>
                <a:sym typeface="Verdana"/>
              </a:defRPr>
            </a:lvl1pPr>
            <a:lvl2pPr marL="457200" marR="0" lvl="1" indent="0" algn="l" rtl="0">
              <a:spcBef>
                <a:spcPts val="240"/>
              </a:spcBef>
              <a:spcAft>
                <a:spcPts val="0"/>
              </a:spcAft>
              <a:buClr>
                <a:schemeClr val="lt1"/>
              </a:buClr>
              <a:buFont typeface="Verdana"/>
              <a:buNone/>
              <a:defRPr sz="1200" b="0" i="0" u="none" strike="noStrike" cap="none">
                <a:solidFill>
                  <a:schemeClr val="lt1"/>
                </a:solidFill>
                <a:latin typeface="Verdana"/>
                <a:ea typeface="Verdana"/>
                <a:cs typeface="Verdana"/>
                <a:sym typeface="Verdana"/>
              </a:defRPr>
            </a:lvl2pPr>
            <a:lvl3pPr marL="914400" marR="0" lvl="2" indent="0" algn="l" rtl="0">
              <a:spcBef>
                <a:spcPts val="200"/>
              </a:spcBef>
              <a:spcAft>
                <a:spcPts val="0"/>
              </a:spcAft>
              <a:buClr>
                <a:schemeClr val="lt1"/>
              </a:buClr>
              <a:buFont typeface="Verdana"/>
              <a:buNone/>
              <a:defRPr sz="1000" b="0" i="0" u="none" strike="noStrike" cap="none">
                <a:solidFill>
                  <a:schemeClr val="lt1"/>
                </a:solidFill>
                <a:latin typeface="Verdana"/>
                <a:ea typeface="Verdana"/>
                <a:cs typeface="Verdana"/>
                <a:sym typeface="Verdana"/>
              </a:defRPr>
            </a:lvl3pPr>
            <a:lvl4pPr marL="1371600" marR="0" lvl="3" indent="0" algn="l" rtl="0">
              <a:spcBef>
                <a:spcPts val="180"/>
              </a:spcBef>
              <a:spcAft>
                <a:spcPts val="0"/>
              </a:spcAft>
              <a:buClr>
                <a:schemeClr val="lt1"/>
              </a:buClr>
              <a:buFont typeface="Verdana"/>
              <a:buNone/>
              <a:defRPr sz="900" b="0" i="0" u="none" strike="noStrike" cap="none">
                <a:solidFill>
                  <a:schemeClr val="lt1"/>
                </a:solidFill>
                <a:latin typeface="Verdana"/>
                <a:ea typeface="Verdana"/>
                <a:cs typeface="Verdana"/>
                <a:sym typeface="Verdana"/>
              </a:defRPr>
            </a:lvl4pPr>
            <a:lvl5pPr marL="1828800" marR="0" lvl="4" indent="0" algn="l" rtl="0">
              <a:spcBef>
                <a:spcPts val="180"/>
              </a:spcBef>
              <a:spcAft>
                <a:spcPts val="0"/>
              </a:spcAft>
              <a:buClr>
                <a:schemeClr val="lt1"/>
              </a:buClr>
              <a:buFont typeface="Verdana"/>
              <a:buNone/>
              <a:defRPr sz="900" b="0" i="0" u="none" strike="noStrike" cap="none">
                <a:solidFill>
                  <a:schemeClr val="lt1"/>
                </a:solidFill>
                <a:latin typeface="Verdana"/>
                <a:ea typeface="Verdana"/>
                <a:cs typeface="Verdana"/>
                <a:sym typeface="Verdana"/>
              </a:defRPr>
            </a:lvl5pPr>
            <a:lvl6pPr marL="2286000" marR="0" lvl="5" indent="0" algn="l" rtl="0">
              <a:spcBef>
                <a:spcPts val="180"/>
              </a:spcBef>
              <a:spcAft>
                <a:spcPts val="0"/>
              </a:spcAft>
              <a:buClr>
                <a:schemeClr val="lt1"/>
              </a:buClr>
              <a:buFont typeface="Verdana"/>
              <a:buNone/>
              <a:defRPr sz="900" b="0" i="0" u="none" strike="noStrike" cap="none">
                <a:solidFill>
                  <a:schemeClr val="lt1"/>
                </a:solidFill>
                <a:latin typeface="Verdana"/>
                <a:ea typeface="Verdana"/>
                <a:cs typeface="Verdana"/>
                <a:sym typeface="Verdana"/>
              </a:defRPr>
            </a:lvl6pPr>
            <a:lvl7pPr marL="2743200" marR="0" lvl="6" indent="0" algn="l" rtl="0">
              <a:spcBef>
                <a:spcPts val="180"/>
              </a:spcBef>
              <a:spcAft>
                <a:spcPts val="0"/>
              </a:spcAft>
              <a:buClr>
                <a:schemeClr val="lt1"/>
              </a:buClr>
              <a:buFont typeface="Verdana"/>
              <a:buNone/>
              <a:defRPr sz="900" b="0" i="0" u="none" strike="noStrike" cap="none">
                <a:solidFill>
                  <a:schemeClr val="lt1"/>
                </a:solidFill>
                <a:latin typeface="Verdana"/>
                <a:ea typeface="Verdana"/>
                <a:cs typeface="Verdana"/>
                <a:sym typeface="Verdana"/>
              </a:defRPr>
            </a:lvl7pPr>
            <a:lvl8pPr marL="3200400" marR="0" lvl="7" indent="0" algn="l" rtl="0">
              <a:spcBef>
                <a:spcPts val="180"/>
              </a:spcBef>
              <a:spcAft>
                <a:spcPts val="0"/>
              </a:spcAft>
              <a:buClr>
                <a:schemeClr val="lt1"/>
              </a:buClr>
              <a:buFont typeface="Verdana"/>
              <a:buNone/>
              <a:defRPr sz="900" b="0" i="0" u="none" strike="noStrike" cap="none">
                <a:solidFill>
                  <a:schemeClr val="lt1"/>
                </a:solidFill>
                <a:latin typeface="Verdana"/>
                <a:ea typeface="Verdana"/>
                <a:cs typeface="Verdana"/>
                <a:sym typeface="Verdana"/>
              </a:defRPr>
            </a:lvl8pPr>
            <a:lvl9pPr marL="3657600" marR="0" lvl="8" indent="0" algn="l" rtl="0">
              <a:spcBef>
                <a:spcPts val="180"/>
              </a:spcBef>
              <a:spcAft>
                <a:spcPts val="0"/>
              </a:spcAft>
              <a:buClr>
                <a:schemeClr val="lt1"/>
              </a:buClr>
              <a:buFont typeface="Verdana"/>
              <a:buNone/>
              <a:defRPr sz="900" b="0" i="0" u="none" strike="noStrike" cap="none">
                <a:solidFill>
                  <a:schemeClr val="lt1"/>
                </a:solidFill>
                <a:latin typeface="Verdana"/>
                <a:ea typeface="Verdana"/>
                <a:cs typeface="Verdana"/>
                <a:sym typeface="Verdana"/>
              </a:defRPr>
            </a:lvl9pPr>
          </a:lstStyle>
          <a:p>
            <a:endParaRPr/>
          </a:p>
        </p:txBody>
      </p:sp>
      <p:sp>
        <p:nvSpPr>
          <p:cNvPr id="177" name="Shape 177"/>
          <p:cNvSpPr txBox="1">
            <a:spLocks noGrp="1"/>
          </p:cNvSpPr>
          <p:nvPr>
            <p:ph type="sldNum" idx="12"/>
          </p:nvPr>
        </p:nvSpPr>
        <p:spPr>
          <a:xfrm>
            <a:off x="346075" y="6348412"/>
            <a:ext cx="409575" cy="38576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a:solidFill>
                  <a:schemeClr val="lt1"/>
                </a:solidFill>
                <a:latin typeface="Verdana"/>
                <a:ea typeface="Verdana"/>
                <a:cs typeface="Verdana"/>
                <a:sym typeface="Verdana"/>
              </a:rPr>
              <a:t>‹#›</a:t>
            </a:fld>
            <a:endParaRPr lang="en-US" sz="800">
              <a:solidFill>
                <a:schemeClr val="lt1"/>
              </a:solidFill>
              <a:latin typeface="Verdana"/>
              <a:ea typeface="Verdana"/>
              <a:cs typeface="Verdana"/>
              <a:sym typeface="Verdana"/>
            </a:endParaRPr>
          </a:p>
        </p:txBody>
      </p:sp>
      <p:sp>
        <p:nvSpPr>
          <p:cNvPr id="178" name="Shape 178"/>
          <p:cNvSpPr txBox="1">
            <a:spLocks noGrp="1"/>
          </p:cNvSpPr>
          <p:nvPr>
            <p:ph type="ftr" idx="11"/>
          </p:nvPr>
        </p:nvSpPr>
        <p:spPr>
          <a:xfrm>
            <a:off x="568325" y="6345237"/>
            <a:ext cx="4433887" cy="419099"/>
          </a:xfrm>
          <a:prstGeom prst="rect">
            <a:avLst/>
          </a:prstGeom>
          <a:noFill/>
          <a:ln>
            <a:noFill/>
          </a:ln>
        </p:spPr>
        <p:txBody>
          <a:bodyPr lIns="91425" tIns="91425" rIns="91425" bIns="91425" anchor="t" anchorCtr="0"/>
          <a:lstStyle>
            <a:lvl1pPr marL="0" marR="0" lvl="0" indent="0" algn="l" rtl="0">
              <a:spcBef>
                <a:spcPts val="0"/>
              </a:spcBef>
              <a:spcAft>
                <a:spcPts val="0"/>
              </a:spcAft>
              <a:buNone/>
              <a:defRPr sz="800">
                <a:solidFill>
                  <a:schemeClr val="lt1"/>
                </a:solidFill>
                <a:latin typeface="Verdana"/>
                <a:ea typeface="Verdana"/>
                <a:cs typeface="Verdana"/>
                <a:sym typeface="Verdana"/>
              </a:defRPr>
            </a:lvl1pPr>
            <a:lvl2pPr marL="457200" marR="0" lvl="1" indent="0" algn="l" rtl="0">
              <a:spcBef>
                <a:spcPts val="0"/>
              </a:spcBef>
              <a:spcAft>
                <a:spcPts val="0"/>
              </a:spcAft>
              <a:buNone/>
              <a:defRPr sz="2400" b="0" i="0" u="none" strike="noStrike" cap="none">
                <a:solidFill>
                  <a:schemeClr val="dk1"/>
                </a:solidFill>
                <a:latin typeface="Verdana"/>
                <a:ea typeface="Verdana"/>
                <a:cs typeface="Verdana"/>
                <a:sym typeface="Verdana"/>
              </a:defRPr>
            </a:lvl2pPr>
            <a:lvl3pPr marL="914400" marR="0" lvl="2" indent="0" algn="l" rtl="0">
              <a:spcBef>
                <a:spcPts val="0"/>
              </a:spcBef>
              <a:spcAft>
                <a:spcPts val="0"/>
              </a:spcAft>
              <a:buNone/>
              <a:defRPr sz="2400" b="0" i="0" u="none" strike="noStrike" cap="none">
                <a:solidFill>
                  <a:schemeClr val="dk1"/>
                </a:solidFill>
                <a:latin typeface="Verdana"/>
                <a:ea typeface="Verdana"/>
                <a:cs typeface="Verdana"/>
                <a:sym typeface="Verdana"/>
              </a:defRPr>
            </a:lvl3pPr>
            <a:lvl4pPr marL="1371600" marR="0" lvl="3" indent="0" algn="l" rtl="0">
              <a:spcBef>
                <a:spcPts val="0"/>
              </a:spcBef>
              <a:spcAft>
                <a:spcPts val="0"/>
              </a:spcAft>
              <a:buNone/>
              <a:defRPr sz="2400" b="0" i="0" u="none" strike="noStrike" cap="none">
                <a:solidFill>
                  <a:schemeClr val="dk1"/>
                </a:solidFill>
                <a:latin typeface="Verdana"/>
                <a:ea typeface="Verdana"/>
                <a:cs typeface="Verdana"/>
                <a:sym typeface="Verdana"/>
              </a:defRPr>
            </a:lvl4pPr>
            <a:lvl5pPr marL="1828800" marR="0" lvl="4" indent="0" algn="l" rtl="0">
              <a:spcBef>
                <a:spcPts val="0"/>
              </a:spcBef>
              <a:spcAft>
                <a:spcPts val="0"/>
              </a:spcAft>
              <a:buNone/>
              <a:defRPr sz="2400" b="0" i="0" u="none" strike="noStrike" cap="none">
                <a:solidFill>
                  <a:schemeClr val="dk1"/>
                </a:solidFill>
                <a:latin typeface="Verdana"/>
                <a:ea typeface="Verdana"/>
                <a:cs typeface="Verdana"/>
                <a:sym typeface="Verdana"/>
              </a:defRPr>
            </a:lvl5pPr>
            <a:lvl6pPr marL="2286000" marR="0" lvl="5" indent="0" algn="l" rtl="0">
              <a:spcBef>
                <a:spcPts val="0"/>
              </a:spcBef>
              <a:buNone/>
              <a:defRPr sz="2400" b="0" i="0" u="none" strike="noStrike" cap="none">
                <a:solidFill>
                  <a:schemeClr val="dk1"/>
                </a:solidFill>
                <a:latin typeface="Verdana"/>
                <a:ea typeface="Verdana"/>
                <a:cs typeface="Verdana"/>
                <a:sym typeface="Verdana"/>
              </a:defRPr>
            </a:lvl6pPr>
            <a:lvl7pPr marL="2743200" marR="0" lvl="6" indent="0" algn="l" rtl="0">
              <a:spcBef>
                <a:spcPts val="0"/>
              </a:spcBef>
              <a:buNone/>
              <a:defRPr sz="2400" b="0" i="0" u="none" strike="noStrike" cap="none">
                <a:solidFill>
                  <a:schemeClr val="dk1"/>
                </a:solidFill>
                <a:latin typeface="Verdana"/>
                <a:ea typeface="Verdana"/>
                <a:cs typeface="Verdana"/>
                <a:sym typeface="Verdana"/>
              </a:defRPr>
            </a:lvl7pPr>
            <a:lvl8pPr marL="3200400" marR="0" lvl="7" indent="0" algn="l" rtl="0">
              <a:spcBef>
                <a:spcPts val="0"/>
              </a:spcBef>
              <a:buNone/>
              <a:defRPr sz="2400" b="0" i="0" u="none" strike="noStrike" cap="none">
                <a:solidFill>
                  <a:schemeClr val="dk1"/>
                </a:solidFill>
                <a:latin typeface="Verdana"/>
                <a:ea typeface="Verdana"/>
                <a:cs typeface="Verdana"/>
                <a:sym typeface="Verdana"/>
              </a:defRPr>
            </a:lvl8pPr>
            <a:lvl9pPr marL="3657600" marR="0" lvl="8" indent="0" algn="l" rtl="0">
              <a:spcBef>
                <a:spcPts val="0"/>
              </a:spcBef>
              <a:buNone/>
              <a:defRPr sz="2400" b="0" i="0" u="none" strike="noStrike" cap="none">
                <a:solidFill>
                  <a:schemeClr val="dk1"/>
                </a:solidFill>
                <a:latin typeface="Verdana"/>
                <a:ea typeface="Verdana"/>
                <a:cs typeface="Verdana"/>
                <a:sym typeface="Verdana"/>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79"/>
        <p:cNvGrpSpPr/>
        <p:nvPr/>
      </p:nvGrpSpPr>
      <p:grpSpPr>
        <a:xfrm>
          <a:off x="0" y="0"/>
          <a:ext cx="0" cy="0"/>
          <a:chOff x="0" y="0"/>
          <a:chExt cx="0" cy="0"/>
        </a:xfrm>
      </p:grpSpPr>
      <p:sp>
        <p:nvSpPr>
          <p:cNvPr id="180" name="Shape 180"/>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chemeClr val="lt1"/>
                </a:solidFill>
                <a:latin typeface="Verdana"/>
                <a:ea typeface="Verdana"/>
                <a:cs typeface="Verdana"/>
                <a:sym typeface="Verdana"/>
              </a:defRPr>
            </a:lvl1pPr>
            <a:lvl2pPr marL="0" marR="0" lvl="1" indent="0" algn="l" rtl="0">
              <a:spcBef>
                <a:spcPts val="0"/>
              </a:spcBef>
              <a:spcAft>
                <a:spcPts val="0"/>
              </a:spcAft>
              <a:buNone/>
              <a:defRPr sz="2600" b="1" i="0" u="none" strike="noStrike" cap="none">
                <a:solidFill>
                  <a:schemeClr val="lt1"/>
                </a:solidFill>
                <a:latin typeface="Verdana"/>
                <a:ea typeface="Verdana"/>
                <a:cs typeface="Verdana"/>
                <a:sym typeface="Verdana"/>
              </a:defRPr>
            </a:lvl2pPr>
            <a:lvl3pPr marL="0" marR="0" lvl="2" indent="0" algn="l" rtl="0">
              <a:spcBef>
                <a:spcPts val="0"/>
              </a:spcBef>
              <a:spcAft>
                <a:spcPts val="0"/>
              </a:spcAft>
              <a:buNone/>
              <a:defRPr sz="2600" b="1" i="0" u="none" strike="noStrike" cap="none">
                <a:solidFill>
                  <a:schemeClr val="lt1"/>
                </a:solidFill>
                <a:latin typeface="Verdana"/>
                <a:ea typeface="Verdana"/>
                <a:cs typeface="Verdana"/>
                <a:sym typeface="Verdana"/>
              </a:defRPr>
            </a:lvl3pPr>
            <a:lvl4pPr marL="0" marR="0" lvl="3" indent="0" algn="l" rtl="0">
              <a:spcBef>
                <a:spcPts val="0"/>
              </a:spcBef>
              <a:spcAft>
                <a:spcPts val="0"/>
              </a:spcAft>
              <a:buNone/>
              <a:defRPr sz="2600" b="1" i="0" u="none" strike="noStrike" cap="none">
                <a:solidFill>
                  <a:schemeClr val="lt1"/>
                </a:solidFill>
                <a:latin typeface="Verdana"/>
                <a:ea typeface="Verdana"/>
                <a:cs typeface="Verdana"/>
                <a:sym typeface="Verdana"/>
              </a:defRPr>
            </a:lvl4pPr>
            <a:lvl5pPr marL="0" marR="0" lvl="4" indent="0" algn="l" rtl="0">
              <a:spcBef>
                <a:spcPts val="0"/>
              </a:spcBef>
              <a:spcAft>
                <a:spcPts val="0"/>
              </a:spcAft>
              <a:buNone/>
              <a:defRPr sz="2600" b="1" i="0" u="none" strike="noStrike" cap="none">
                <a:solidFill>
                  <a:schemeClr val="lt1"/>
                </a:solidFill>
                <a:latin typeface="Verdana"/>
                <a:ea typeface="Verdana"/>
                <a:cs typeface="Verdana"/>
                <a:sym typeface="Verdana"/>
              </a:defRPr>
            </a:lvl5pPr>
            <a:lvl6pPr marL="457200" marR="0" lvl="5" indent="0" algn="l" rtl="0">
              <a:spcBef>
                <a:spcPts val="0"/>
              </a:spcBef>
              <a:spcAft>
                <a:spcPts val="0"/>
              </a:spcAft>
              <a:buNone/>
              <a:defRPr sz="2600" b="1" i="0" u="none" strike="noStrike" cap="none">
                <a:solidFill>
                  <a:schemeClr val="lt1"/>
                </a:solidFill>
                <a:latin typeface="Verdana"/>
                <a:ea typeface="Verdana"/>
                <a:cs typeface="Verdana"/>
                <a:sym typeface="Verdana"/>
              </a:defRPr>
            </a:lvl6pPr>
            <a:lvl7pPr marL="914400" marR="0" lvl="6" indent="0" algn="l" rtl="0">
              <a:spcBef>
                <a:spcPts val="0"/>
              </a:spcBef>
              <a:spcAft>
                <a:spcPts val="0"/>
              </a:spcAft>
              <a:buNone/>
              <a:defRPr sz="2600" b="1" i="0" u="none" strike="noStrike" cap="none">
                <a:solidFill>
                  <a:schemeClr val="lt1"/>
                </a:solidFill>
                <a:latin typeface="Verdana"/>
                <a:ea typeface="Verdana"/>
                <a:cs typeface="Verdana"/>
                <a:sym typeface="Verdana"/>
              </a:defRPr>
            </a:lvl7pPr>
            <a:lvl8pPr marL="1371600" marR="0" lvl="7" indent="0" algn="l" rtl="0">
              <a:spcBef>
                <a:spcPts val="0"/>
              </a:spcBef>
              <a:spcAft>
                <a:spcPts val="0"/>
              </a:spcAft>
              <a:buNone/>
              <a:defRPr sz="2600" b="1" i="0" u="none" strike="noStrike" cap="none">
                <a:solidFill>
                  <a:schemeClr val="lt1"/>
                </a:solidFill>
                <a:latin typeface="Verdana"/>
                <a:ea typeface="Verdana"/>
                <a:cs typeface="Verdana"/>
                <a:sym typeface="Verdana"/>
              </a:defRPr>
            </a:lvl8pPr>
            <a:lvl9pPr marL="1828800" marR="0" lvl="8" indent="0" algn="l" rtl="0">
              <a:spcBef>
                <a:spcPts val="0"/>
              </a:spcBef>
              <a:spcAft>
                <a:spcPts val="0"/>
              </a:spcAft>
              <a:buNone/>
              <a:defRPr sz="2600" b="1" i="0" u="none" strike="noStrike" cap="none">
                <a:solidFill>
                  <a:schemeClr val="lt1"/>
                </a:solidFill>
                <a:latin typeface="Verdana"/>
                <a:ea typeface="Verdana"/>
                <a:cs typeface="Verdana"/>
                <a:sym typeface="Verdana"/>
              </a:defRPr>
            </a:lvl9pPr>
          </a:lstStyle>
          <a:p>
            <a:endParaRPr/>
          </a:p>
        </p:txBody>
      </p:sp>
      <p:sp>
        <p:nvSpPr>
          <p:cNvPr id="181" name="Shape 181"/>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spcAft>
                <a:spcPts val="0"/>
              </a:spcAft>
              <a:buClr>
                <a:schemeClr val="lt1"/>
              </a:buClr>
              <a:buFont typeface="Verdana"/>
              <a:buNone/>
              <a:defRPr sz="3200" b="1" i="0" u="none" strike="noStrike" cap="none">
                <a:solidFill>
                  <a:schemeClr val="lt1"/>
                </a:solidFill>
                <a:latin typeface="Verdana"/>
                <a:ea typeface="Verdana"/>
                <a:cs typeface="Verdana"/>
                <a:sym typeface="Verdana"/>
              </a:defRPr>
            </a:lvl1pPr>
            <a:lvl2pPr marL="457200" marR="0" lvl="1" indent="0" algn="l" rtl="0">
              <a:spcBef>
                <a:spcPts val="560"/>
              </a:spcBef>
              <a:spcAft>
                <a:spcPts val="0"/>
              </a:spcAft>
              <a:buClr>
                <a:schemeClr val="lt1"/>
              </a:buClr>
              <a:buFont typeface="Verdana"/>
              <a:buNone/>
              <a:defRPr sz="2800" b="0" i="0" u="none" strike="noStrike" cap="none">
                <a:solidFill>
                  <a:schemeClr val="lt1"/>
                </a:solidFill>
                <a:latin typeface="Verdana"/>
                <a:ea typeface="Verdana"/>
                <a:cs typeface="Verdana"/>
                <a:sym typeface="Verdana"/>
              </a:defRPr>
            </a:lvl2pPr>
            <a:lvl3pPr marL="914400" marR="0" lvl="2" indent="0" algn="l" rtl="0">
              <a:spcBef>
                <a:spcPts val="480"/>
              </a:spcBef>
              <a:spcAft>
                <a:spcPts val="0"/>
              </a:spcAft>
              <a:buClr>
                <a:schemeClr val="lt1"/>
              </a:buClr>
              <a:buFont typeface="Verdana"/>
              <a:buNone/>
              <a:defRPr sz="2400" b="0" i="0" u="none" strike="noStrike" cap="none">
                <a:solidFill>
                  <a:schemeClr val="lt1"/>
                </a:solidFill>
                <a:latin typeface="Verdana"/>
                <a:ea typeface="Verdana"/>
                <a:cs typeface="Verdana"/>
                <a:sym typeface="Verdana"/>
              </a:defRPr>
            </a:lvl3pPr>
            <a:lvl4pPr marL="1371600" marR="0" lvl="3" indent="0" algn="l" rtl="0">
              <a:spcBef>
                <a:spcPts val="400"/>
              </a:spcBef>
              <a:spcAft>
                <a:spcPts val="0"/>
              </a:spcAft>
              <a:buClr>
                <a:schemeClr val="lt1"/>
              </a:buClr>
              <a:buFont typeface="Verdana"/>
              <a:buNone/>
              <a:defRPr sz="2000" b="0" i="0" u="none" strike="noStrike" cap="none">
                <a:solidFill>
                  <a:schemeClr val="lt1"/>
                </a:solidFill>
                <a:latin typeface="Verdana"/>
                <a:ea typeface="Verdana"/>
                <a:cs typeface="Verdana"/>
                <a:sym typeface="Verdana"/>
              </a:defRPr>
            </a:lvl4pPr>
            <a:lvl5pPr marL="1828800" marR="0" lvl="4" indent="0" algn="l" rtl="0">
              <a:spcBef>
                <a:spcPts val="400"/>
              </a:spcBef>
              <a:spcAft>
                <a:spcPts val="0"/>
              </a:spcAft>
              <a:buClr>
                <a:schemeClr val="lt1"/>
              </a:buClr>
              <a:buFont typeface="Verdana"/>
              <a:buNone/>
              <a:defRPr sz="2000" b="0" i="0" u="none" strike="noStrike" cap="none">
                <a:solidFill>
                  <a:schemeClr val="lt1"/>
                </a:solidFill>
                <a:latin typeface="Verdana"/>
                <a:ea typeface="Verdana"/>
                <a:cs typeface="Verdana"/>
                <a:sym typeface="Verdana"/>
              </a:defRPr>
            </a:lvl5pPr>
            <a:lvl6pPr marL="2286000" marR="0" lvl="5" indent="0" algn="l" rtl="0">
              <a:spcBef>
                <a:spcPts val="400"/>
              </a:spcBef>
              <a:spcAft>
                <a:spcPts val="0"/>
              </a:spcAft>
              <a:buClr>
                <a:schemeClr val="lt1"/>
              </a:buClr>
              <a:buFont typeface="Verdana"/>
              <a:buNone/>
              <a:defRPr sz="2000" b="0" i="0" u="none" strike="noStrike" cap="none">
                <a:solidFill>
                  <a:schemeClr val="lt1"/>
                </a:solidFill>
                <a:latin typeface="Verdana"/>
                <a:ea typeface="Verdana"/>
                <a:cs typeface="Verdana"/>
                <a:sym typeface="Verdana"/>
              </a:defRPr>
            </a:lvl6pPr>
            <a:lvl7pPr marL="2743200" marR="0" lvl="6" indent="0" algn="l" rtl="0">
              <a:spcBef>
                <a:spcPts val="400"/>
              </a:spcBef>
              <a:spcAft>
                <a:spcPts val="0"/>
              </a:spcAft>
              <a:buClr>
                <a:schemeClr val="lt1"/>
              </a:buClr>
              <a:buFont typeface="Verdana"/>
              <a:buNone/>
              <a:defRPr sz="2000" b="0" i="0" u="none" strike="noStrike" cap="none">
                <a:solidFill>
                  <a:schemeClr val="lt1"/>
                </a:solidFill>
                <a:latin typeface="Verdana"/>
                <a:ea typeface="Verdana"/>
                <a:cs typeface="Verdana"/>
                <a:sym typeface="Verdana"/>
              </a:defRPr>
            </a:lvl7pPr>
            <a:lvl8pPr marL="3200400" marR="0" lvl="7" indent="0" algn="l" rtl="0">
              <a:spcBef>
                <a:spcPts val="400"/>
              </a:spcBef>
              <a:spcAft>
                <a:spcPts val="0"/>
              </a:spcAft>
              <a:buClr>
                <a:schemeClr val="lt1"/>
              </a:buClr>
              <a:buFont typeface="Verdana"/>
              <a:buNone/>
              <a:defRPr sz="2000" b="0" i="0" u="none" strike="noStrike" cap="none">
                <a:solidFill>
                  <a:schemeClr val="lt1"/>
                </a:solidFill>
                <a:latin typeface="Verdana"/>
                <a:ea typeface="Verdana"/>
                <a:cs typeface="Verdana"/>
                <a:sym typeface="Verdana"/>
              </a:defRPr>
            </a:lvl8pPr>
            <a:lvl9pPr marL="3657600" marR="0" lvl="8" indent="0" algn="l" rtl="0">
              <a:spcBef>
                <a:spcPts val="400"/>
              </a:spcBef>
              <a:spcAft>
                <a:spcPts val="0"/>
              </a:spcAft>
              <a:buClr>
                <a:schemeClr val="lt1"/>
              </a:buClr>
              <a:buFont typeface="Verdana"/>
              <a:buNone/>
              <a:defRPr sz="2000" b="0" i="0" u="none" strike="noStrike" cap="none">
                <a:solidFill>
                  <a:schemeClr val="lt1"/>
                </a:solidFill>
                <a:latin typeface="Verdana"/>
                <a:ea typeface="Verdana"/>
                <a:cs typeface="Verdana"/>
                <a:sym typeface="Verdana"/>
              </a:defRPr>
            </a:lvl9pPr>
          </a:lstStyle>
          <a:p>
            <a:endParaRPr/>
          </a:p>
        </p:txBody>
      </p:sp>
      <p:sp>
        <p:nvSpPr>
          <p:cNvPr id="182" name="Shape 182"/>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spcAft>
                <a:spcPts val="0"/>
              </a:spcAft>
              <a:buClr>
                <a:schemeClr val="lt1"/>
              </a:buClr>
              <a:buFont typeface="Verdana"/>
              <a:buNone/>
              <a:defRPr sz="1400" b="1" i="0" u="none" strike="noStrike" cap="none">
                <a:solidFill>
                  <a:schemeClr val="lt1"/>
                </a:solidFill>
                <a:latin typeface="Verdana"/>
                <a:ea typeface="Verdana"/>
                <a:cs typeface="Verdana"/>
                <a:sym typeface="Verdana"/>
              </a:defRPr>
            </a:lvl1pPr>
            <a:lvl2pPr marL="457200" marR="0" lvl="1" indent="0" algn="l" rtl="0">
              <a:spcBef>
                <a:spcPts val="240"/>
              </a:spcBef>
              <a:spcAft>
                <a:spcPts val="0"/>
              </a:spcAft>
              <a:buClr>
                <a:schemeClr val="lt1"/>
              </a:buClr>
              <a:buFont typeface="Verdana"/>
              <a:buNone/>
              <a:defRPr sz="1200" b="0" i="0" u="none" strike="noStrike" cap="none">
                <a:solidFill>
                  <a:schemeClr val="lt1"/>
                </a:solidFill>
                <a:latin typeface="Verdana"/>
                <a:ea typeface="Verdana"/>
                <a:cs typeface="Verdana"/>
                <a:sym typeface="Verdana"/>
              </a:defRPr>
            </a:lvl2pPr>
            <a:lvl3pPr marL="914400" marR="0" lvl="2" indent="0" algn="l" rtl="0">
              <a:spcBef>
                <a:spcPts val="200"/>
              </a:spcBef>
              <a:spcAft>
                <a:spcPts val="0"/>
              </a:spcAft>
              <a:buClr>
                <a:schemeClr val="lt1"/>
              </a:buClr>
              <a:buFont typeface="Verdana"/>
              <a:buNone/>
              <a:defRPr sz="1000" b="0" i="0" u="none" strike="noStrike" cap="none">
                <a:solidFill>
                  <a:schemeClr val="lt1"/>
                </a:solidFill>
                <a:latin typeface="Verdana"/>
                <a:ea typeface="Verdana"/>
                <a:cs typeface="Verdana"/>
                <a:sym typeface="Verdana"/>
              </a:defRPr>
            </a:lvl3pPr>
            <a:lvl4pPr marL="1371600" marR="0" lvl="3" indent="0" algn="l" rtl="0">
              <a:spcBef>
                <a:spcPts val="180"/>
              </a:spcBef>
              <a:spcAft>
                <a:spcPts val="0"/>
              </a:spcAft>
              <a:buClr>
                <a:schemeClr val="lt1"/>
              </a:buClr>
              <a:buFont typeface="Verdana"/>
              <a:buNone/>
              <a:defRPr sz="900" b="0" i="0" u="none" strike="noStrike" cap="none">
                <a:solidFill>
                  <a:schemeClr val="lt1"/>
                </a:solidFill>
                <a:latin typeface="Verdana"/>
                <a:ea typeface="Verdana"/>
                <a:cs typeface="Verdana"/>
                <a:sym typeface="Verdana"/>
              </a:defRPr>
            </a:lvl4pPr>
            <a:lvl5pPr marL="1828800" marR="0" lvl="4" indent="0" algn="l" rtl="0">
              <a:spcBef>
                <a:spcPts val="180"/>
              </a:spcBef>
              <a:spcAft>
                <a:spcPts val="0"/>
              </a:spcAft>
              <a:buClr>
                <a:schemeClr val="lt1"/>
              </a:buClr>
              <a:buFont typeface="Verdana"/>
              <a:buNone/>
              <a:defRPr sz="900" b="0" i="0" u="none" strike="noStrike" cap="none">
                <a:solidFill>
                  <a:schemeClr val="lt1"/>
                </a:solidFill>
                <a:latin typeface="Verdana"/>
                <a:ea typeface="Verdana"/>
                <a:cs typeface="Verdana"/>
                <a:sym typeface="Verdana"/>
              </a:defRPr>
            </a:lvl5pPr>
            <a:lvl6pPr marL="2286000" marR="0" lvl="5" indent="0" algn="l" rtl="0">
              <a:spcBef>
                <a:spcPts val="180"/>
              </a:spcBef>
              <a:spcAft>
                <a:spcPts val="0"/>
              </a:spcAft>
              <a:buClr>
                <a:schemeClr val="lt1"/>
              </a:buClr>
              <a:buFont typeface="Verdana"/>
              <a:buNone/>
              <a:defRPr sz="900" b="0" i="0" u="none" strike="noStrike" cap="none">
                <a:solidFill>
                  <a:schemeClr val="lt1"/>
                </a:solidFill>
                <a:latin typeface="Verdana"/>
                <a:ea typeface="Verdana"/>
                <a:cs typeface="Verdana"/>
                <a:sym typeface="Verdana"/>
              </a:defRPr>
            </a:lvl6pPr>
            <a:lvl7pPr marL="2743200" marR="0" lvl="6" indent="0" algn="l" rtl="0">
              <a:spcBef>
                <a:spcPts val="180"/>
              </a:spcBef>
              <a:spcAft>
                <a:spcPts val="0"/>
              </a:spcAft>
              <a:buClr>
                <a:schemeClr val="lt1"/>
              </a:buClr>
              <a:buFont typeface="Verdana"/>
              <a:buNone/>
              <a:defRPr sz="900" b="0" i="0" u="none" strike="noStrike" cap="none">
                <a:solidFill>
                  <a:schemeClr val="lt1"/>
                </a:solidFill>
                <a:latin typeface="Verdana"/>
                <a:ea typeface="Verdana"/>
                <a:cs typeface="Verdana"/>
                <a:sym typeface="Verdana"/>
              </a:defRPr>
            </a:lvl7pPr>
            <a:lvl8pPr marL="3200400" marR="0" lvl="7" indent="0" algn="l" rtl="0">
              <a:spcBef>
                <a:spcPts val="180"/>
              </a:spcBef>
              <a:spcAft>
                <a:spcPts val="0"/>
              </a:spcAft>
              <a:buClr>
                <a:schemeClr val="lt1"/>
              </a:buClr>
              <a:buFont typeface="Verdana"/>
              <a:buNone/>
              <a:defRPr sz="900" b="0" i="0" u="none" strike="noStrike" cap="none">
                <a:solidFill>
                  <a:schemeClr val="lt1"/>
                </a:solidFill>
                <a:latin typeface="Verdana"/>
                <a:ea typeface="Verdana"/>
                <a:cs typeface="Verdana"/>
                <a:sym typeface="Verdana"/>
              </a:defRPr>
            </a:lvl8pPr>
            <a:lvl9pPr marL="3657600" marR="0" lvl="8" indent="0" algn="l" rtl="0">
              <a:spcBef>
                <a:spcPts val="180"/>
              </a:spcBef>
              <a:spcAft>
                <a:spcPts val="0"/>
              </a:spcAft>
              <a:buClr>
                <a:schemeClr val="lt1"/>
              </a:buClr>
              <a:buFont typeface="Verdana"/>
              <a:buNone/>
              <a:defRPr sz="900" b="0" i="0" u="none" strike="noStrike" cap="none">
                <a:solidFill>
                  <a:schemeClr val="lt1"/>
                </a:solidFill>
                <a:latin typeface="Verdana"/>
                <a:ea typeface="Verdana"/>
                <a:cs typeface="Verdana"/>
                <a:sym typeface="Verdana"/>
              </a:defRPr>
            </a:lvl9pPr>
          </a:lstStyle>
          <a:p>
            <a:endParaRPr/>
          </a:p>
        </p:txBody>
      </p:sp>
      <p:sp>
        <p:nvSpPr>
          <p:cNvPr id="183" name="Shape 183"/>
          <p:cNvSpPr txBox="1">
            <a:spLocks noGrp="1"/>
          </p:cNvSpPr>
          <p:nvPr>
            <p:ph type="sldNum" idx="12"/>
          </p:nvPr>
        </p:nvSpPr>
        <p:spPr>
          <a:xfrm>
            <a:off x="346075" y="6348412"/>
            <a:ext cx="409575" cy="38576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a:solidFill>
                  <a:schemeClr val="lt1"/>
                </a:solidFill>
                <a:latin typeface="Verdana"/>
                <a:ea typeface="Verdana"/>
                <a:cs typeface="Verdana"/>
                <a:sym typeface="Verdana"/>
              </a:rPr>
              <a:t>‹#›</a:t>
            </a:fld>
            <a:endParaRPr lang="en-US" sz="800">
              <a:solidFill>
                <a:schemeClr val="lt1"/>
              </a:solidFill>
              <a:latin typeface="Verdana"/>
              <a:ea typeface="Verdana"/>
              <a:cs typeface="Verdana"/>
              <a:sym typeface="Verdana"/>
            </a:endParaRPr>
          </a:p>
        </p:txBody>
      </p:sp>
      <p:sp>
        <p:nvSpPr>
          <p:cNvPr id="184" name="Shape 184"/>
          <p:cNvSpPr txBox="1">
            <a:spLocks noGrp="1"/>
          </p:cNvSpPr>
          <p:nvPr>
            <p:ph type="ftr" idx="11"/>
          </p:nvPr>
        </p:nvSpPr>
        <p:spPr>
          <a:xfrm>
            <a:off x="568325" y="6345237"/>
            <a:ext cx="4433887" cy="419099"/>
          </a:xfrm>
          <a:prstGeom prst="rect">
            <a:avLst/>
          </a:prstGeom>
          <a:noFill/>
          <a:ln>
            <a:noFill/>
          </a:ln>
        </p:spPr>
        <p:txBody>
          <a:bodyPr lIns="91425" tIns="91425" rIns="91425" bIns="91425" anchor="t" anchorCtr="0"/>
          <a:lstStyle>
            <a:lvl1pPr marL="0" marR="0" lvl="0" indent="0" algn="l" rtl="0">
              <a:spcBef>
                <a:spcPts val="0"/>
              </a:spcBef>
              <a:spcAft>
                <a:spcPts val="0"/>
              </a:spcAft>
              <a:buNone/>
              <a:defRPr sz="800">
                <a:solidFill>
                  <a:schemeClr val="lt1"/>
                </a:solidFill>
                <a:latin typeface="Verdana"/>
                <a:ea typeface="Verdana"/>
                <a:cs typeface="Verdana"/>
                <a:sym typeface="Verdana"/>
              </a:defRPr>
            </a:lvl1pPr>
            <a:lvl2pPr marL="457200" marR="0" lvl="1" indent="0" algn="l" rtl="0">
              <a:spcBef>
                <a:spcPts val="0"/>
              </a:spcBef>
              <a:spcAft>
                <a:spcPts val="0"/>
              </a:spcAft>
              <a:buNone/>
              <a:defRPr sz="2400" b="0" i="0" u="none" strike="noStrike" cap="none">
                <a:solidFill>
                  <a:schemeClr val="dk1"/>
                </a:solidFill>
                <a:latin typeface="Verdana"/>
                <a:ea typeface="Verdana"/>
                <a:cs typeface="Verdana"/>
                <a:sym typeface="Verdana"/>
              </a:defRPr>
            </a:lvl2pPr>
            <a:lvl3pPr marL="914400" marR="0" lvl="2" indent="0" algn="l" rtl="0">
              <a:spcBef>
                <a:spcPts val="0"/>
              </a:spcBef>
              <a:spcAft>
                <a:spcPts val="0"/>
              </a:spcAft>
              <a:buNone/>
              <a:defRPr sz="2400" b="0" i="0" u="none" strike="noStrike" cap="none">
                <a:solidFill>
                  <a:schemeClr val="dk1"/>
                </a:solidFill>
                <a:latin typeface="Verdana"/>
                <a:ea typeface="Verdana"/>
                <a:cs typeface="Verdana"/>
                <a:sym typeface="Verdana"/>
              </a:defRPr>
            </a:lvl3pPr>
            <a:lvl4pPr marL="1371600" marR="0" lvl="3" indent="0" algn="l" rtl="0">
              <a:spcBef>
                <a:spcPts val="0"/>
              </a:spcBef>
              <a:spcAft>
                <a:spcPts val="0"/>
              </a:spcAft>
              <a:buNone/>
              <a:defRPr sz="2400" b="0" i="0" u="none" strike="noStrike" cap="none">
                <a:solidFill>
                  <a:schemeClr val="dk1"/>
                </a:solidFill>
                <a:latin typeface="Verdana"/>
                <a:ea typeface="Verdana"/>
                <a:cs typeface="Verdana"/>
                <a:sym typeface="Verdana"/>
              </a:defRPr>
            </a:lvl4pPr>
            <a:lvl5pPr marL="1828800" marR="0" lvl="4" indent="0" algn="l" rtl="0">
              <a:spcBef>
                <a:spcPts val="0"/>
              </a:spcBef>
              <a:spcAft>
                <a:spcPts val="0"/>
              </a:spcAft>
              <a:buNone/>
              <a:defRPr sz="2400" b="0" i="0" u="none" strike="noStrike" cap="none">
                <a:solidFill>
                  <a:schemeClr val="dk1"/>
                </a:solidFill>
                <a:latin typeface="Verdana"/>
                <a:ea typeface="Verdana"/>
                <a:cs typeface="Verdana"/>
                <a:sym typeface="Verdana"/>
              </a:defRPr>
            </a:lvl5pPr>
            <a:lvl6pPr marL="2286000" marR="0" lvl="5" indent="0" algn="l" rtl="0">
              <a:spcBef>
                <a:spcPts val="0"/>
              </a:spcBef>
              <a:buNone/>
              <a:defRPr sz="2400" b="0" i="0" u="none" strike="noStrike" cap="none">
                <a:solidFill>
                  <a:schemeClr val="dk1"/>
                </a:solidFill>
                <a:latin typeface="Verdana"/>
                <a:ea typeface="Verdana"/>
                <a:cs typeface="Verdana"/>
                <a:sym typeface="Verdana"/>
              </a:defRPr>
            </a:lvl6pPr>
            <a:lvl7pPr marL="2743200" marR="0" lvl="6" indent="0" algn="l" rtl="0">
              <a:spcBef>
                <a:spcPts val="0"/>
              </a:spcBef>
              <a:buNone/>
              <a:defRPr sz="2400" b="0" i="0" u="none" strike="noStrike" cap="none">
                <a:solidFill>
                  <a:schemeClr val="dk1"/>
                </a:solidFill>
                <a:latin typeface="Verdana"/>
                <a:ea typeface="Verdana"/>
                <a:cs typeface="Verdana"/>
                <a:sym typeface="Verdana"/>
              </a:defRPr>
            </a:lvl7pPr>
            <a:lvl8pPr marL="3200400" marR="0" lvl="7" indent="0" algn="l" rtl="0">
              <a:spcBef>
                <a:spcPts val="0"/>
              </a:spcBef>
              <a:buNone/>
              <a:defRPr sz="2400" b="0" i="0" u="none" strike="noStrike" cap="none">
                <a:solidFill>
                  <a:schemeClr val="dk1"/>
                </a:solidFill>
                <a:latin typeface="Verdana"/>
                <a:ea typeface="Verdana"/>
                <a:cs typeface="Verdana"/>
                <a:sym typeface="Verdana"/>
              </a:defRPr>
            </a:lvl8pPr>
            <a:lvl9pPr marL="3657600" marR="0" lvl="8" indent="0" algn="l" rtl="0">
              <a:spcBef>
                <a:spcPts val="0"/>
              </a:spcBef>
              <a:buNone/>
              <a:defRPr sz="2400" b="0" i="0" u="none" strike="noStrike" cap="none">
                <a:solidFill>
                  <a:schemeClr val="dk1"/>
                </a:solidFill>
                <a:latin typeface="Verdana"/>
                <a:ea typeface="Verdana"/>
                <a:cs typeface="Verdana"/>
                <a:sym typeface="Verdana"/>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85"/>
        <p:cNvGrpSpPr/>
        <p:nvPr/>
      </p:nvGrpSpPr>
      <p:grpSpPr>
        <a:xfrm>
          <a:off x="0" y="0"/>
          <a:ext cx="0" cy="0"/>
          <a:chOff x="0" y="0"/>
          <a:chExt cx="0" cy="0"/>
        </a:xfrm>
      </p:grpSpPr>
      <p:sp>
        <p:nvSpPr>
          <p:cNvPr id="186" name="Shape 186"/>
          <p:cNvSpPr txBox="1">
            <a:spLocks noGrp="1"/>
          </p:cNvSpPr>
          <p:nvPr>
            <p:ph type="title"/>
          </p:nvPr>
        </p:nvSpPr>
        <p:spPr>
          <a:xfrm>
            <a:off x="323850" y="323850"/>
            <a:ext cx="8380413" cy="84455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2600" b="1" i="0" u="none" strike="noStrike" cap="none">
                <a:solidFill>
                  <a:schemeClr val="lt1"/>
                </a:solidFill>
                <a:latin typeface="Verdana"/>
                <a:ea typeface="Verdana"/>
                <a:cs typeface="Verdana"/>
                <a:sym typeface="Verdana"/>
              </a:defRPr>
            </a:lvl1pPr>
            <a:lvl2pPr marL="0" marR="0" lvl="1" indent="0" algn="l" rtl="0">
              <a:spcBef>
                <a:spcPts val="0"/>
              </a:spcBef>
              <a:spcAft>
                <a:spcPts val="0"/>
              </a:spcAft>
              <a:buNone/>
              <a:defRPr sz="2600" b="1" i="0" u="none" strike="noStrike" cap="none">
                <a:solidFill>
                  <a:schemeClr val="lt1"/>
                </a:solidFill>
                <a:latin typeface="Verdana"/>
                <a:ea typeface="Verdana"/>
                <a:cs typeface="Verdana"/>
                <a:sym typeface="Verdana"/>
              </a:defRPr>
            </a:lvl2pPr>
            <a:lvl3pPr marL="0" marR="0" lvl="2" indent="0" algn="l" rtl="0">
              <a:spcBef>
                <a:spcPts val="0"/>
              </a:spcBef>
              <a:spcAft>
                <a:spcPts val="0"/>
              </a:spcAft>
              <a:buNone/>
              <a:defRPr sz="2600" b="1" i="0" u="none" strike="noStrike" cap="none">
                <a:solidFill>
                  <a:schemeClr val="lt1"/>
                </a:solidFill>
                <a:latin typeface="Verdana"/>
                <a:ea typeface="Verdana"/>
                <a:cs typeface="Verdana"/>
                <a:sym typeface="Verdana"/>
              </a:defRPr>
            </a:lvl3pPr>
            <a:lvl4pPr marL="0" marR="0" lvl="3" indent="0" algn="l" rtl="0">
              <a:spcBef>
                <a:spcPts val="0"/>
              </a:spcBef>
              <a:spcAft>
                <a:spcPts val="0"/>
              </a:spcAft>
              <a:buNone/>
              <a:defRPr sz="2600" b="1" i="0" u="none" strike="noStrike" cap="none">
                <a:solidFill>
                  <a:schemeClr val="lt1"/>
                </a:solidFill>
                <a:latin typeface="Verdana"/>
                <a:ea typeface="Verdana"/>
                <a:cs typeface="Verdana"/>
                <a:sym typeface="Verdana"/>
              </a:defRPr>
            </a:lvl4pPr>
            <a:lvl5pPr marL="0" marR="0" lvl="4" indent="0" algn="l" rtl="0">
              <a:spcBef>
                <a:spcPts val="0"/>
              </a:spcBef>
              <a:spcAft>
                <a:spcPts val="0"/>
              </a:spcAft>
              <a:buNone/>
              <a:defRPr sz="2600" b="1" i="0" u="none" strike="noStrike" cap="none">
                <a:solidFill>
                  <a:schemeClr val="lt1"/>
                </a:solidFill>
                <a:latin typeface="Verdana"/>
                <a:ea typeface="Verdana"/>
                <a:cs typeface="Verdana"/>
                <a:sym typeface="Verdana"/>
              </a:defRPr>
            </a:lvl5pPr>
            <a:lvl6pPr marL="457200" marR="0" lvl="5" indent="0" algn="l" rtl="0">
              <a:spcBef>
                <a:spcPts val="0"/>
              </a:spcBef>
              <a:spcAft>
                <a:spcPts val="0"/>
              </a:spcAft>
              <a:buNone/>
              <a:defRPr sz="2600" b="1" i="0" u="none" strike="noStrike" cap="none">
                <a:solidFill>
                  <a:schemeClr val="lt1"/>
                </a:solidFill>
                <a:latin typeface="Verdana"/>
                <a:ea typeface="Verdana"/>
                <a:cs typeface="Verdana"/>
                <a:sym typeface="Verdana"/>
              </a:defRPr>
            </a:lvl6pPr>
            <a:lvl7pPr marL="914400" marR="0" lvl="6" indent="0" algn="l" rtl="0">
              <a:spcBef>
                <a:spcPts val="0"/>
              </a:spcBef>
              <a:spcAft>
                <a:spcPts val="0"/>
              </a:spcAft>
              <a:buNone/>
              <a:defRPr sz="2600" b="1" i="0" u="none" strike="noStrike" cap="none">
                <a:solidFill>
                  <a:schemeClr val="lt1"/>
                </a:solidFill>
                <a:latin typeface="Verdana"/>
                <a:ea typeface="Verdana"/>
                <a:cs typeface="Verdana"/>
                <a:sym typeface="Verdana"/>
              </a:defRPr>
            </a:lvl7pPr>
            <a:lvl8pPr marL="1371600" marR="0" lvl="7" indent="0" algn="l" rtl="0">
              <a:spcBef>
                <a:spcPts val="0"/>
              </a:spcBef>
              <a:spcAft>
                <a:spcPts val="0"/>
              </a:spcAft>
              <a:buNone/>
              <a:defRPr sz="2600" b="1" i="0" u="none" strike="noStrike" cap="none">
                <a:solidFill>
                  <a:schemeClr val="lt1"/>
                </a:solidFill>
                <a:latin typeface="Verdana"/>
                <a:ea typeface="Verdana"/>
                <a:cs typeface="Verdana"/>
                <a:sym typeface="Verdana"/>
              </a:defRPr>
            </a:lvl8pPr>
            <a:lvl9pPr marL="1828800" marR="0" lvl="8" indent="0" algn="l" rtl="0">
              <a:spcBef>
                <a:spcPts val="0"/>
              </a:spcBef>
              <a:spcAft>
                <a:spcPts val="0"/>
              </a:spcAft>
              <a:buNone/>
              <a:defRPr sz="2600" b="1" i="0" u="none" strike="noStrike" cap="none">
                <a:solidFill>
                  <a:schemeClr val="lt1"/>
                </a:solidFill>
                <a:latin typeface="Verdana"/>
                <a:ea typeface="Verdana"/>
                <a:cs typeface="Verdana"/>
                <a:sym typeface="Verdana"/>
              </a:defRPr>
            </a:lvl9pPr>
          </a:lstStyle>
          <a:p>
            <a:endParaRPr/>
          </a:p>
        </p:txBody>
      </p:sp>
      <p:sp>
        <p:nvSpPr>
          <p:cNvPr id="187" name="Shape 187"/>
          <p:cNvSpPr txBox="1">
            <a:spLocks noGrp="1"/>
          </p:cNvSpPr>
          <p:nvPr>
            <p:ph type="body" idx="1"/>
          </p:nvPr>
        </p:nvSpPr>
        <p:spPr>
          <a:xfrm rot="5400000">
            <a:off x="2405856" y="-373856"/>
            <a:ext cx="4241799" cy="8355013"/>
          </a:xfrm>
          <a:prstGeom prst="rect">
            <a:avLst/>
          </a:prstGeom>
          <a:noFill/>
          <a:ln>
            <a:noFill/>
          </a:ln>
        </p:spPr>
        <p:txBody>
          <a:bodyPr lIns="91425" tIns="91425" rIns="91425" bIns="91425" anchor="t" anchorCtr="0"/>
          <a:lstStyle>
            <a:lvl1pPr marL="342900" marR="0" lvl="0" indent="-342900" algn="l" rtl="0">
              <a:spcBef>
                <a:spcPts val="440"/>
              </a:spcBef>
              <a:spcAft>
                <a:spcPts val="0"/>
              </a:spcAft>
              <a:buNone/>
              <a:defRPr sz="2200" b="1" i="0" u="none" strike="noStrike" cap="none">
                <a:solidFill>
                  <a:schemeClr val="lt1"/>
                </a:solidFill>
                <a:latin typeface="Verdana"/>
                <a:ea typeface="Verdana"/>
                <a:cs typeface="Verdana"/>
                <a:sym typeface="Verdana"/>
              </a:defRPr>
            </a:lvl1pPr>
            <a:lvl2pPr marL="742950" marR="0" lvl="1" indent="-146050" algn="l" rtl="0">
              <a:spcBef>
                <a:spcPts val="440"/>
              </a:spcBef>
              <a:spcAft>
                <a:spcPts val="0"/>
              </a:spcAft>
              <a:buClr>
                <a:schemeClr val="lt1"/>
              </a:buClr>
              <a:buSzPct val="100000"/>
              <a:buFont typeface="Verdana"/>
              <a:buChar char="–"/>
              <a:defRPr sz="2200" b="0" i="0" u="none" strike="noStrike" cap="none">
                <a:solidFill>
                  <a:schemeClr val="lt1"/>
                </a:solidFill>
                <a:latin typeface="Verdana"/>
                <a:ea typeface="Verdana"/>
                <a:cs typeface="Verdana"/>
                <a:sym typeface="Verdana"/>
              </a:defRPr>
            </a:lvl2pPr>
            <a:lvl3pPr marL="1143000" marR="0" lvl="2" indent="-88900" algn="l" rtl="0">
              <a:spcBef>
                <a:spcPts val="440"/>
              </a:spcBef>
              <a:spcAft>
                <a:spcPts val="0"/>
              </a:spcAft>
              <a:buClr>
                <a:schemeClr val="lt1"/>
              </a:buClr>
              <a:buSzPct val="100000"/>
              <a:buFont typeface="Verdana"/>
              <a:buChar char="•"/>
              <a:defRPr sz="2200" b="0" i="0" u="none" strike="noStrike" cap="none">
                <a:solidFill>
                  <a:schemeClr val="lt1"/>
                </a:solidFill>
                <a:latin typeface="Verdana"/>
                <a:ea typeface="Verdana"/>
                <a:cs typeface="Verdana"/>
                <a:sym typeface="Verdana"/>
              </a:defRPr>
            </a:lvl3pPr>
            <a:lvl4pPr marL="1600200" marR="0" lvl="3" indent="-88900" algn="l" rtl="0">
              <a:spcBef>
                <a:spcPts val="440"/>
              </a:spcBef>
              <a:spcAft>
                <a:spcPts val="0"/>
              </a:spcAft>
              <a:buClr>
                <a:schemeClr val="lt1"/>
              </a:buClr>
              <a:buSzPct val="100000"/>
              <a:buFont typeface="Verdana"/>
              <a:buChar char="–"/>
              <a:defRPr sz="2200" b="0" i="0" u="none" strike="noStrike" cap="none">
                <a:solidFill>
                  <a:schemeClr val="lt1"/>
                </a:solidFill>
                <a:latin typeface="Verdana"/>
                <a:ea typeface="Verdana"/>
                <a:cs typeface="Verdana"/>
                <a:sym typeface="Verdana"/>
              </a:defRPr>
            </a:lvl4pPr>
            <a:lvl5pPr marL="2057400" marR="0" lvl="4" indent="-88900" algn="l" rtl="0">
              <a:spcBef>
                <a:spcPts val="440"/>
              </a:spcBef>
              <a:spcAft>
                <a:spcPts val="0"/>
              </a:spcAft>
              <a:buClr>
                <a:schemeClr val="lt1"/>
              </a:buClr>
              <a:buSzPct val="100000"/>
              <a:buFont typeface="Verdana"/>
              <a:buChar char="»"/>
              <a:defRPr sz="2200" b="0" i="0" u="none" strike="noStrike" cap="none">
                <a:solidFill>
                  <a:schemeClr val="lt1"/>
                </a:solidFill>
                <a:latin typeface="Verdana"/>
                <a:ea typeface="Verdana"/>
                <a:cs typeface="Verdana"/>
                <a:sym typeface="Verdana"/>
              </a:defRPr>
            </a:lvl5pPr>
            <a:lvl6pPr marL="2514600" marR="0" lvl="5" indent="-88900" algn="l" rtl="0">
              <a:spcBef>
                <a:spcPts val="440"/>
              </a:spcBef>
              <a:spcAft>
                <a:spcPts val="0"/>
              </a:spcAft>
              <a:buClr>
                <a:schemeClr val="lt1"/>
              </a:buClr>
              <a:buSzPct val="100000"/>
              <a:buFont typeface="Verdana"/>
              <a:buChar char="»"/>
              <a:defRPr sz="2200" b="0" i="0" u="none" strike="noStrike" cap="none">
                <a:solidFill>
                  <a:schemeClr val="lt1"/>
                </a:solidFill>
                <a:latin typeface="Verdana"/>
                <a:ea typeface="Verdana"/>
                <a:cs typeface="Verdana"/>
                <a:sym typeface="Verdana"/>
              </a:defRPr>
            </a:lvl6pPr>
            <a:lvl7pPr marL="2971800" marR="0" lvl="6" indent="-88900" algn="l" rtl="0">
              <a:spcBef>
                <a:spcPts val="440"/>
              </a:spcBef>
              <a:spcAft>
                <a:spcPts val="0"/>
              </a:spcAft>
              <a:buClr>
                <a:schemeClr val="lt1"/>
              </a:buClr>
              <a:buSzPct val="100000"/>
              <a:buFont typeface="Verdana"/>
              <a:buChar char="»"/>
              <a:defRPr sz="2200" b="0" i="0" u="none" strike="noStrike" cap="none">
                <a:solidFill>
                  <a:schemeClr val="lt1"/>
                </a:solidFill>
                <a:latin typeface="Verdana"/>
                <a:ea typeface="Verdana"/>
                <a:cs typeface="Verdana"/>
                <a:sym typeface="Verdana"/>
              </a:defRPr>
            </a:lvl7pPr>
            <a:lvl8pPr marL="3429000" marR="0" lvl="7" indent="-88900" algn="l" rtl="0">
              <a:spcBef>
                <a:spcPts val="440"/>
              </a:spcBef>
              <a:spcAft>
                <a:spcPts val="0"/>
              </a:spcAft>
              <a:buClr>
                <a:schemeClr val="lt1"/>
              </a:buClr>
              <a:buSzPct val="100000"/>
              <a:buFont typeface="Verdana"/>
              <a:buChar char="»"/>
              <a:defRPr sz="2200" b="0" i="0" u="none" strike="noStrike" cap="none">
                <a:solidFill>
                  <a:schemeClr val="lt1"/>
                </a:solidFill>
                <a:latin typeface="Verdana"/>
                <a:ea typeface="Verdana"/>
                <a:cs typeface="Verdana"/>
                <a:sym typeface="Verdana"/>
              </a:defRPr>
            </a:lvl8pPr>
            <a:lvl9pPr marL="3886200" marR="0" lvl="8" indent="-88900" algn="l" rtl="0">
              <a:spcBef>
                <a:spcPts val="440"/>
              </a:spcBef>
              <a:spcAft>
                <a:spcPts val="0"/>
              </a:spcAft>
              <a:buClr>
                <a:schemeClr val="lt1"/>
              </a:buClr>
              <a:buSzPct val="100000"/>
              <a:buFont typeface="Verdana"/>
              <a:buChar char="»"/>
              <a:defRPr sz="2200" b="0" i="0" u="none" strike="noStrike" cap="none">
                <a:solidFill>
                  <a:schemeClr val="lt1"/>
                </a:solidFill>
                <a:latin typeface="Verdana"/>
                <a:ea typeface="Verdana"/>
                <a:cs typeface="Verdana"/>
                <a:sym typeface="Verdana"/>
              </a:defRPr>
            </a:lvl9pPr>
          </a:lstStyle>
          <a:p>
            <a:endParaRPr/>
          </a:p>
        </p:txBody>
      </p:sp>
      <p:sp>
        <p:nvSpPr>
          <p:cNvPr id="188" name="Shape 188"/>
          <p:cNvSpPr txBox="1">
            <a:spLocks noGrp="1"/>
          </p:cNvSpPr>
          <p:nvPr>
            <p:ph type="sldNum" idx="12"/>
          </p:nvPr>
        </p:nvSpPr>
        <p:spPr>
          <a:xfrm>
            <a:off x="346075" y="6348412"/>
            <a:ext cx="409575" cy="38576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a:solidFill>
                  <a:schemeClr val="lt1"/>
                </a:solidFill>
                <a:latin typeface="Verdana"/>
                <a:ea typeface="Verdana"/>
                <a:cs typeface="Verdana"/>
                <a:sym typeface="Verdana"/>
              </a:rPr>
              <a:t>‹#›</a:t>
            </a:fld>
            <a:endParaRPr lang="en-US" sz="800">
              <a:solidFill>
                <a:schemeClr val="lt1"/>
              </a:solidFill>
              <a:latin typeface="Verdana"/>
              <a:ea typeface="Verdana"/>
              <a:cs typeface="Verdana"/>
              <a:sym typeface="Verdana"/>
            </a:endParaRPr>
          </a:p>
        </p:txBody>
      </p:sp>
      <p:sp>
        <p:nvSpPr>
          <p:cNvPr id="189" name="Shape 189"/>
          <p:cNvSpPr txBox="1">
            <a:spLocks noGrp="1"/>
          </p:cNvSpPr>
          <p:nvPr>
            <p:ph type="ftr" idx="11"/>
          </p:nvPr>
        </p:nvSpPr>
        <p:spPr>
          <a:xfrm>
            <a:off x="568325" y="6345237"/>
            <a:ext cx="4433887" cy="419099"/>
          </a:xfrm>
          <a:prstGeom prst="rect">
            <a:avLst/>
          </a:prstGeom>
          <a:noFill/>
          <a:ln>
            <a:noFill/>
          </a:ln>
        </p:spPr>
        <p:txBody>
          <a:bodyPr lIns="91425" tIns="91425" rIns="91425" bIns="91425" anchor="t" anchorCtr="0"/>
          <a:lstStyle>
            <a:lvl1pPr marL="0" marR="0" lvl="0" indent="0" algn="l" rtl="0">
              <a:spcBef>
                <a:spcPts val="0"/>
              </a:spcBef>
              <a:spcAft>
                <a:spcPts val="0"/>
              </a:spcAft>
              <a:buNone/>
              <a:defRPr sz="800">
                <a:solidFill>
                  <a:schemeClr val="lt1"/>
                </a:solidFill>
                <a:latin typeface="Verdana"/>
                <a:ea typeface="Verdana"/>
                <a:cs typeface="Verdana"/>
                <a:sym typeface="Verdana"/>
              </a:defRPr>
            </a:lvl1pPr>
            <a:lvl2pPr marL="457200" marR="0" lvl="1" indent="0" algn="l" rtl="0">
              <a:spcBef>
                <a:spcPts val="0"/>
              </a:spcBef>
              <a:spcAft>
                <a:spcPts val="0"/>
              </a:spcAft>
              <a:buNone/>
              <a:defRPr sz="2400" b="0" i="0" u="none" strike="noStrike" cap="none">
                <a:solidFill>
                  <a:schemeClr val="dk1"/>
                </a:solidFill>
                <a:latin typeface="Verdana"/>
                <a:ea typeface="Verdana"/>
                <a:cs typeface="Verdana"/>
                <a:sym typeface="Verdana"/>
              </a:defRPr>
            </a:lvl2pPr>
            <a:lvl3pPr marL="914400" marR="0" lvl="2" indent="0" algn="l" rtl="0">
              <a:spcBef>
                <a:spcPts val="0"/>
              </a:spcBef>
              <a:spcAft>
                <a:spcPts val="0"/>
              </a:spcAft>
              <a:buNone/>
              <a:defRPr sz="2400" b="0" i="0" u="none" strike="noStrike" cap="none">
                <a:solidFill>
                  <a:schemeClr val="dk1"/>
                </a:solidFill>
                <a:latin typeface="Verdana"/>
                <a:ea typeface="Verdana"/>
                <a:cs typeface="Verdana"/>
                <a:sym typeface="Verdana"/>
              </a:defRPr>
            </a:lvl3pPr>
            <a:lvl4pPr marL="1371600" marR="0" lvl="3" indent="0" algn="l" rtl="0">
              <a:spcBef>
                <a:spcPts val="0"/>
              </a:spcBef>
              <a:spcAft>
                <a:spcPts val="0"/>
              </a:spcAft>
              <a:buNone/>
              <a:defRPr sz="2400" b="0" i="0" u="none" strike="noStrike" cap="none">
                <a:solidFill>
                  <a:schemeClr val="dk1"/>
                </a:solidFill>
                <a:latin typeface="Verdana"/>
                <a:ea typeface="Verdana"/>
                <a:cs typeface="Verdana"/>
                <a:sym typeface="Verdana"/>
              </a:defRPr>
            </a:lvl4pPr>
            <a:lvl5pPr marL="1828800" marR="0" lvl="4" indent="0" algn="l" rtl="0">
              <a:spcBef>
                <a:spcPts val="0"/>
              </a:spcBef>
              <a:spcAft>
                <a:spcPts val="0"/>
              </a:spcAft>
              <a:buNone/>
              <a:defRPr sz="2400" b="0" i="0" u="none" strike="noStrike" cap="none">
                <a:solidFill>
                  <a:schemeClr val="dk1"/>
                </a:solidFill>
                <a:latin typeface="Verdana"/>
                <a:ea typeface="Verdana"/>
                <a:cs typeface="Verdana"/>
                <a:sym typeface="Verdana"/>
              </a:defRPr>
            </a:lvl5pPr>
            <a:lvl6pPr marL="2286000" marR="0" lvl="5" indent="0" algn="l" rtl="0">
              <a:spcBef>
                <a:spcPts val="0"/>
              </a:spcBef>
              <a:buNone/>
              <a:defRPr sz="2400" b="0" i="0" u="none" strike="noStrike" cap="none">
                <a:solidFill>
                  <a:schemeClr val="dk1"/>
                </a:solidFill>
                <a:latin typeface="Verdana"/>
                <a:ea typeface="Verdana"/>
                <a:cs typeface="Verdana"/>
                <a:sym typeface="Verdana"/>
              </a:defRPr>
            </a:lvl6pPr>
            <a:lvl7pPr marL="2743200" marR="0" lvl="6" indent="0" algn="l" rtl="0">
              <a:spcBef>
                <a:spcPts val="0"/>
              </a:spcBef>
              <a:buNone/>
              <a:defRPr sz="2400" b="0" i="0" u="none" strike="noStrike" cap="none">
                <a:solidFill>
                  <a:schemeClr val="dk1"/>
                </a:solidFill>
                <a:latin typeface="Verdana"/>
                <a:ea typeface="Verdana"/>
                <a:cs typeface="Verdana"/>
                <a:sym typeface="Verdana"/>
              </a:defRPr>
            </a:lvl7pPr>
            <a:lvl8pPr marL="3200400" marR="0" lvl="7" indent="0" algn="l" rtl="0">
              <a:spcBef>
                <a:spcPts val="0"/>
              </a:spcBef>
              <a:buNone/>
              <a:defRPr sz="2400" b="0" i="0" u="none" strike="noStrike" cap="none">
                <a:solidFill>
                  <a:schemeClr val="dk1"/>
                </a:solidFill>
                <a:latin typeface="Verdana"/>
                <a:ea typeface="Verdana"/>
                <a:cs typeface="Verdana"/>
                <a:sym typeface="Verdana"/>
              </a:defRPr>
            </a:lvl8pPr>
            <a:lvl9pPr marL="3657600" marR="0" lvl="8" indent="0" algn="l" rtl="0">
              <a:spcBef>
                <a:spcPts val="0"/>
              </a:spcBef>
              <a:buNone/>
              <a:defRPr sz="2400" b="0" i="0" u="none" strike="noStrike" cap="none">
                <a:solidFill>
                  <a:schemeClr val="dk1"/>
                </a:solidFill>
                <a:latin typeface="Verdana"/>
                <a:ea typeface="Verdana"/>
                <a:cs typeface="Verdana"/>
                <a:sym typeface="Verdana"/>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90"/>
        <p:cNvGrpSpPr/>
        <p:nvPr/>
      </p:nvGrpSpPr>
      <p:grpSpPr>
        <a:xfrm>
          <a:off x="0" y="0"/>
          <a:ext cx="0" cy="0"/>
          <a:chOff x="0" y="0"/>
          <a:chExt cx="0" cy="0"/>
        </a:xfrm>
      </p:grpSpPr>
      <p:sp>
        <p:nvSpPr>
          <p:cNvPr id="191" name="Shape 191"/>
          <p:cNvSpPr txBox="1">
            <a:spLocks noGrp="1"/>
          </p:cNvSpPr>
          <p:nvPr>
            <p:ph type="title"/>
          </p:nvPr>
        </p:nvSpPr>
        <p:spPr>
          <a:xfrm rot="5400000">
            <a:off x="4856956" y="2077243"/>
            <a:ext cx="5600699" cy="2093912"/>
          </a:xfrm>
          <a:prstGeom prst="rect">
            <a:avLst/>
          </a:prstGeom>
          <a:noFill/>
          <a:ln>
            <a:noFill/>
          </a:ln>
        </p:spPr>
        <p:txBody>
          <a:bodyPr lIns="91425" tIns="91425" rIns="91425" bIns="91425" anchor="t" anchorCtr="0"/>
          <a:lstStyle>
            <a:lvl1pPr marL="0" marR="0" lvl="0" indent="0" algn="l" rtl="0">
              <a:spcBef>
                <a:spcPts val="0"/>
              </a:spcBef>
              <a:spcAft>
                <a:spcPts val="0"/>
              </a:spcAft>
              <a:buNone/>
              <a:defRPr sz="2600" b="1" i="0" u="none" strike="noStrike" cap="none">
                <a:solidFill>
                  <a:schemeClr val="lt1"/>
                </a:solidFill>
                <a:latin typeface="Verdana"/>
                <a:ea typeface="Verdana"/>
                <a:cs typeface="Verdana"/>
                <a:sym typeface="Verdana"/>
              </a:defRPr>
            </a:lvl1pPr>
            <a:lvl2pPr marL="0" marR="0" lvl="1" indent="0" algn="l" rtl="0">
              <a:spcBef>
                <a:spcPts val="0"/>
              </a:spcBef>
              <a:spcAft>
                <a:spcPts val="0"/>
              </a:spcAft>
              <a:buNone/>
              <a:defRPr sz="2600" b="1" i="0" u="none" strike="noStrike" cap="none">
                <a:solidFill>
                  <a:schemeClr val="lt1"/>
                </a:solidFill>
                <a:latin typeface="Verdana"/>
                <a:ea typeface="Verdana"/>
                <a:cs typeface="Verdana"/>
                <a:sym typeface="Verdana"/>
              </a:defRPr>
            </a:lvl2pPr>
            <a:lvl3pPr marL="0" marR="0" lvl="2" indent="0" algn="l" rtl="0">
              <a:spcBef>
                <a:spcPts val="0"/>
              </a:spcBef>
              <a:spcAft>
                <a:spcPts val="0"/>
              </a:spcAft>
              <a:buNone/>
              <a:defRPr sz="2600" b="1" i="0" u="none" strike="noStrike" cap="none">
                <a:solidFill>
                  <a:schemeClr val="lt1"/>
                </a:solidFill>
                <a:latin typeface="Verdana"/>
                <a:ea typeface="Verdana"/>
                <a:cs typeface="Verdana"/>
                <a:sym typeface="Verdana"/>
              </a:defRPr>
            </a:lvl3pPr>
            <a:lvl4pPr marL="0" marR="0" lvl="3" indent="0" algn="l" rtl="0">
              <a:spcBef>
                <a:spcPts val="0"/>
              </a:spcBef>
              <a:spcAft>
                <a:spcPts val="0"/>
              </a:spcAft>
              <a:buNone/>
              <a:defRPr sz="2600" b="1" i="0" u="none" strike="noStrike" cap="none">
                <a:solidFill>
                  <a:schemeClr val="lt1"/>
                </a:solidFill>
                <a:latin typeface="Verdana"/>
                <a:ea typeface="Verdana"/>
                <a:cs typeface="Verdana"/>
                <a:sym typeface="Verdana"/>
              </a:defRPr>
            </a:lvl4pPr>
            <a:lvl5pPr marL="0" marR="0" lvl="4" indent="0" algn="l" rtl="0">
              <a:spcBef>
                <a:spcPts val="0"/>
              </a:spcBef>
              <a:spcAft>
                <a:spcPts val="0"/>
              </a:spcAft>
              <a:buNone/>
              <a:defRPr sz="2600" b="1" i="0" u="none" strike="noStrike" cap="none">
                <a:solidFill>
                  <a:schemeClr val="lt1"/>
                </a:solidFill>
                <a:latin typeface="Verdana"/>
                <a:ea typeface="Verdana"/>
                <a:cs typeface="Verdana"/>
                <a:sym typeface="Verdana"/>
              </a:defRPr>
            </a:lvl5pPr>
            <a:lvl6pPr marL="457200" marR="0" lvl="5" indent="0" algn="l" rtl="0">
              <a:spcBef>
                <a:spcPts val="0"/>
              </a:spcBef>
              <a:spcAft>
                <a:spcPts val="0"/>
              </a:spcAft>
              <a:buNone/>
              <a:defRPr sz="2600" b="1" i="0" u="none" strike="noStrike" cap="none">
                <a:solidFill>
                  <a:schemeClr val="lt1"/>
                </a:solidFill>
                <a:latin typeface="Verdana"/>
                <a:ea typeface="Verdana"/>
                <a:cs typeface="Verdana"/>
                <a:sym typeface="Verdana"/>
              </a:defRPr>
            </a:lvl6pPr>
            <a:lvl7pPr marL="914400" marR="0" lvl="6" indent="0" algn="l" rtl="0">
              <a:spcBef>
                <a:spcPts val="0"/>
              </a:spcBef>
              <a:spcAft>
                <a:spcPts val="0"/>
              </a:spcAft>
              <a:buNone/>
              <a:defRPr sz="2600" b="1" i="0" u="none" strike="noStrike" cap="none">
                <a:solidFill>
                  <a:schemeClr val="lt1"/>
                </a:solidFill>
                <a:latin typeface="Verdana"/>
                <a:ea typeface="Verdana"/>
                <a:cs typeface="Verdana"/>
                <a:sym typeface="Verdana"/>
              </a:defRPr>
            </a:lvl7pPr>
            <a:lvl8pPr marL="1371600" marR="0" lvl="7" indent="0" algn="l" rtl="0">
              <a:spcBef>
                <a:spcPts val="0"/>
              </a:spcBef>
              <a:spcAft>
                <a:spcPts val="0"/>
              </a:spcAft>
              <a:buNone/>
              <a:defRPr sz="2600" b="1" i="0" u="none" strike="noStrike" cap="none">
                <a:solidFill>
                  <a:schemeClr val="lt1"/>
                </a:solidFill>
                <a:latin typeface="Verdana"/>
                <a:ea typeface="Verdana"/>
                <a:cs typeface="Verdana"/>
                <a:sym typeface="Verdana"/>
              </a:defRPr>
            </a:lvl8pPr>
            <a:lvl9pPr marL="1828800" marR="0" lvl="8" indent="0" algn="l" rtl="0">
              <a:spcBef>
                <a:spcPts val="0"/>
              </a:spcBef>
              <a:spcAft>
                <a:spcPts val="0"/>
              </a:spcAft>
              <a:buNone/>
              <a:defRPr sz="2600" b="1" i="0" u="none" strike="noStrike" cap="none">
                <a:solidFill>
                  <a:schemeClr val="lt1"/>
                </a:solidFill>
                <a:latin typeface="Verdana"/>
                <a:ea typeface="Verdana"/>
                <a:cs typeface="Verdana"/>
                <a:sym typeface="Verdana"/>
              </a:defRPr>
            </a:lvl9pPr>
          </a:lstStyle>
          <a:p>
            <a:endParaRPr/>
          </a:p>
        </p:txBody>
      </p:sp>
      <p:sp>
        <p:nvSpPr>
          <p:cNvPr id="192" name="Shape 192"/>
          <p:cNvSpPr txBox="1">
            <a:spLocks noGrp="1"/>
          </p:cNvSpPr>
          <p:nvPr>
            <p:ph type="body" idx="1"/>
          </p:nvPr>
        </p:nvSpPr>
        <p:spPr>
          <a:xfrm rot="5400000">
            <a:off x="590550" y="57150"/>
            <a:ext cx="5600699" cy="6134099"/>
          </a:xfrm>
          <a:prstGeom prst="rect">
            <a:avLst/>
          </a:prstGeom>
          <a:noFill/>
          <a:ln>
            <a:noFill/>
          </a:ln>
        </p:spPr>
        <p:txBody>
          <a:bodyPr lIns="91425" tIns="91425" rIns="91425" bIns="91425" anchor="t" anchorCtr="0"/>
          <a:lstStyle>
            <a:lvl1pPr marL="342900" marR="0" lvl="0" indent="-342900" algn="l" rtl="0">
              <a:spcBef>
                <a:spcPts val="440"/>
              </a:spcBef>
              <a:spcAft>
                <a:spcPts val="0"/>
              </a:spcAft>
              <a:buNone/>
              <a:defRPr sz="2200" b="1" i="0" u="none" strike="noStrike" cap="none">
                <a:solidFill>
                  <a:schemeClr val="lt1"/>
                </a:solidFill>
                <a:latin typeface="Verdana"/>
                <a:ea typeface="Verdana"/>
                <a:cs typeface="Verdana"/>
                <a:sym typeface="Verdana"/>
              </a:defRPr>
            </a:lvl1pPr>
            <a:lvl2pPr marL="742950" marR="0" lvl="1" indent="-146050" algn="l" rtl="0">
              <a:spcBef>
                <a:spcPts val="440"/>
              </a:spcBef>
              <a:spcAft>
                <a:spcPts val="0"/>
              </a:spcAft>
              <a:buClr>
                <a:schemeClr val="lt1"/>
              </a:buClr>
              <a:buSzPct val="100000"/>
              <a:buFont typeface="Verdana"/>
              <a:buChar char="–"/>
              <a:defRPr sz="2200" b="0" i="0" u="none" strike="noStrike" cap="none">
                <a:solidFill>
                  <a:schemeClr val="lt1"/>
                </a:solidFill>
                <a:latin typeface="Verdana"/>
                <a:ea typeface="Verdana"/>
                <a:cs typeface="Verdana"/>
                <a:sym typeface="Verdana"/>
              </a:defRPr>
            </a:lvl2pPr>
            <a:lvl3pPr marL="1143000" marR="0" lvl="2" indent="-88900" algn="l" rtl="0">
              <a:spcBef>
                <a:spcPts val="440"/>
              </a:spcBef>
              <a:spcAft>
                <a:spcPts val="0"/>
              </a:spcAft>
              <a:buClr>
                <a:schemeClr val="lt1"/>
              </a:buClr>
              <a:buSzPct val="100000"/>
              <a:buFont typeface="Verdana"/>
              <a:buChar char="•"/>
              <a:defRPr sz="2200" b="0" i="0" u="none" strike="noStrike" cap="none">
                <a:solidFill>
                  <a:schemeClr val="lt1"/>
                </a:solidFill>
                <a:latin typeface="Verdana"/>
                <a:ea typeface="Verdana"/>
                <a:cs typeface="Verdana"/>
                <a:sym typeface="Verdana"/>
              </a:defRPr>
            </a:lvl3pPr>
            <a:lvl4pPr marL="1600200" marR="0" lvl="3" indent="-88900" algn="l" rtl="0">
              <a:spcBef>
                <a:spcPts val="440"/>
              </a:spcBef>
              <a:spcAft>
                <a:spcPts val="0"/>
              </a:spcAft>
              <a:buClr>
                <a:schemeClr val="lt1"/>
              </a:buClr>
              <a:buSzPct val="100000"/>
              <a:buFont typeface="Verdana"/>
              <a:buChar char="–"/>
              <a:defRPr sz="2200" b="0" i="0" u="none" strike="noStrike" cap="none">
                <a:solidFill>
                  <a:schemeClr val="lt1"/>
                </a:solidFill>
                <a:latin typeface="Verdana"/>
                <a:ea typeface="Verdana"/>
                <a:cs typeface="Verdana"/>
                <a:sym typeface="Verdana"/>
              </a:defRPr>
            </a:lvl4pPr>
            <a:lvl5pPr marL="2057400" marR="0" lvl="4" indent="-88900" algn="l" rtl="0">
              <a:spcBef>
                <a:spcPts val="440"/>
              </a:spcBef>
              <a:spcAft>
                <a:spcPts val="0"/>
              </a:spcAft>
              <a:buClr>
                <a:schemeClr val="lt1"/>
              </a:buClr>
              <a:buSzPct val="100000"/>
              <a:buFont typeface="Verdana"/>
              <a:buChar char="»"/>
              <a:defRPr sz="2200" b="0" i="0" u="none" strike="noStrike" cap="none">
                <a:solidFill>
                  <a:schemeClr val="lt1"/>
                </a:solidFill>
                <a:latin typeface="Verdana"/>
                <a:ea typeface="Verdana"/>
                <a:cs typeface="Verdana"/>
                <a:sym typeface="Verdana"/>
              </a:defRPr>
            </a:lvl5pPr>
            <a:lvl6pPr marL="2514600" marR="0" lvl="5" indent="-88900" algn="l" rtl="0">
              <a:spcBef>
                <a:spcPts val="440"/>
              </a:spcBef>
              <a:spcAft>
                <a:spcPts val="0"/>
              </a:spcAft>
              <a:buClr>
                <a:schemeClr val="lt1"/>
              </a:buClr>
              <a:buSzPct val="100000"/>
              <a:buFont typeface="Verdana"/>
              <a:buChar char="»"/>
              <a:defRPr sz="2200" b="0" i="0" u="none" strike="noStrike" cap="none">
                <a:solidFill>
                  <a:schemeClr val="lt1"/>
                </a:solidFill>
                <a:latin typeface="Verdana"/>
                <a:ea typeface="Verdana"/>
                <a:cs typeface="Verdana"/>
                <a:sym typeface="Verdana"/>
              </a:defRPr>
            </a:lvl6pPr>
            <a:lvl7pPr marL="2971800" marR="0" lvl="6" indent="-88900" algn="l" rtl="0">
              <a:spcBef>
                <a:spcPts val="440"/>
              </a:spcBef>
              <a:spcAft>
                <a:spcPts val="0"/>
              </a:spcAft>
              <a:buClr>
                <a:schemeClr val="lt1"/>
              </a:buClr>
              <a:buSzPct val="100000"/>
              <a:buFont typeface="Verdana"/>
              <a:buChar char="»"/>
              <a:defRPr sz="2200" b="0" i="0" u="none" strike="noStrike" cap="none">
                <a:solidFill>
                  <a:schemeClr val="lt1"/>
                </a:solidFill>
                <a:latin typeface="Verdana"/>
                <a:ea typeface="Verdana"/>
                <a:cs typeface="Verdana"/>
                <a:sym typeface="Verdana"/>
              </a:defRPr>
            </a:lvl7pPr>
            <a:lvl8pPr marL="3429000" marR="0" lvl="7" indent="-88900" algn="l" rtl="0">
              <a:spcBef>
                <a:spcPts val="440"/>
              </a:spcBef>
              <a:spcAft>
                <a:spcPts val="0"/>
              </a:spcAft>
              <a:buClr>
                <a:schemeClr val="lt1"/>
              </a:buClr>
              <a:buSzPct val="100000"/>
              <a:buFont typeface="Verdana"/>
              <a:buChar char="»"/>
              <a:defRPr sz="2200" b="0" i="0" u="none" strike="noStrike" cap="none">
                <a:solidFill>
                  <a:schemeClr val="lt1"/>
                </a:solidFill>
                <a:latin typeface="Verdana"/>
                <a:ea typeface="Verdana"/>
                <a:cs typeface="Verdana"/>
                <a:sym typeface="Verdana"/>
              </a:defRPr>
            </a:lvl8pPr>
            <a:lvl9pPr marL="3886200" marR="0" lvl="8" indent="-88900" algn="l" rtl="0">
              <a:spcBef>
                <a:spcPts val="440"/>
              </a:spcBef>
              <a:spcAft>
                <a:spcPts val="0"/>
              </a:spcAft>
              <a:buClr>
                <a:schemeClr val="lt1"/>
              </a:buClr>
              <a:buSzPct val="100000"/>
              <a:buFont typeface="Verdana"/>
              <a:buChar char="»"/>
              <a:defRPr sz="2200" b="0" i="0" u="none" strike="noStrike" cap="none">
                <a:solidFill>
                  <a:schemeClr val="lt1"/>
                </a:solidFill>
                <a:latin typeface="Verdana"/>
                <a:ea typeface="Verdana"/>
                <a:cs typeface="Verdana"/>
                <a:sym typeface="Verdana"/>
              </a:defRPr>
            </a:lvl9pPr>
          </a:lstStyle>
          <a:p>
            <a:endParaRPr/>
          </a:p>
        </p:txBody>
      </p:sp>
      <p:sp>
        <p:nvSpPr>
          <p:cNvPr id="193" name="Shape 193"/>
          <p:cNvSpPr txBox="1">
            <a:spLocks noGrp="1"/>
          </p:cNvSpPr>
          <p:nvPr>
            <p:ph type="sldNum" idx="12"/>
          </p:nvPr>
        </p:nvSpPr>
        <p:spPr>
          <a:xfrm>
            <a:off x="346075" y="6348412"/>
            <a:ext cx="409575" cy="38576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a:solidFill>
                  <a:schemeClr val="lt1"/>
                </a:solidFill>
                <a:latin typeface="Verdana"/>
                <a:ea typeface="Verdana"/>
                <a:cs typeface="Verdana"/>
                <a:sym typeface="Verdana"/>
              </a:rPr>
              <a:t>‹#›</a:t>
            </a:fld>
            <a:endParaRPr lang="en-US" sz="800">
              <a:solidFill>
                <a:schemeClr val="lt1"/>
              </a:solidFill>
              <a:latin typeface="Verdana"/>
              <a:ea typeface="Verdana"/>
              <a:cs typeface="Verdana"/>
              <a:sym typeface="Verdana"/>
            </a:endParaRPr>
          </a:p>
        </p:txBody>
      </p:sp>
      <p:sp>
        <p:nvSpPr>
          <p:cNvPr id="194" name="Shape 194"/>
          <p:cNvSpPr txBox="1">
            <a:spLocks noGrp="1"/>
          </p:cNvSpPr>
          <p:nvPr>
            <p:ph type="ftr" idx="11"/>
          </p:nvPr>
        </p:nvSpPr>
        <p:spPr>
          <a:xfrm>
            <a:off x="568325" y="6345237"/>
            <a:ext cx="4433887" cy="419099"/>
          </a:xfrm>
          <a:prstGeom prst="rect">
            <a:avLst/>
          </a:prstGeom>
          <a:noFill/>
          <a:ln>
            <a:noFill/>
          </a:ln>
        </p:spPr>
        <p:txBody>
          <a:bodyPr lIns="91425" tIns="91425" rIns="91425" bIns="91425" anchor="t" anchorCtr="0"/>
          <a:lstStyle>
            <a:lvl1pPr marL="0" marR="0" lvl="0" indent="0" algn="l" rtl="0">
              <a:spcBef>
                <a:spcPts val="0"/>
              </a:spcBef>
              <a:spcAft>
                <a:spcPts val="0"/>
              </a:spcAft>
              <a:buNone/>
              <a:defRPr sz="800">
                <a:solidFill>
                  <a:schemeClr val="lt1"/>
                </a:solidFill>
                <a:latin typeface="Verdana"/>
                <a:ea typeface="Verdana"/>
                <a:cs typeface="Verdana"/>
                <a:sym typeface="Verdana"/>
              </a:defRPr>
            </a:lvl1pPr>
            <a:lvl2pPr marL="457200" marR="0" lvl="1" indent="0" algn="l" rtl="0">
              <a:spcBef>
                <a:spcPts val="0"/>
              </a:spcBef>
              <a:spcAft>
                <a:spcPts val="0"/>
              </a:spcAft>
              <a:buNone/>
              <a:defRPr sz="2400" b="0" i="0" u="none" strike="noStrike" cap="none">
                <a:solidFill>
                  <a:schemeClr val="dk1"/>
                </a:solidFill>
                <a:latin typeface="Verdana"/>
                <a:ea typeface="Verdana"/>
                <a:cs typeface="Verdana"/>
                <a:sym typeface="Verdana"/>
              </a:defRPr>
            </a:lvl2pPr>
            <a:lvl3pPr marL="914400" marR="0" lvl="2" indent="0" algn="l" rtl="0">
              <a:spcBef>
                <a:spcPts val="0"/>
              </a:spcBef>
              <a:spcAft>
                <a:spcPts val="0"/>
              </a:spcAft>
              <a:buNone/>
              <a:defRPr sz="2400" b="0" i="0" u="none" strike="noStrike" cap="none">
                <a:solidFill>
                  <a:schemeClr val="dk1"/>
                </a:solidFill>
                <a:latin typeface="Verdana"/>
                <a:ea typeface="Verdana"/>
                <a:cs typeface="Verdana"/>
                <a:sym typeface="Verdana"/>
              </a:defRPr>
            </a:lvl3pPr>
            <a:lvl4pPr marL="1371600" marR="0" lvl="3" indent="0" algn="l" rtl="0">
              <a:spcBef>
                <a:spcPts val="0"/>
              </a:spcBef>
              <a:spcAft>
                <a:spcPts val="0"/>
              </a:spcAft>
              <a:buNone/>
              <a:defRPr sz="2400" b="0" i="0" u="none" strike="noStrike" cap="none">
                <a:solidFill>
                  <a:schemeClr val="dk1"/>
                </a:solidFill>
                <a:latin typeface="Verdana"/>
                <a:ea typeface="Verdana"/>
                <a:cs typeface="Verdana"/>
                <a:sym typeface="Verdana"/>
              </a:defRPr>
            </a:lvl4pPr>
            <a:lvl5pPr marL="1828800" marR="0" lvl="4" indent="0" algn="l" rtl="0">
              <a:spcBef>
                <a:spcPts val="0"/>
              </a:spcBef>
              <a:spcAft>
                <a:spcPts val="0"/>
              </a:spcAft>
              <a:buNone/>
              <a:defRPr sz="2400" b="0" i="0" u="none" strike="noStrike" cap="none">
                <a:solidFill>
                  <a:schemeClr val="dk1"/>
                </a:solidFill>
                <a:latin typeface="Verdana"/>
                <a:ea typeface="Verdana"/>
                <a:cs typeface="Verdana"/>
                <a:sym typeface="Verdana"/>
              </a:defRPr>
            </a:lvl5pPr>
            <a:lvl6pPr marL="2286000" marR="0" lvl="5" indent="0" algn="l" rtl="0">
              <a:spcBef>
                <a:spcPts val="0"/>
              </a:spcBef>
              <a:buNone/>
              <a:defRPr sz="2400" b="0" i="0" u="none" strike="noStrike" cap="none">
                <a:solidFill>
                  <a:schemeClr val="dk1"/>
                </a:solidFill>
                <a:latin typeface="Verdana"/>
                <a:ea typeface="Verdana"/>
                <a:cs typeface="Verdana"/>
                <a:sym typeface="Verdana"/>
              </a:defRPr>
            </a:lvl6pPr>
            <a:lvl7pPr marL="2743200" marR="0" lvl="6" indent="0" algn="l" rtl="0">
              <a:spcBef>
                <a:spcPts val="0"/>
              </a:spcBef>
              <a:buNone/>
              <a:defRPr sz="2400" b="0" i="0" u="none" strike="noStrike" cap="none">
                <a:solidFill>
                  <a:schemeClr val="dk1"/>
                </a:solidFill>
                <a:latin typeface="Verdana"/>
                <a:ea typeface="Verdana"/>
                <a:cs typeface="Verdana"/>
                <a:sym typeface="Verdana"/>
              </a:defRPr>
            </a:lvl7pPr>
            <a:lvl8pPr marL="3200400" marR="0" lvl="7" indent="0" algn="l" rtl="0">
              <a:spcBef>
                <a:spcPts val="0"/>
              </a:spcBef>
              <a:buNone/>
              <a:defRPr sz="2400" b="0" i="0" u="none" strike="noStrike" cap="none">
                <a:solidFill>
                  <a:schemeClr val="dk1"/>
                </a:solidFill>
                <a:latin typeface="Verdana"/>
                <a:ea typeface="Verdana"/>
                <a:cs typeface="Verdana"/>
                <a:sym typeface="Verdana"/>
              </a:defRPr>
            </a:lvl8pPr>
            <a:lvl9pPr marL="3657600" marR="0" lvl="8" indent="0" algn="l" rtl="0">
              <a:spcBef>
                <a:spcPts val="0"/>
              </a:spcBef>
              <a:buNone/>
              <a:defRPr sz="2400" b="0" i="0" u="none" strike="noStrike" cap="none">
                <a:solidFill>
                  <a:schemeClr val="dk1"/>
                </a:solidFill>
                <a:latin typeface="Verdana"/>
                <a:ea typeface="Verdana"/>
                <a:cs typeface="Verdana"/>
                <a:sym typeface="Verdana"/>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00"/>
        <p:cNvGrpSpPr/>
        <p:nvPr/>
      </p:nvGrpSpPr>
      <p:grpSpPr>
        <a:xfrm>
          <a:off x="0" y="0"/>
          <a:ext cx="0" cy="0"/>
          <a:chOff x="0" y="0"/>
          <a:chExt cx="0" cy="0"/>
        </a:xfrm>
      </p:grpSpPr>
      <p:sp>
        <p:nvSpPr>
          <p:cNvPr id="201" name="Shape 201"/>
          <p:cNvSpPr txBox="1">
            <a:spLocks noGrp="1"/>
          </p:cNvSpPr>
          <p:nvPr>
            <p:ph type="title"/>
          </p:nvPr>
        </p:nvSpPr>
        <p:spPr>
          <a:xfrm>
            <a:off x="328612" y="328612"/>
            <a:ext cx="8375649" cy="84455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2600" b="1" i="0" u="none" strike="noStrike" cap="none">
                <a:solidFill>
                  <a:schemeClr val="hlink"/>
                </a:solidFill>
                <a:latin typeface="Verdana"/>
                <a:ea typeface="Verdana"/>
                <a:cs typeface="Verdana"/>
                <a:sym typeface="Verdana"/>
              </a:defRPr>
            </a:lvl1pPr>
            <a:lvl2pPr marL="0" marR="0" lvl="1" indent="0" algn="l" rtl="0">
              <a:spcBef>
                <a:spcPts val="0"/>
              </a:spcBef>
              <a:spcAft>
                <a:spcPts val="0"/>
              </a:spcAft>
              <a:buNone/>
              <a:defRPr sz="2600" b="1" i="0" u="none" strike="noStrike" cap="none">
                <a:solidFill>
                  <a:schemeClr val="hlink"/>
                </a:solidFill>
                <a:latin typeface="Verdana"/>
                <a:ea typeface="Verdana"/>
                <a:cs typeface="Verdana"/>
                <a:sym typeface="Verdana"/>
              </a:defRPr>
            </a:lvl2pPr>
            <a:lvl3pPr marL="0" marR="0" lvl="2" indent="0" algn="l" rtl="0">
              <a:spcBef>
                <a:spcPts val="0"/>
              </a:spcBef>
              <a:spcAft>
                <a:spcPts val="0"/>
              </a:spcAft>
              <a:buNone/>
              <a:defRPr sz="2600" b="1" i="0" u="none" strike="noStrike" cap="none">
                <a:solidFill>
                  <a:schemeClr val="hlink"/>
                </a:solidFill>
                <a:latin typeface="Verdana"/>
                <a:ea typeface="Verdana"/>
                <a:cs typeface="Verdana"/>
                <a:sym typeface="Verdana"/>
              </a:defRPr>
            </a:lvl3pPr>
            <a:lvl4pPr marL="0" marR="0" lvl="3" indent="0" algn="l" rtl="0">
              <a:spcBef>
                <a:spcPts val="0"/>
              </a:spcBef>
              <a:spcAft>
                <a:spcPts val="0"/>
              </a:spcAft>
              <a:buNone/>
              <a:defRPr sz="2600" b="1" i="0" u="none" strike="noStrike" cap="none">
                <a:solidFill>
                  <a:schemeClr val="hlink"/>
                </a:solidFill>
                <a:latin typeface="Verdana"/>
                <a:ea typeface="Verdana"/>
                <a:cs typeface="Verdana"/>
                <a:sym typeface="Verdana"/>
              </a:defRPr>
            </a:lvl4pPr>
            <a:lvl5pPr marL="0" marR="0" lvl="4" indent="0" algn="l" rtl="0">
              <a:spcBef>
                <a:spcPts val="0"/>
              </a:spcBef>
              <a:spcAft>
                <a:spcPts val="0"/>
              </a:spcAft>
              <a:buNone/>
              <a:defRPr sz="2600" b="1" i="0" u="none" strike="noStrike" cap="none">
                <a:solidFill>
                  <a:schemeClr val="hlink"/>
                </a:solidFill>
                <a:latin typeface="Verdana"/>
                <a:ea typeface="Verdana"/>
                <a:cs typeface="Verdana"/>
                <a:sym typeface="Verdana"/>
              </a:defRPr>
            </a:lvl5pPr>
            <a:lvl6pPr marL="457200" marR="0" lvl="5" indent="0" algn="l" rtl="0">
              <a:spcBef>
                <a:spcPts val="0"/>
              </a:spcBef>
              <a:spcAft>
                <a:spcPts val="0"/>
              </a:spcAft>
              <a:buNone/>
              <a:defRPr sz="2600" b="1" i="0" u="none" strike="noStrike" cap="none">
                <a:solidFill>
                  <a:schemeClr val="hlink"/>
                </a:solidFill>
                <a:latin typeface="Verdana"/>
                <a:ea typeface="Verdana"/>
                <a:cs typeface="Verdana"/>
                <a:sym typeface="Verdana"/>
              </a:defRPr>
            </a:lvl6pPr>
            <a:lvl7pPr marL="914400" marR="0" lvl="6" indent="0" algn="l" rtl="0">
              <a:spcBef>
                <a:spcPts val="0"/>
              </a:spcBef>
              <a:spcAft>
                <a:spcPts val="0"/>
              </a:spcAft>
              <a:buNone/>
              <a:defRPr sz="2600" b="1" i="0" u="none" strike="noStrike" cap="none">
                <a:solidFill>
                  <a:schemeClr val="hlink"/>
                </a:solidFill>
                <a:latin typeface="Verdana"/>
                <a:ea typeface="Verdana"/>
                <a:cs typeface="Verdana"/>
                <a:sym typeface="Verdana"/>
              </a:defRPr>
            </a:lvl7pPr>
            <a:lvl8pPr marL="1371600" marR="0" lvl="7" indent="0" algn="l" rtl="0">
              <a:spcBef>
                <a:spcPts val="0"/>
              </a:spcBef>
              <a:spcAft>
                <a:spcPts val="0"/>
              </a:spcAft>
              <a:buNone/>
              <a:defRPr sz="2600" b="1" i="0" u="none" strike="noStrike" cap="none">
                <a:solidFill>
                  <a:schemeClr val="hlink"/>
                </a:solidFill>
                <a:latin typeface="Verdana"/>
                <a:ea typeface="Verdana"/>
                <a:cs typeface="Verdana"/>
                <a:sym typeface="Verdana"/>
              </a:defRPr>
            </a:lvl8pPr>
            <a:lvl9pPr marL="1828800" marR="0" lvl="8" indent="0" algn="l" rtl="0">
              <a:spcBef>
                <a:spcPts val="0"/>
              </a:spcBef>
              <a:spcAft>
                <a:spcPts val="0"/>
              </a:spcAft>
              <a:buNone/>
              <a:defRPr sz="2600" b="1" i="0" u="none" strike="noStrike" cap="none">
                <a:solidFill>
                  <a:schemeClr val="hlink"/>
                </a:solidFill>
                <a:latin typeface="Verdana"/>
                <a:ea typeface="Verdana"/>
                <a:cs typeface="Verdana"/>
                <a:sym typeface="Verdana"/>
              </a:defRPr>
            </a:lvl9pPr>
          </a:lstStyle>
          <a:p>
            <a:endParaRPr/>
          </a:p>
        </p:txBody>
      </p:sp>
      <p:sp>
        <p:nvSpPr>
          <p:cNvPr id="202" name="Shape 202"/>
          <p:cNvSpPr txBox="1">
            <a:spLocks noGrp="1"/>
          </p:cNvSpPr>
          <p:nvPr>
            <p:ph type="body" idx="1"/>
          </p:nvPr>
        </p:nvSpPr>
        <p:spPr>
          <a:xfrm>
            <a:off x="354012" y="1738313"/>
            <a:ext cx="8348661" cy="4344986"/>
          </a:xfrm>
          <a:prstGeom prst="rect">
            <a:avLst/>
          </a:prstGeom>
          <a:noFill/>
          <a:ln>
            <a:noFill/>
          </a:ln>
        </p:spPr>
        <p:txBody>
          <a:bodyPr lIns="91425" tIns="91425" rIns="91425" bIns="91425" anchor="t" anchorCtr="0"/>
          <a:lstStyle>
            <a:lvl1pPr marL="342900" marR="0" lvl="0" indent="-342900" algn="l" rtl="0">
              <a:spcBef>
                <a:spcPts val="900"/>
              </a:spcBef>
              <a:spcAft>
                <a:spcPts val="0"/>
              </a:spcAft>
              <a:buNone/>
              <a:defRPr sz="1800" b="0" i="0" u="none" strike="noStrike" cap="none">
                <a:solidFill>
                  <a:schemeClr val="lt2"/>
                </a:solidFill>
                <a:latin typeface="Verdana"/>
                <a:ea typeface="Verdana"/>
                <a:cs typeface="Verdana"/>
                <a:sym typeface="Verdana"/>
              </a:defRPr>
            </a:lvl1pPr>
            <a:lvl2pPr marL="223838" marR="0" lvl="1" indent="-132398" algn="l" rtl="0">
              <a:spcBef>
                <a:spcPts val="1800"/>
              </a:spcBef>
              <a:spcAft>
                <a:spcPts val="0"/>
              </a:spcAft>
              <a:buClr>
                <a:schemeClr val="lt2"/>
              </a:buClr>
              <a:buSzPct val="79999"/>
              <a:buFont typeface="Verdana"/>
              <a:buChar char="•"/>
              <a:defRPr sz="1800" b="0" i="0" u="none" strike="noStrike" cap="none">
                <a:solidFill>
                  <a:schemeClr val="lt2"/>
                </a:solidFill>
                <a:latin typeface="Verdana"/>
                <a:ea typeface="Verdana"/>
                <a:cs typeface="Verdana"/>
                <a:sym typeface="Verdana"/>
              </a:defRPr>
            </a:lvl2pPr>
            <a:lvl3pPr marL="693738" marR="0" lvl="2" indent="-122237" algn="l" rtl="0">
              <a:spcBef>
                <a:spcPts val="450"/>
              </a:spcBef>
              <a:spcAft>
                <a:spcPts val="0"/>
              </a:spcAft>
              <a:buClr>
                <a:schemeClr val="lt2"/>
              </a:buClr>
              <a:buSzPct val="100000"/>
              <a:buFont typeface="Verdana"/>
              <a:buChar char="–"/>
              <a:defRPr sz="1800" b="0" i="0" u="none" strike="noStrike" cap="none">
                <a:solidFill>
                  <a:schemeClr val="lt2"/>
                </a:solidFill>
                <a:latin typeface="Verdana"/>
                <a:ea typeface="Verdana"/>
                <a:cs typeface="Verdana"/>
                <a:sym typeface="Verdana"/>
              </a:defRPr>
            </a:lvl3pPr>
            <a:lvl4pPr marL="1120775" marR="0" lvl="3" indent="-140335" algn="l" rtl="0">
              <a:spcBef>
                <a:spcPts val="450"/>
              </a:spcBef>
              <a:spcAft>
                <a:spcPts val="0"/>
              </a:spcAft>
              <a:buClr>
                <a:schemeClr val="lt2"/>
              </a:buClr>
              <a:buSzPct val="79999"/>
              <a:buFont typeface="Verdana"/>
              <a:buChar char="•"/>
              <a:defRPr sz="1800" b="0" i="0" u="none" strike="noStrike" cap="none">
                <a:solidFill>
                  <a:schemeClr val="lt2"/>
                </a:solidFill>
                <a:latin typeface="Verdana"/>
                <a:ea typeface="Verdana"/>
                <a:cs typeface="Verdana"/>
                <a:sym typeface="Verdana"/>
              </a:defRPr>
            </a:lvl4pPr>
            <a:lvl5pPr marL="1608138" marR="0" lvl="4" indent="-122237" algn="l" rtl="0">
              <a:spcBef>
                <a:spcPts val="450"/>
              </a:spcBef>
              <a:spcAft>
                <a:spcPts val="0"/>
              </a:spcAft>
              <a:buClr>
                <a:schemeClr val="lt2"/>
              </a:buClr>
              <a:buSzPct val="100000"/>
              <a:buFont typeface="Verdana"/>
              <a:buChar char="–"/>
              <a:defRPr sz="1800" b="0" i="0" u="none" strike="noStrike" cap="none">
                <a:solidFill>
                  <a:schemeClr val="lt2"/>
                </a:solidFill>
                <a:latin typeface="Verdana"/>
                <a:ea typeface="Verdana"/>
                <a:cs typeface="Verdana"/>
                <a:sym typeface="Verdana"/>
              </a:defRPr>
            </a:lvl5pPr>
            <a:lvl6pPr marL="2065338" marR="0" lvl="5" indent="-122238" algn="l" rtl="0">
              <a:spcBef>
                <a:spcPts val="450"/>
              </a:spcBef>
              <a:spcAft>
                <a:spcPts val="0"/>
              </a:spcAft>
              <a:buClr>
                <a:schemeClr val="lt2"/>
              </a:buClr>
              <a:buSzPct val="100000"/>
              <a:buFont typeface="Verdana"/>
              <a:buChar char="–"/>
              <a:defRPr sz="1800" b="0" i="0" u="none" strike="noStrike" cap="none">
                <a:solidFill>
                  <a:schemeClr val="lt2"/>
                </a:solidFill>
                <a:latin typeface="Verdana"/>
                <a:ea typeface="Verdana"/>
                <a:cs typeface="Verdana"/>
                <a:sym typeface="Verdana"/>
              </a:defRPr>
            </a:lvl6pPr>
            <a:lvl7pPr marL="2522538" marR="0" lvl="6" indent="-122238" algn="l" rtl="0">
              <a:spcBef>
                <a:spcPts val="450"/>
              </a:spcBef>
              <a:spcAft>
                <a:spcPts val="0"/>
              </a:spcAft>
              <a:buClr>
                <a:schemeClr val="lt2"/>
              </a:buClr>
              <a:buSzPct val="100000"/>
              <a:buFont typeface="Verdana"/>
              <a:buChar char="–"/>
              <a:defRPr sz="1800" b="0" i="0" u="none" strike="noStrike" cap="none">
                <a:solidFill>
                  <a:schemeClr val="lt2"/>
                </a:solidFill>
                <a:latin typeface="Verdana"/>
                <a:ea typeface="Verdana"/>
                <a:cs typeface="Verdana"/>
                <a:sym typeface="Verdana"/>
              </a:defRPr>
            </a:lvl7pPr>
            <a:lvl8pPr marL="2979738" marR="0" lvl="7" indent="-122238" algn="l" rtl="0">
              <a:spcBef>
                <a:spcPts val="450"/>
              </a:spcBef>
              <a:spcAft>
                <a:spcPts val="0"/>
              </a:spcAft>
              <a:buClr>
                <a:schemeClr val="lt2"/>
              </a:buClr>
              <a:buSzPct val="100000"/>
              <a:buFont typeface="Verdana"/>
              <a:buChar char="–"/>
              <a:defRPr sz="1800" b="0" i="0" u="none" strike="noStrike" cap="none">
                <a:solidFill>
                  <a:schemeClr val="lt2"/>
                </a:solidFill>
                <a:latin typeface="Verdana"/>
                <a:ea typeface="Verdana"/>
                <a:cs typeface="Verdana"/>
                <a:sym typeface="Verdana"/>
              </a:defRPr>
            </a:lvl8pPr>
            <a:lvl9pPr marL="3436938" marR="0" lvl="8" indent="-122237" algn="l" rtl="0">
              <a:spcBef>
                <a:spcPts val="450"/>
              </a:spcBef>
              <a:spcAft>
                <a:spcPts val="0"/>
              </a:spcAft>
              <a:buClr>
                <a:schemeClr val="lt2"/>
              </a:buClr>
              <a:buSzPct val="100000"/>
              <a:buFont typeface="Verdana"/>
              <a:buChar char="–"/>
              <a:defRPr sz="1800" b="0" i="0" u="none" strike="noStrike" cap="none">
                <a:solidFill>
                  <a:schemeClr val="lt2"/>
                </a:solidFill>
                <a:latin typeface="Verdana"/>
                <a:ea typeface="Verdana"/>
                <a:cs typeface="Verdana"/>
                <a:sym typeface="Verdana"/>
              </a:defRPr>
            </a:lvl9pPr>
          </a:lstStyle>
          <a:p>
            <a:endParaRPr/>
          </a:p>
        </p:txBody>
      </p:sp>
      <p:sp>
        <p:nvSpPr>
          <p:cNvPr id="203" name="Shape 203"/>
          <p:cNvSpPr txBox="1">
            <a:spLocks noGrp="1"/>
          </p:cNvSpPr>
          <p:nvPr>
            <p:ph type="sldNum" idx="12"/>
          </p:nvPr>
        </p:nvSpPr>
        <p:spPr>
          <a:xfrm>
            <a:off x="350837" y="6356350"/>
            <a:ext cx="409575" cy="2174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a:solidFill>
                  <a:schemeClr val="lt2"/>
                </a:solidFill>
                <a:latin typeface="Verdana"/>
                <a:ea typeface="Verdana"/>
                <a:cs typeface="Verdana"/>
                <a:sym typeface="Verdana"/>
              </a:rPr>
              <a:t>‹#›</a:t>
            </a:fld>
            <a:endParaRPr lang="en-US" sz="800">
              <a:solidFill>
                <a:schemeClr val="lt2"/>
              </a:solidFill>
              <a:latin typeface="Verdana"/>
              <a:ea typeface="Verdana"/>
              <a:cs typeface="Verdana"/>
              <a:sym typeface="Verdana"/>
            </a:endParaRPr>
          </a:p>
        </p:txBody>
      </p:sp>
      <p:sp>
        <p:nvSpPr>
          <p:cNvPr id="204" name="Shape 204"/>
          <p:cNvSpPr txBox="1">
            <a:spLocks noGrp="1"/>
          </p:cNvSpPr>
          <p:nvPr>
            <p:ph type="ftr" idx="11"/>
          </p:nvPr>
        </p:nvSpPr>
        <p:spPr>
          <a:xfrm>
            <a:off x="568325" y="6356350"/>
            <a:ext cx="4691063" cy="287338"/>
          </a:xfrm>
          <a:prstGeom prst="rect">
            <a:avLst/>
          </a:prstGeom>
          <a:noFill/>
          <a:ln>
            <a:noFill/>
          </a:ln>
        </p:spPr>
        <p:txBody>
          <a:bodyPr lIns="91425" tIns="91425" rIns="91425" bIns="91425" anchor="t" anchorCtr="0"/>
          <a:lstStyle>
            <a:lvl1pPr marL="0" marR="0" lvl="0" indent="0" algn="l" rtl="0">
              <a:spcBef>
                <a:spcPts val="0"/>
              </a:spcBef>
              <a:spcAft>
                <a:spcPts val="0"/>
              </a:spcAft>
              <a:buNone/>
              <a:defRPr sz="800">
                <a:solidFill>
                  <a:schemeClr val="dk1"/>
                </a:solidFill>
                <a:latin typeface="Verdana"/>
                <a:ea typeface="Verdana"/>
                <a:cs typeface="Verdana"/>
                <a:sym typeface="Verdana"/>
              </a:defRPr>
            </a:lvl1pPr>
            <a:lvl2pPr marL="457200" marR="0" lvl="1" indent="0" algn="l" rtl="0">
              <a:spcBef>
                <a:spcPts val="0"/>
              </a:spcBef>
              <a:spcAft>
                <a:spcPts val="0"/>
              </a:spcAft>
              <a:buNone/>
              <a:defRPr sz="2400" b="0" i="0" u="none" strike="noStrike" cap="none">
                <a:solidFill>
                  <a:schemeClr val="dk1"/>
                </a:solidFill>
                <a:latin typeface="Verdana"/>
                <a:ea typeface="Verdana"/>
                <a:cs typeface="Verdana"/>
                <a:sym typeface="Verdana"/>
              </a:defRPr>
            </a:lvl2pPr>
            <a:lvl3pPr marL="914400" marR="0" lvl="2" indent="0" algn="l" rtl="0">
              <a:spcBef>
                <a:spcPts val="0"/>
              </a:spcBef>
              <a:spcAft>
                <a:spcPts val="0"/>
              </a:spcAft>
              <a:buNone/>
              <a:defRPr sz="2400" b="0" i="0" u="none" strike="noStrike" cap="none">
                <a:solidFill>
                  <a:schemeClr val="dk1"/>
                </a:solidFill>
                <a:latin typeface="Verdana"/>
                <a:ea typeface="Verdana"/>
                <a:cs typeface="Verdana"/>
                <a:sym typeface="Verdana"/>
              </a:defRPr>
            </a:lvl3pPr>
            <a:lvl4pPr marL="1371600" marR="0" lvl="3" indent="0" algn="l" rtl="0">
              <a:spcBef>
                <a:spcPts val="0"/>
              </a:spcBef>
              <a:spcAft>
                <a:spcPts val="0"/>
              </a:spcAft>
              <a:buNone/>
              <a:defRPr sz="2400" b="0" i="0" u="none" strike="noStrike" cap="none">
                <a:solidFill>
                  <a:schemeClr val="dk1"/>
                </a:solidFill>
                <a:latin typeface="Verdana"/>
                <a:ea typeface="Verdana"/>
                <a:cs typeface="Verdana"/>
                <a:sym typeface="Verdana"/>
              </a:defRPr>
            </a:lvl4pPr>
            <a:lvl5pPr marL="1828800" marR="0" lvl="4" indent="0" algn="l" rtl="0">
              <a:spcBef>
                <a:spcPts val="0"/>
              </a:spcBef>
              <a:spcAft>
                <a:spcPts val="0"/>
              </a:spcAft>
              <a:buNone/>
              <a:defRPr sz="2400" b="0" i="0" u="none" strike="noStrike" cap="none">
                <a:solidFill>
                  <a:schemeClr val="dk1"/>
                </a:solidFill>
                <a:latin typeface="Verdana"/>
                <a:ea typeface="Verdana"/>
                <a:cs typeface="Verdana"/>
                <a:sym typeface="Verdana"/>
              </a:defRPr>
            </a:lvl5pPr>
            <a:lvl6pPr marL="2286000" marR="0" lvl="5" indent="0" algn="l" rtl="0">
              <a:spcBef>
                <a:spcPts val="0"/>
              </a:spcBef>
              <a:buNone/>
              <a:defRPr sz="2400" b="0" i="0" u="none" strike="noStrike" cap="none">
                <a:solidFill>
                  <a:schemeClr val="dk1"/>
                </a:solidFill>
                <a:latin typeface="Verdana"/>
                <a:ea typeface="Verdana"/>
                <a:cs typeface="Verdana"/>
                <a:sym typeface="Verdana"/>
              </a:defRPr>
            </a:lvl6pPr>
            <a:lvl7pPr marL="2743200" marR="0" lvl="6" indent="0" algn="l" rtl="0">
              <a:spcBef>
                <a:spcPts val="0"/>
              </a:spcBef>
              <a:buNone/>
              <a:defRPr sz="2400" b="0" i="0" u="none" strike="noStrike" cap="none">
                <a:solidFill>
                  <a:schemeClr val="dk1"/>
                </a:solidFill>
                <a:latin typeface="Verdana"/>
                <a:ea typeface="Verdana"/>
                <a:cs typeface="Verdana"/>
                <a:sym typeface="Verdana"/>
              </a:defRPr>
            </a:lvl7pPr>
            <a:lvl8pPr marL="3200400" marR="0" lvl="7" indent="0" algn="l" rtl="0">
              <a:spcBef>
                <a:spcPts val="0"/>
              </a:spcBef>
              <a:buNone/>
              <a:defRPr sz="2400" b="0" i="0" u="none" strike="noStrike" cap="none">
                <a:solidFill>
                  <a:schemeClr val="dk1"/>
                </a:solidFill>
                <a:latin typeface="Verdana"/>
                <a:ea typeface="Verdana"/>
                <a:cs typeface="Verdana"/>
                <a:sym typeface="Verdana"/>
              </a:defRPr>
            </a:lvl8pPr>
            <a:lvl9pPr marL="3657600" marR="0" lvl="8" indent="0" algn="l" rtl="0">
              <a:spcBef>
                <a:spcPts val="0"/>
              </a:spcBef>
              <a:buNone/>
              <a:defRPr sz="2400" b="0" i="0" u="none" strike="noStrike" cap="none">
                <a:solidFill>
                  <a:schemeClr val="dk1"/>
                </a:solidFill>
                <a:latin typeface="Verdana"/>
                <a:ea typeface="Verdana"/>
                <a:cs typeface="Verdana"/>
                <a:sym typeface="Verdana"/>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205"/>
        <p:cNvGrpSpPr/>
        <p:nvPr/>
      </p:nvGrpSpPr>
      <p:grpSpPr>
        <a:xfrm>
          <a:off x="0" y="0"/>
          <a:ext cx="0" cy="0"/>
          <a:chOff x="0" y="0"/>
          <a:chExt cx="0" cy="0"/>
        </a:xfrm>
      </p:grpSpPr>
      <p:pic>
        <p:nvPicPr>
          <p:cNvPr id="206" name="Shape 206" descr="The_Y_teal_logo"/>
          <p:cNvPicPr preferRelativeResize="0"/>
          <p:nvPr/>
        </p:nvPicPr>
        <p:blipFill rotWithShape="1">
          <a:blip r:embed="rId2">
            <a:alphaModFix/>
          </a:blip>
          <a:srcRect/>
          <a:stretch/>
        </p:blipFill>
        <p:spPr>
          <a:xfrm>
            <a:off x="398462" y="466725"/>
            <a:ext cx="1376361" cy="1050924"/>
          </a:xfrm>
          <a:prstGeom prst="rect">
            <a:avLst/>
          </a:prstGeom>
          <a:noFill/>
          <a:ln>
            <a:noFill/>
          </a:ln>
        </p:spPr>
      </p:pic>
      <p:sp>
        <p:nvSpPr>
          <p:cNvPr id="207" name="Shape 207"/>
          <p:cNvSpPr txBox="1">
            <a:spLocks noGrp="1"/>
          </p:cNvSpPr>
          <p:nvPr>
            <p:ph type="ctrTitle"/>
          </p:nvPr>
        </p:nvSpPr>
        <p:spPr>
          <a:xfrm>
            <a:off x="295275" y="2252663"/>
            <a:ext cx="8697913" cy="1638300"/>
          </a:xfrm>
          <a:prstGeom prst="rect">
            <a:avLst/>
          </a:prstGeom>
          <a:noFill/>
          <a:ln>
            <a:noFill/>
          </a:ln>
        </p:spPr>
        <p:txBody>
          <a:bodyPr lIns="91425" tIns="91425" rIns="91425" bIns="91425" anchor="t" anchorCtr="0"/>
          <a:lstStyle>
            <a:lvl1pPr marL="0" marR="0" lvl="0" indent="0" algn="l" rtl="0">
              <a:lnSpc>
                <a:spcPct val="80000"/>
              </a:lnSpc>
              <a:spcBef>
                <a:spcPts val="0"/>
              </a:spcBef>
              <a:spcAft>
                <a:spcPts val="0"/>
              </a:spcAft>
              <a:buNone/>
              <a:defRPr sz="6400" b="1" i="0" u="none" strike="noStrike" cap="none">
                <a:solidFill>
                  <a:schemeClr val="hlink"/>
                </a:solidFill>
                <a:latin typeface="Verdana"/>
                <a:ea typeface="Verdana"/>
                <a:cs typeface="Verdana"/>
                <a:sym typeface="Verdana"/>
              </a:defRPr>
            </a:lvl1pPr>
            <a:lvl2pPr marL="0" marR="0" lvl="1" indent="0" algn="l" rtl="0">
              <a:spcBef>
                <a:spcPts val="0"/>
              </a:spcBef>
              <a:spcAft>
                <a:spcPts val="0"/>
              </a:spcAft>
              <a:buNone/>
              <a:defRPr sz="2600" b="1" i="0" u="none" strike="noStrike" cap="none">
                <a:solidFill>
                  <a:schemeClr val="hlink"/>
                </a:solidFill>
                <a:latin typeface="Verdana"/>
                <a:ea typeface="Verdana"/>
                <a:cs typeface="Verdana"/>
                <a:sym typeface="Verdana"/>
              </a:defRPr>
            </a:lvl2pPr>
            <a:lvl3pPr marL="0" marR="0" lvl="2" indent="0" algn="l" rtl="0">
              <a:spcBef>
                <a:spcPts val="0"/>
              </a:spcBef>
              <a:spcAft>
                <a:spcPts val="0"/>
              </a:spcAft>
              <a:buNone/>
              <a:defRPr sz="2600" b="1" i="0" u="none" strike="noStrike" cap="none">
                <a:solidFill>
                  <a:schemeClr val="hlink"/>
                </a:solidFill>
                <a:latin typeface="Verdana"/>
                <a:ea typeface="Verdana"/>
                <a:cs typeface="Verdana"/>
                <a:sym typeface="Verdana"/>
              </a:defRPr>
            </a:lvl3pPr>
            <a:lvl4pPr marL="0" marR="0" lvl="3" indent="0" algn="l" rtl="0">
              <a:spcBef>
                <a:spcPts val="0"/>
              </a:spcBef>
              <a:spcAft>
                <a:spcPts val="0"/>
              </a:spcAft>
              <a:buNone/>
              <a:defRPr sz="2600" b="1" i="0" u="none" strike="noStrike" cap="none">
                <a:solidFill>
                  <a:schemeClr val="hlink"/>
                </a:solidFill>
                <a:latin typeface="Verdana"/>
                <a:ea typeface="Verdana"/>
                <a:cs typeface="Verdana"/>
                <a:sym typeface="Verdana"/>
              </a:defRPr>
            </a:lvl4pPr>
            <a:lvl5pPr marL="0" marR="0" lvl="4" indent="0" algn="l" rtl="0">
              <a:spcBef>
                <a:spcPts val="0"/>
              </a:spcBef>
              <a:spcAft>
                <a:spcPts val="0"/>
              </a:spcAft>
              <a:buNone/>
              <a:defRPr sz="2600" b="1" i="0" u="none" strike="noStrike" cap="none">
                <a:solidFill>
                  <a:schemeClr val="hlink"/>
                </a:solidFill>
                <a:latin typeface="Verdana"/>
                <a:ea typeface="Verdana"/>
                <a:cs typeface="Verdana"/>
                <a:sym typeface="Verdana"/>
              </a:defRPr>
            </a:lvl5pPr>
            <a:lvl6pPr marL="457200" marR="0" lvl="5" indent="0" algn="l" rtl="0">
              <a:spcBef>
                <a:spcPts val="0"/>
              </a:spcBef>
              <a:spcAft>
                <a:spcPts val="0"/>
              </a:spcAft>
              <a:buNone/>
              <a:defRPr sz="2600" b="1" i="0" u="none" strike="noStrike" cap="none">
                <a:solidFill>
                  <a:schemeClr val="hlink"/>
                </a:solidFill>
                <a:latin typeface="Verdana"/>
                <a:ea typeface="Verdana"/>
                <a:cs typeface="Verdana"/>
                <a:sym typeface="Verdana"/>
              </a:defRPr>
            </a:lvl6pPr>
            <a:lvl7pPr marL="914400" marR="0" lvl="6" indent="0" algn="l" rtl="0">
              <a:spcBef>
                <a:spcPts val="0"/>
              </a:spcBef>
              <a:spcAft>
                <a:spcPts val="0"/>
              </a:spcAft>
              <a:buNone/>
              <a:defRPr sz="2600" b="1" i="0" u="none" strike="noStrike" cap="none">
                <a:solidFill>
                  <a:schemeClr val="hlink"/>
                </a:solidFill>
                <a:latin typeface="Verdana"/>
                <a:ea typeface="Verdana"/>
                <a:cs typeface="Verdana"/>
                <a:sym typeface="Verdana"/>
              </a:defRPr>
            </a:lvl7pPr>
            <a:lvl8pPr marL="1371600" marR="0" lvl="7" indent="0" algn="l" rtl="0">
              <a:spcBef>
                <a:spcPts val="0"/>
              </a:spcBef>
              <a:spcAft>
                <a:spcPts val="0"/>
              </a:spcAft>
              <a:buNone/>
              <a:defRPr sz="2600" b="1" i="0" u="none" strike="noStrike" cap="none">
                <a:solidFill>
                  <a:schemeClr val="hlink"/>
                </a:solidFill>
                <a:latin typeface="Verdana"/>
                <a:ea typeface="Verdana"/>
                <a:cs typeface="Verdana"/>
                <a:sym typeface="Verdana"/>
              </a:defRPr>
            </a:lvl8pPr>
            <a:lvl9pPr marL="1828800" marR="0" lvl="8" indent="0" algn="l" rtl="0">
              <a:spcBef>
                <a:spcPts val="0"/>
              </a:spcBef>
              <a:spcAft>
                <a:spcPts val="0"/>
              </a:spcAft>
              <a:buNone/>
              <a:defRPr sz="2600" b="1" i="0" u="none" strike="noStrike" cap="none">
                <a:solidFill>
                  <a:schemeClr val="hlink"/>
                </a:solidFill>
                <a:latin typeface="Verdana"/>
                <a:ea typeface="Verdana"/>
                <a:cs typeface="Verdana"/>
                <a:sym typeface="Verdana"/>
              </a:defRPr>
            </a:lvl9pPr>
          </a:lstStyle>
          <a:p>
            <a:endParaRPr/>
          </a:p>
        </p:txBody>
      </p:sp>
      <p:sp>
        <p:nvSpPr>
          <p:cNvPr id="208" name="Shape 208"/>
          <p:cNvSpPr txBox="1">
            <a:spLocks noGrp="1"/>
          </p:cNvSpPr>
          <p:nvPr>
            <p:ph type="subTitle" idx="1"/>
          </p:nvPr>
        </p:nvSpPr>
        <p:spPr>
          <a:xfrm>
            <a:off x="338137" y="3875087"/>
            <a:ext cx="2768599" cy="468311"/>
          </a:xfrm>
          <a:prstGeom prst="rect">
            <a:avLst/>
          </a:prstGeom>
          <a:noFill/>
          <a:ln>
            <a:noFill/>
          </a:ln>
        </p:spPr>
        <p:txBody>
          <a:bodyPr lIns="91425" tIns="91425" rIns="91425" bIns="91425" anchor="t" anchorCtr="0"/>
          <a:lstStyle>
            <a:lvl1pPr marL="342900" marR="0" lvl="0" indent="-342900" algn="l" rtl="0">
              <a:spcBef>
                <a:spcPts val="600"/>
              </a:spcBef>
              <a:spcAft>
                <a:spcPts val="0"/>
              </a:spcAft>
              <a:buNone/>
              <a:defRPr sz="1200" b="0" i="0" u="none" strike="noStrike" cap="none">
                <a:solidFill>
                  <a:schemeClr val="lt2"/>
                </a:solidFill>
                <a:latin typeface="Verdana"/>
                <a:ea typeface="Verdana"/>
                <a:cs typeface="Verdana"/>
                <a:sym typeface="Verdana"/>
              </a:defRPr>
            </a:lvl1pPr>
            <a:lvl2pPr marL="223838" marR="0" lvl="1" indent="-132398" algn="l" rtl="0">
              <a:spcBef>
                <a:spcPts val="1800"/>
              </a:spcBef>
              <a:spcAft>
                <a:spcPts val="0"/>
              </a:spcAft>
              <a:buClr>
                <a:schemeClr val="lt2"/>
              </a:buClr>
              <a:buSzPct val="79999"/>
              <a:buFont typeface="Verdana"/>
              <a:buChar char="•"/>
              <a:defRPr sz="1800" b="0" i="0" u="none" strike="noStrike" cap="none">
                <a:solidFill>
                  <a:schemeClr val="lt2"/>
                </a:solidFill>
                <a:latin typeface="Verdana"/>
                <a:ea typeface="Verdana"/>
                <a:cs typeface="Verdana"/>
                <a:sym typeface="Verdana"/>
              </a:defRPr>
            </a:lvl2pPr>
            <a:lvl3pPr marL="693738" marR="0" lvl="2" indent="-122237" algn="l" rtl="0">
              <a:spcBef>
                <a:spcPts val="450"/>
              </a:spcBef>
              <a:spcAft>
                <a:spcPts val="0"/>
              </a:spcAft>
              <a:buClr>
                <a:schemeClr val="lt2"/>
              </a:buClr>
              <a:buSzPct val="100000"/>
              <a:buFont typeface="Verdana"/>
              <a:buChar char="–"/>
              <a:defRPr sz="1800" b="0" i="0" u="none" strike="noStrike" cap="none">
                <a:solidFill>
                  <a:schemeClr val="lt2"/>
                </a:solidFill>
                <a:latin typeface="Verdana"/>
                <a:ea typeface="Verdana"/>
                <a:cs typeface="Verdana"/>
                <a:sym typeface="Verdana"/>
              </a:defRPr>
            </a:lvl3pPr>
            <a:lvl4pPr marL="1120775" marR="0" lvl="3" indent="-140335" algn="l" rtl="0">
              <a:spcBef>
                <a:spcPts val="450"/>
              </a:spcBef>
              <a:spcAft>
                <a:spcPts val="0"/>
              </a:spcAft>
              <a:buClr>
                <a:schemeClr val="lt2"/>
              </a:buClr>
              <a:buSzPct val="79999"/>
              <a:buFont typeface="Verdana"/>
              <a:buChar char="•"/>
              <a:defRPr sz="1800" b="0" i="0" u="none" strike="noStrike" cap="none">
                <a:solidFill>
                  <a:schemeClr val="lt2"/>
                </a:solidFill>
                <a:latin typeface="Verdana"/>
                <a:ea typeface="Verdana"/>
                <a:cs typeface="Verdana"/>
                <a:sym typeface="Verdana"/>
              </a:defRPr>
            </a:lvl4pPr>
            <a:lvl5pPr marL="1608138" marR="0" lvl="4" indent="-122237" algn="l" rtl="0">
              <a:spcBef>
                <a:spcPts val="450"/>
              </a:spcBef>
              <a:spcAft>
                <a:spcPts val="0"/>
              </a:spcAft>
              <a:buClr>
                <a:schemeClr val="lt2"/>
              </a:buClr>
              <a:buSzPct val="100000"/>
              <a:buFont typeface="Verdana"/>
              <a:buChar char="–"/>
              <a:defRPr sz="1800" b="0" i="0" u="none" strike="noStrike" cap="none">
                <a:solidFill>
                  <a:schemeClr val="lt2"/>
                </a:solidFill>
                <a:latin typeface="Verdana"/>
                <a:ea typeface="Verdana"/>
                <a:cs typeface="Verdana"/>
                <a:sym typeface="Verdana"/>
              </a:defRPr>
            </a:lvl5pPr>
            <a:lvl6pPr marL="2065338" marR="0" lvl="5" indent="-122238" algn="l" rtl="0">
              <a:spcBef>
                <a:spcPts val="450"/>
              </a:spcBef>
              <a:spcAft>
                <a:spcPts val="0"/>
              </a:spcAft>
              <a:buClr>
                <a:schemeClr val="lt2"/>
              </a:buClr>
              <a:buSzPct val="100000"/>
              <a:buFont typeface="Verdana"/>
              <a:buChar char="–"/>
              <a:defRPr sz="1800" b="0" i="0" u="none" strike="noStrike" cap="none">
                <a:solidFill>
                  <a:schemeClr val="lt2"/>
                </a:solidFill>
                <a:latin typeface="Verdana"/>
                <a:ea typeface="Verdana"/>
                <a:cs typeface="Verdana"/>
                <a:sym typeface="Verdana"/>
              </a:defRPr>
            </a:lvl6pPr>
            <a:lvl7pPr marL="2522538" marR="0" lvl="6" indent="-122238" algn="l" rtl="0">
              <a:spcBef>
                <a:spcPts val="450"/>
              </a:spcBef>
              <a:spcAft>
                <a:spcPts val="0"/>
              </a:spcAft>
              <a:buClr>
                <a:schemeClr val="lt2"/>
              </a:buClr>
              <a:buSzPct val="100000"/>
              <a:buFont typeface="Verdana"/>
              <a:buChar char="–"/>
              <a:defRPr sz="1800" b="0" i="0" u="none" strike="noStrike" cap="none">
                <a:solidFill>
                  <a:schemeClr val="lt2"/>
                </a:solidFill>
                <a:latin typeface="Verdana"/>
                <a:ea typeface="Verdana"/>
                <a:cs typeface="Verdana"/>
                <a:sym typeface="Verdana"/>
              </a:defRPr>
            </a:lvl7pPr>
            <a:lvl8pPr marL="2979738" marR="0" lvl="7" indent="-122238" algn="l" rtl="0">
              <a:spcBef>
                <a:spcPts val="450"/>
              </a:spcBef>
              <a:spcAft>
                <a:spcPts val="0"/>
              </a:spcAft>
              <a:buClr>
                <a:schemeClr val="lt2"/>
              </a:buClr>
              <a:buSzPct val="100000"/>
              <a:buFont typeface="Verdana"/>
              <a:buChar char="–"/>
              <a:defRPr sz="1800" b="0" i="0" u="none" strike="noStrike" cap="none">
                <a:solidFill>
                  <a:schemeClr val="lt2"/>
                </a:solidFill>
                <a:latin typeface="Verdana"/>
                <a:ea typeface="Verdana"/>
                <a:cs typeface="Verdana"/>
                <a:sym typeface="Verdana"/>
              </a:defRPr>
            </a:lvl8pPr>
            <a:lvl9pPr marL="3436938" marR="0" lvl="8" indent="-122237" algn="l" rtl="0">
              <a:spcBef>
                <a:spcPts val="450"/>
              </a:spcBef>
              <a:spcAft>
                <a:spcPts val="0"/>
              </a:spcAft>
              <a:buClr>
                <a:schemeClr val="lt2"/>
              </a:buClr>
              <a:buSzPct val="100000"/>
              <a:buFont typeface="Verdana"/>
              <a:buChar char="–"/>
              <a:defRPr sz="1800" b="0" i="0" u="none" strike="noStrike" cap="none">
                <a:solidFill>
                  <a:schemeClr val="lt2"/>
                </a:solidFill>
                <a:latin typeface="Verdana"/>
                <a:ea typeface="Verdana"/>
                <a:cs typeface="Verdana"/>
                <a:sym typeface="Verdana"/>
              </a:defRPr>
            </a:lvl9pPr>
          </a:lstStyle>
          <a:p>
            <a:endParaRPr/>
          </a:p>
        </p:txBody>
      </p:sp>
      <p:sp>
        <p:nvSpPr>
          <p:cNvPr id="209" name="Shape 209"/>
          <p:cNvSpPr txBox="1">
            <a:spLocks noGrp="1"/>
          </p:cNvSpPr>
          <p:nvPr>
            <p:ph type="dt" idx="10"/>
          </p:nvPr>
        </p:nvSpPr>
        <p:spPr>
          <a:xfrm>
            <a:off x="352425" y="4327525"/>
            <a:ext cx="1904999" cy="45720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200">
                <a:solidFill>
                  <a:schemeClr val="lt2"/>
                </a:solidFill>
                <a:latin typeface="Verdana"/>
                <a:ea typeface="Verdana"/>
                <a:cs typeface="Verdana"/>
                <a:sym typeface="Verdana"/>
              </a:defRPr>
            </a:lvl1pPr>
            <a:lvl2pPr marL="457200" marR="0" lvl="1" indent="0" algn="l" rtl="0">
              <a:spcBef>
                <a:spcPts val="0"/>
              </a:spcBef>
              <a:spcAft>
                <a:spcPts val="0"/>
              </a:spcAft>
              <a:buNone/>
              <a:defRPr sz="2400" b="0" i="0" u="none" strike="noStrike" cap="none">
                <a:solidFill>
                  <a:schemeClr val="dk1"/>
                </a:solidFill>
                <a:latin typeface="Verdana"/>
                <a:ea typeface="Verdana"/>
                <a:cs typeface="Verdana"/>
                <a:sym typeface="Verdana"/>
              </a:defRPr>
            </a:lvl2pPr>
            <a:lvl3pPr marL="914400" marR="0" lvl="2" indent="0" algn="l" rtl="0">
              <a:spcBef>
                <a:spcPts val="0"/>
              </a:spcBef>
              <a:spcAft>
                <a:spcPts val="0"/>
              </a:spcAft>
              <a:buNone/>
              <a:defRPr sz="2400" b="0" i="0" u="none" strike="noStrike" cap="none">
                <a:solidFill>
                  <a:schemeClr val="dk1"/>
                </a:solidFill>
                <a:latin typeface="Verdana"/>
                <a:ea typeface="Verdana"/>
                <a:cs typeface="Verdana"/>
                <a:sym typeface="Verdana"/>
              </a:defRPr>
            </a:lvl3pPr>
            <a:lvl4pPr marL="1371600" marR="0" lvl="3" indent="0" algn="l" rtl="0">
              <a:spcBef>
                <a:spcPts val="0"/>
              </a:spcBef>
              <a:spcAft>
                <a:spcPts val="0"/>
              </a:spcAft>
              <a:buNone/>
              <a:defRPr sz="2400" b="0" i="0" u="none" strike="noStrike" cap="none">
                <a:solidFill>
                  <a:schemeClr val="dk1"/>
                </a:solidFill>
                <a:latin typeface="Verdana"/>
                <a:ea typeface="Verdana"/>
                <a:cs typeface="Verdana"/>
                <a:sym typeface="Verdana"/>
              </a:defRPr>
            </a:lvl4pPr>
            <a:lvl5pPr marL="1828800" marR="0" lvl="4" indent="0" algn="l" rtl="0">
              <a:spcBef>
                <a:spcPts val="0"/>
              </a:spcBef>
              <a:spcAft>
                <a:spcPts val="0"/>
              </a:spcAft>
              <a:buNone/>
              <a:defRPr sz="2400" b="0" i="0" u="none" strike="noStrike" cap="none">
                <a:solidFill>
                  <a:schemeClr val="dk1"/>
                </a:solidFill>
                <a:latin typeface="Verdana"/>
                <a:ea typeface="Verdana"/>
                <a:cs typeface="Verdana"/>
                <a:sym typeface="Verdana"/>
              </a:defRPr>
            </a:lvl5pPr>
            <a:lvl6pPr marL="2286000" marR="0" lvl="5" indent="0" algn="l" rtl="0">
              <a:spcBef>
                <a:spcPts val="0"/>
              </a:spcBef>
              <a:buNone/>
              <a:defRPr sz="2400" b="0" i="0" u="none" strike="noStrike" cap="none">
                <a:solidFill>
                  <a:schemeClr val="dk1"/>
                </a:solidFill>
                <a:latin typeface="Verdana"/>
                <a:ea typeface="Verdana"/>
                <a:cs typeface="Verdana"/>
                <a:sym typeface="Verdana"/>
              </a:defRPr>
            </a:lvl6pPr>
            <a:lvl7pPr marL="2743200" marR="0" lvl="6" indent="0" algn="l" rtl="0">
              <a:spcBef>
                <a:spcPts val="0"/>
              </a:spcBef>
              <a:buNone/>
              <a:defRPr sz="2400" b="0" i="0" u="none" strike="noStrike" cap="none">
                <a:solidFill>
                  <a:schemeClr val="dk1"/>
                </a:solidFill>
                <a:latin typeface="Verdana"/>
                <a:ea typeface="Verdana"/>
                <a:cs typeface="Verdana"/>
                <a:sym typeface="Verdana"/>
              </a:defRPr>
            </a:lvl7pPr>
            <a:lvl8pPr marL="3200400" marR="0" lvl="7" indent="0" algn="l" rtl="0">
              <a:spcBef>
                <a:spcPts val="0"/>
              </a:spcBef>
              <a:buNone/>
              <a:defRPr sz="2400" b="0" i="0" u="none" strike="noStrike" cap="none">
                <a:solidFill>
                  <a:schemeClr val="dk1"/>
                </a:solidFill>
                <a:latin typeface="Verdana"/>
                <a:ea typeface="Verdana"/>
                <a:cs typeface="Verdana"/>
                <a:sym typeface="Verdana"/>
              </a:defRPr>
            </a:lvl8pPr>
            <a:lvl9pPr marL="3657600" marR="0" lvl="8" indent="0" algn="l" rtl="0">
              <a:spcBef>
                <a:spcPts val="0"/>
              </a:spcBef>
              <a:buNone/>
              <a:defRPr sz="2400" b="0" i="0" u="none" strike="noStrike" cap="none">
                <a:solidFill>
                  <a:schemeClr val="dk1"/>
                </a:solidFill>
                <a:latin typeface="Verdana"/>
                <a:ea typeface="Verdana"/>
                <a:cs typeface="Verdana"/>
                <a:sym typeface="Verdana"/>
              </a:defRPr>
            </a:lvl9pPr>
          </a:lstStyle>
          <a:p>
            <a:endParaRPr/>
          </a:p>
        </p:txBody>
      </p:sp>
      <p:sp>
        <p:nvSpPr>
          <p:cNvPr id="210" name="Shape 210"/>
          <p:cNvSpPr txBox="1">
            <a:spLocks noGrp="1"/>
          </p:cNvSpPr>
          <p:nvPr>
            <p:ph type="ftr" idx="11"/>
          </p:nvPr>
        </p:nvSpPr>
        <p:spPr>
          <a:xfrm>
            <a:off x="6362700" y="1003300"/>
            <a:ext cx="2781300" cy="720724"/>
          </a:xfrm>
          <a:prstGeom prst="rect">
            <a:avLst/>
          </a:prstGeom>
          <a:noFill/>
          <a:ln>
            <a:noFill/>
          </a:ln>
        </p:spPr>
        <p:txBody>
          <a:bodyPr lIns="91425" tIns="91425" rIns="91425" bIns="91425" anchor="t" anchorCtr="0"/>
          <a:lstStyle>
            <a:lvl1pPr marL="0" marR="0" lvl="0" indent="0" algn="l" rtl="0">
              <a:lnSpc>
                <a:spcPct val="82000"/>
              </a:lnSpc>
              <a:spcBef>
                <a:spcPts val="220"/>
              </a:spcBef>
              <a:spcAft>
                <a:spcPts val="0"/>
              </a:spcAft>
              <a:buNone/>
              <a:defRPr sz="1100" b="1">
                <a:solidFill>
                  <a:schemeClr val="hlink"/>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Verdana"/>
                <a:ea typeface="Verdana"/>
                <a:cs typeface="Verdana"/>
                <a:sym typeface="Verdana"/>
              </a:defRPr>
            </a:lvl2pPr>
            <a:lvl3pPr marL="914400" marR="0" lvl="2" indent="0" algn="l" rtl="0">
              <a:spcBef>
                <a:spcPts val="0"/>
              </a:spcBef>
              <a:spcAft>
                <a:spcPts val="0"/>
              </a:spcAft>
              <a:buNone/>
              <a:defRPr sz="2400" b="0" i="0" u="none" strike="noStrike" cap="none">
                <a:solidFill>
                  <a:schemeClr val="dk1"/>
                </a:solidFill>
                <a:latin typeface="Verdana"/>
                <a:ea typeface="Verdana"/>
                <a:cs typeface="Verdana"/>
                <a:sym typeface="Verdana"/>
              </a:defRPr>
            </a:lvl3pPr>
            <a:lvl4pPr marL="1371600" marR="0" lvl="3" indent="0" algn="l" rtl="0">
              <a:spcBef>
                <a:spcPts val="0"/>
              </a:spcBef>
              <a:spcAft>
                <a:spcPts val="0"/>
              </a:spcAft>
              <a:buNone/>
              <a:defRPr sz="2400" b="0" i="0" u="none" strike="noStrike" cap="none">
                <a:solidFill>
                  <a:schemeClr val="dk1"/>
                </a:solidFill>
                <a:latin typeface="Verdana"/>
                <a:ea typeface="Verdana"/>
                <a:cs typeface="Verdana"/>
                <a:sym typeface="Verdana"/>
              </a:defRPr>
            </a:lvl4pPr>
            <a:lvl5pPr marL="1828800" marR="0" lvl="4" indent="0" algn="l" rtl="0">
              <a:spcBef>
                <a:spcPts val="0"/>
              </a:spcBef>
              <a:spcAft>
                <a:spcPts val="0"/>
              </a:spcAft>
              <a:buNone/>
              <a:defRPr sz="2400" b="0" i="0" u="none" strike="noStrike" cap="none">
                <a:solidFill>
                  <a:schemeClr val="dk1"/>
                </a:solidFill>
                <a:latin typeface="Verdana"/>
                <a:ea typeface="Verdana"/>
                <a:cs typeface="Verdana"/>
                <a:sym typeface="Verdana"/>
              </a:defRPr>
            </a:lvl5pPr>
            <a:lvl6pPr marL="2286000" marR="0" lvl="5" indent="0" algn="l" rtl="0">
              <a:spcBef>
                <a:spcPts val="0"/>
              </a:spcBef>
              <a:buNone/>
              <a:defRPr sz="2400" b="0" i="0" u="none" strike="noStrike" cap="none">
                <a:solidFill>
                  <a:schemeClr val="dk1"/>
                </a:solidFill>
                <a:latin typeface="Verdana"/>
                <a:ea typeface="Verdana"/>
                <a:cs typeface="Verdana"/>
                <a:sym typeface="Verdana"/>
              </a:defRPr>
            </a:lvl6pPr>
            <a:lvl7pPr marL="2743200" marR="0" lvl="6" indent="0" algn="l" rtl="0">
              <a:spcBef>
                <a:spcPts val="0"/>
              </a:spcBef>
              <a:buNone/>
              <a:defRPr sz="2400" b="0" i="0" u="none" strike="noStrike" cap="none">
                <a:solidFill>
                  <a:schemeClr val="dk1"/>
                </a:solidFill>
                <a:latin typeface="Verdana"/>
                <a:ea typeface="Verdana"/>
                <a:cs typeface="Verdana"/>
                <a:sym typeface="Verdana"/>
              </a:defRPr>
            </a:lvl7pPr>
            <a:lvl8pPr marL="3200400" marR="0" lvl="7" indent="0" algn="l" rtl="0">
              <a:spcBef>
                <a:spcPts val="0"/>
              </a:spcBef>
              <a:buNone/>
              <a:defRPr sz="2400" b="0" i="0" u="none" strike="noStrike" cap="none">
                <a:solidFill>
                  <a:schemeClr val="dk1"/>
                </a:solidFill>
                <a:latin typeface="Verdana"/>
                <a:ea typeface="Verdana"/>
                <a:cs typeface="Verdana"/>
                <a:sym typeface="Verdana"/>
              </a:defRPr>
            </a:lvl8pPr>
            <a:lvl9pPr marL="3657600" marR="0" lvl="8" indent="0" algn="l" rtl="0">
              <a:spcBef>
                <a:spcPts val="0"/>
              </a:spcBef>
              <a:buNone/>
              <a:defRPr sz="2400" b="0" i="0" u="none" strike="noStrike" cap="none">
                <a:solidFill>
                  <a:schemeClr val="dk1"/>
                </a:solidFill>
                <a:latin typeface="Verdana"/>
                <a:ea typeface="Verdana"/>
                <a:cs typeface="Verdana"/>
                <a:sym typeface="Verdana"/>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11"/>
        <p:cNvGrpSpPr/>
        <p:nvPr/>
      </p:nvGrpSpPr>
      <p:grpSpPr>
        <a:xfrm>
          <a:off x="0" y="0"/>
          <a:ext cx="0" cy="0"/>
          <a:chOff x="0" y="0"/>
          <a:chExt cx="0" cy="0"/>
        </a:xfrm>
      </p:grpSpPr>
      <p:sp>
        <p:nvSpPr>
          <p:cNvPr id="212" name="Shape 212"/>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spcBef>
                <a:spcPts val="0"/>
              </a:spcBef>
              <a:spcAft>
                <a:spcPts val="0"/>
              </a:spcAft>
              <a:buNone/>
              <a:defRPr sz="4000" b="1" i="0" u="none" strike="noStrike" cap="none">
                <a:solidFill>
                  <a:schemeClr val="hlink"/>
                </a:solidFill>
                <a:latin typeface="Verdana"/>
                <a:ea typeface="Verdana"/>
                <a:cs typeface="Verdana"/>
                <a:sym typeface="Verdana"/>
              </a:defRPr>
            </a:lvl1pPr>
            <a:lvl2pPr marL="0" marR="0" lvl="1" indent="0" algn="l" rtl="0">
              <a:spcBef>
                <a:spcPts val="0"/>
              </a:spcBef>
              <a:spcAft>
                <a:spcPts val="0"/>
              </a:spcAft>
              <a:buNone/>
              <a:defRPr sz="2600" b="1" i="0" u="none" strike="noStrike" cap="none">
                <a:solidFill>
                  <a:schemeClr val="hlink"/>
                </a:solidFill>
                <a:latin typeface="Verdana"/>
                <a:ea typeface="Verdana"/>
                <a:cs typeface="Verdana"/>
                <a:sym typeface="Verdana"/>
              </a:defRPr>
            </a:lvl2pPr>
            <a:lvl3pPr marL="0" marR="0" lvl="2" indent="0" algn="l" rtl="0">
              <a:spcBef>
                <a:spcPts val="0"/>
              </a:spcBef>
              <a:spcAft>
                <a:spcPts val="0"/>
              </a:spcAft>
              <a:buNone/>
              <a:defRPr sz="2600" b="1" i="0" u="none" strike="noStrike" cap="none">
                <a:solidFill>
                  <a:schemeClr val="hlink"/>
                </a:solidFill>
                <a:latin typeface="Verdana"/>
                <a:ea typeface="Verdana"/>
                <a:cs typeface="Verdana"/>
                <a:sym typeface="Verdana"/>
              </a:defRPr>
            </a:lvl3pPr>
            <a:lvl4pPr marL="0" marR="0" lvl="3" indent="0" algn="l" rtl="0">
              <a:spcBef>
                <a:spcPts val="0"/>
              </a:spcBef>
              <a:spcAft>
                <a:spcPts val="0"/>
              </a:spcAft>
              <a:buNone/>
              <a:defRPr sz="2600" b="1" i="0" u="none" strike="noStrike" cap="none">
                <a:solidFill>
                  <a:schemeClr val="hlink"/>
                </a:solidFill>
                <a:latin typeface="Verdana"/>
                <a:ea typeface="Verdana"/>
                <a:cs typeface="Verdana"/>
                <a:sym typeface="Verdana"/>
              </a:defRPr>
            </a:lvl4pPr>
            <a:lvl5pPr marL="0" marR="0" lvl="4" indent="0" algn="l" rtl="0">
              <a:spcBef>
                <a:spcPts val="0"/>
              </a:spcBef>
              <a:spcAft>
                <a:spcPts val="0"/>
              </a:spcAft>
              <a:buNone/>
              <a:defRPr sz="2600" b="1" i="0" u="none" strike="noStrike" cap="none">
                <a:solidFill>
                  <a:schemeClr val="hlink"/>
                </a:solidFill>
                <a:latin typeface="Verdana"/>
                <a:ea typeface="Verdana"/>
                <a:cs typeface="Verdana"/>
                <a:sym typeface="Verdana"/>
              </a:defRPr>
            </a:lvl5pPr>
            <a:lvl6pPr marL="457200" marR="0" lvl="5" indent="0" algn="l" rtl="0">
              <a:spcBef>
                <a:spcPts val="0"/>
              </a:spcBef>
              <a:spcAft>
                <a:spcPts val="0"/>
              </a:spcAft>
              <a:buNone/>
              <a:defRPr sz="2600" b="1" i="0" u="none" strike="noStrike" cap="none">
                <a:solidFill>
                  <a:schemeClr val="hlink"/>
                </a:solidFill>
                <a:latin typeface="Verdana"/>
                <a:ea typeface="Verdana"/>
                <a:cs typeface="Verdana"/>
                <a:sym typeface="Verdana"/>
              </a:defRPr>
            </a:lvl6pPr>
            <a:lvl7pPr marL="914400" marR="0" lvl="6" indent="0" algn="l" rtl="0">
              <a:spcBef>
                <a:spcPts val="0"/>
              </a:spcBef>
              <a:spcAft>
                <a:spcPts val="0"/>
              </a:spcAft>
              <a:buNone/>
              <a:defRPr sz="2600" b="1" i="0" u="none" strike="noStrike" cap="none">
                <a:solidFill>
                  <a:schemeClr val="hlink"/>
                </a:solidFill>
                <a:latin typeface="Verdana"/>
                <a:ea typeface="Verdana"/>
                <a:cs typeface="Verdana"/>
                <a:sym typeface="Verdana"/>
              </a:defRPr>
            </a:lvl7pPr>
            <a:lvl8pPr marL="1371600" marR="0" lvl="7" indent="0" algn="l" rtl="0">
              <a:spcBef>
                <a:spcPts val="0"/>
              </a:spcBef>
              <a:spcAft>
                <a:spcPts val="0"/>
              </a:spcAft>
              <a:buNone/>
              <a:defRPr sz="2600" b="1" i="0" u="none" strike="noStrike" cap="none">
                <a:solidFill>
                  <a:schemeClr val="hlink"/>
                </a:solidFill>
                <a:latin typeface="Verdana"/>
                <a:ea typeface="Verdana"/>
                <a:cs typeface="Verdana"/>
                <a:sym typeface="Verdana"/>
              </a:defRPr>
            </a:lvl8pPr>
            <a:lvl9pPr marL="1828800" marR="0" lvl="8" indent="0" algn="l" rtl="0">
              <a:spcBef>
                <a:spcPts val="0"/>
              </a:spcBef>
              <a:spcAft>
                <a:spcPts val="0"/>
              </a:spcAft>
              <a:buNone/>
              <a:defRPr sz="2600" b="1" i="0" u="none" strike="noStrike" cap="none">
                <a:solidFill>
                  <a:schemeClr val="hlink"/>
                </a:solidFill>
                <a:latin typeface="Verdana"/>
                <a:ea typeface="Verdana"/>
                <a:cs typeface="Verdana"/>
                <a:sym typeface="Verdana"/>
              </a:defRPr>
            </a:lvl9pPr>
          </a:lstStyle>
          <a:p>
            <a:endParaRPr/>
          </a:p>
        </p:txBody>
      </p:sp>
      <p:sp>
        <p:nvSpPr>
          <p:cNvPr id="213" name="Shape 213"/>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spcBef>
                <a:spcPts val="1000"/>
              </a:spcBef>
              <a:spcAft>
                <a:spcPts val="0"/>
              </a:spcAft>
              <a:buClr>
                <a:schemeClr val="lt2"/>
              </a:buClr>
              <a:buFont typeface="Verdana"/>
              <a:buNone/>
              <a:defRPr sz="2000" b="0" i="0" u="none" strike="noStrike" cap="none">
                <a:solidFill>
                  <a:schemeClr val="lt2"/>
                </a:solidFill>
                <a:latin typeface="Verdana"/>
                <a:ea typeface="Verdana"/>
                <a:cs typeface="Verdana"/>
                <a:sym typeface="Verdana"/>
              </a:defRPr>
            </a:lvl1pPr>
            <a:lvl2pPr marL="457200" marR="0" lvl="1" indent="0" algn="l" rtl="0">
              <a:spcBef>
                <a:spcPts val="1800"/>
              </a:spcBef>
              <a:spcAft>
                <a:spcPts val="0"/>
              </a:spcAft>
              <a:buClr>
                <a:schemeClr val="lt2"/>
              </a:buClr>
              <a:buFont typeface="Verdana"/>
              <a:buNone/>
              <a:defRPr sz="1800" b="0" i="0" u="none" strike="noStrike" cap="none">
                <a:solidFill>
                  <a:schemeClr val="lt2"/>
                </a:solidFill>
                <a:latin typeface="Verdana"/>
                <a:ea typeface="Verdana"/>
                <a:cs typeface="Verdana"/>
                <a:sym typeface="Verdana"/>
              </a:defRPr>
            </a:lvl2pPr>
            <a:lvl3pPr marL="914400" marR="0" lvl="2" indent="0" algn="l" rtl="0">
              <a:spcBef>
                <a:spcPts val="400"/>
              </a:spcBef>
              <a:spcAft>
                <a:spcPts val="0"/>
              </a:spcAft>
              <a:buClr>
                <a:schemeClr val="lt2"/>
              </a:buClr>
              <a:buFont typeface="Verdana"/>
              <a:buNone/>
              <a:defRPr sz="1600" b="0" i="0" u="none" strike="noStrike" cap="none">
                <a:solidFill>
                  <a:schemeClr val="lt2"/>
                </a:solidFill>
                <a:latin typeface="Verdana"/>
                <a:ea typeface="Verdana"/>
                <a:cs typeface="Verdana"/>
                <a:sym typeface="Verdana"/>
              </a:defRPr>
            </a:lvl3pPr>
            <a:lvl4pPr marL="1371600" marR="0" lvl="3" indent="0" algn="l" rtl="0">
              <a:spcBef>
                <a:spcPts val="350"/>
              </a:spcBef>
              <a:spcAft>
                <a:spcPts val="0"/>
              </a:spcAft>
              <a:buClr>
                <a:schemeClr val="lt2"/>
              </a:buClr>
              <a:buFont typeface="Verdana"/>
              <a:buNone/>
              <a:defRPr sz="1400" b="0" i="0" u="none" strike="noStrike" cap="none">
                <a:solidFill>
                  <a:schemeClr val="lt2"/>
                </a:solidFill>
                <a:latin typeface="Verdana"/>
                <a:ea typeface="Verdana"/>
                <a:cs typeface="Verdana"/>
                <a:sym typeface="Verdana"/>
              </a:defRPr>
            </a:lvl4pPr>
            <a:lvl5pPr marL="1828800" marR="0" lvl="4" indent="0" algn="l" rtl="0">
              <a:spcBef>
                <a:spcPts val="350"/>
              </a:spcBef>
              <a:spcAft>
                <a:spcPts val="0"/>
              </a:spcAft>
              <a:buClr>
                <a:schemeClr val="lt2"/>
              </a:buClr>
              <a:buFont typeface="Verdana"/>
              <a:buNone/>
              <a:defRPr sz="1400" b="0" i="0" u="none" strike="noStrike" cap="none">
                <a:solidFill>
                  <a:schemeClr val="lt2"/>
                </a:solidFill>
                <a:latin typeface="Verdana"/>
                <a:ea typeface="Verdana"/>
                <a:cs typeface="Verdana"/>
                <a:sym typeface="Verdana"/>
              </a:defRPr>
            </a:lvl5pPr>
            <a:lvl6pPr marL="2286000" marR="0" lvl="5" indent="0" algn="l" rtl="0">
              <a:spcBef>
                <a:spcPts val="350"/>
              </a:spcBef>
              <a:spcAft>
                <a:spcPts val="0"/>
              </a:spcAft>
              <a:buClr>
                <a:schemeClr val="lt2"/>
              </a:buClr>
              <a:buFont typeface="Verdana"/>
              <a:buNone/>
              <a:defRPr sz="1400" b="0" i="0" u="none" strike="noStrike" cap="none">
                <a:solidFill>
                  <a:schemeClr val="lt2"/>
                </a:solidFill>
                <a:latin typeface="Verdana"/>
                <a:ea typeface="Verdana"/>
                <a:cs typeface="Verdana"/>
                <a:sym typeface="Verdana"/>
              </a:defRPr>
            </a:lvl6pPr>
            <a:lvl7pPr marL="2743200" marR="0" lvl="6" indent="0" algn="l" rtl="0">
              <a:spcBef>
                <a:spcPts val="350"/>
              </a:spcBef>
              <a:spcAft>
                <a:spcPts val="0"/>
              </a:spcAft>
              <a:buClr>
                <a:schemeClr val="lt2"/>
              </a:buClr>
              <a:buFont typeface="Verdana"/>
              <a:buNone/>
              <a:defRPr sz="1400" b="0" i="0" u="none" strike="noStrike" cap="none">
                <a:solidFill>
                  <a:schemeClr val="lt2"/>
                </a:solidFill>
                <a:latin typeface="Verdana"/>
                <a:ea typeface="Verdana"/>
                <a:cs typeface="Verdana"/>
                <a:sym typeface="Verdana"/>
              </a:defRPr>
            </a:lvl7pPr>
            <a:lvl8pPr marL="3200400" marR="0" lvl="7" indent="0" algn="l" rtl="0">
              <a:spcBef>
                <a:spcPts val="350"/>
              </a:spcBef>
              <a:spcAft>
                <a:spcPts val="0"/>
              </a:spcAft>
              <a:buClr>
                <a:schemeClr val="lt2"/>
              </a:buClr>
              <a:buFont typeface="Verdana"/>
              <a:buNone/>
              <a:defRPr sz="1400" b="0" i="0" u="none" strike="noStrike" cap="none">
                <a:solidFill>
                  <a:schemeClr val="lt2"/>
                </a:solidFill>
                <a:latin typeface="Verdana"/>
                <a:ea typeface="Verdana"/>
                <a:cs typeface="Verdana"/>
                <a:sym typeface="Verdana"/>
              </a:defRPr>
            </a:lvl8pPr>
            <a:lvl9pPr marL="3657600" marR="0" lvl="8" indent="0" algn="l" rtl="0">
              <a:spcBef>
                <a:spcPts val="350"/>
              </a:spcBef>
              <a:spcAft>
                <a:spcPts val="0"/>
              </a:spcAft>
              <a:buClr>
                <a:schemeClr val="lt2"/>
              </a:buClr>
              <a:buFont typeface="Verdana"/>
              <a:buNone/>
              <a:defRPr sz="1400" b="0" i="0" u="none" strike="noStrike" cap="none">
                <a:solidFill>
                  <a:schemeClr val="lt2"/>
                </a:solidFill>
                <a:latin typeface="Verdana"/>
                <a:ea typeface="Verdana"/>
                <a:cs typeface="Verdana"/>
                <a:sym typeface="Verdana"/>
              </a:defRPr>
            </a:lvl9pPr>
          </a:lstStyle>
          <a:p>
            <a:endParaRPr/>
          </a:p>
        </p:txBody>
      </p:sp>
      <p:sp>
        <p:nvSpPr>
          <p:cNvPr id="214" name="Shape 214"/>
          <p:cNvSpPr txBox="1">
            <a:spLocks noGrp="1"/>
          </p:cNvSpPr>
          <p:nvPr>
            <p:ph type="sldNum" idx="12"/>
          </p:nvPr>
        </p:nvSpPr>
        <p:spPr>
          <a:xfrm>
            <a:off x="350837" y="6356350"/>
            <a:ext cx="409575" cy="2174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a:solidFill>
                  <a:schemeClr val="lt2"/>
                </a:solidFill>
                <a:latin typeface="Verdana"/>
                <a:ea typeface="Verdana"/>
                <a:cs typeface="Verdana"/>
                <a:sym typeface="Verdana"/>
              </a:rPr>
              <a:t>‹#›</a:t>
            </a:fld>
            <a:endParaRPr lang="en-US" sz="800">
              <a:solidFill>
                <a:schemeClr val="lt2"/>
              </a:solidFill>
              <a:latin typeface="Verdana"/>
              <a:ea typeface="Verdana"/>
              <a:cs typeface="Verdana"/>
              <a:sym typeface="Verdana"/>
            </a:endParaRPr>
          </a:p>
        </p:txBody>
      </p:sp>
      <p:sp>
        <p:nvSpPr>
          <p:cNvPr id="215" name="Shape 215"/>
          <p:cNvSpPr txBox="1">
            <a:spLocks noGrp="1"/>
          </p:cNvSpPr>
          <p:nvPr>
            <p:ph type="ftr" idx="11"/>
          </p:nvPr>
        </p:nvSpPr>
        <p:spPr>
          <a:xfrm>
            <a:off x="568325" y="6356350"/>
            <a:ext cx="4691063" cy="287338"/>
          </a:xfrm>
          <a:prstGeom prst="rect">
            <a:avLst/>
          </a:prstGeom>
          <a:noFill/>
          <a:ln>
            <a:noFill/>
          </a:ln>
        </p:spPr>
        <p:txBody>
          <a:bodyPr lIns="91425" tIns="91425" rIns="91425" bIns="91425" anchor="t" anchorCtr="0"/>
          <a:lstStyle>
            <a:lvl1pPr marL="0" marR="0" lvl="0" indent="0" algn="l" rtl="0">
              <a:spcBef>
                <a:spcPts val="0"/>
              </a:spcBef>
              <a:spcAft>
                <a:spcPts val="0"/>
              </a:spcAft>
              <a:buNone/>
              <a:defRPr sz="800">
                <a:solidFill>
                  <a:schemeClr val="dk1"/>
                </a:solidFill>
                <a:latin typeface="Verdana"/>
                <a:ea typeface="Verdana"/>
                <a:cs typeface="Verdana"/>
                <a:sym typeface="Verdana"/>
              </a:defRPr>
            </a:lvl1pPr>
            <a:lvl2pPr marL="457200" marR="0" lvl="1" indent="0" algn="l" rtl="0">
              <a:spcBef>
                <a:spcPts val="0"/>
              </a:spcBef>
              <a:spcAft>
                <a:spcPts val="0"/>
              </a:spcAft>
              <a:buNone/>
              <a:defRPr sz="2400" b="0" i="0" u="none" strike="noStrike" cap="none">
                <a:solidFill>
                  <a:schemeClr val="dk1"/>
                </a:solidFill>
                <a:latin typeface="Verdana"/>
                <a:ea typeface="Verdana"/>
                <a:cs typeface="Verdana"/>
                <a:sym typeface="Verdana"/>
              </a:defRPr>
            </a:lvl2pPr>
            <a:lvl3pPr marL="914400" marR="0" lvl="2" indent="0" algn="l" rtl="0">
              <a:spcBef>
                <a:spcPts val="0"/>
              </a:spcBef>
              <a:spcAft>
                <a:spcPts val="0"/>
              </a:spcAft>
              <a:buNone/>
              <a:defRPr sz="2400" b="0" i="0" u="none" strike="noStrike" cap="none">
                <a:solidFill>
                  <a:schemeClr val="dk1"/>
                </a:solidFill>
                <a:latin typeface="Verdana"/>
                <a:ea typeface="Verdana"/>
                <a:cs typeface="Verdana"/>
                <a:sym typeface="Verdana"/>
              </a:defRPr>
            </a:lvl3pPr>
            <a:lvl4pPr marL="1371600" marR="0" lvl="3" indent="0" algn="l" rtl="0">
              <a:spcBef>
                <a:spcPts val="0"/>
              </a:spcBef>
              <a:spcAft>
                <a:spcPts val="0"/>
              </a:spcAft>
              <a:buNone/>
              <a:defRPr sz="2400" b="0" i="0" u="none" strike="noStrike" cap="none">
                <a:solidFill>
                  <a:schemeClr val="dk1"/>
                </a:solidFill>
                <a:latin typeface="Verdana"/>
                <a:ea typeface="Verdana"/>
                <a:cs typeface="Verdana"/>
                <a:sym typeface="Verdana"/>
              </a:defRPr>
            </a:lvl4pPr>
            <a:lvl5pPr marL="1828800" marR="0" lvl="4" indent="0" algn="l" rtl="0">
              <a:spcBef>
                <a:spcPts val="0"/>
              </a:spcBef>
              <a:spcAft>
                <a:spcPts val="0"/>
              </a:spcAft>
              <a:buNone/>
              <a:defRPr sz="2400" b="0" i="0" u="none" strike="noStrike" cap="none">
                <a:solidFill>
                  <a:schemeClr val="dk1"/>
                </a:solidFill>
                <a:latin typeface="Verdana"/>
                <a:ea typeface="Verdana"/>
                <a:cs typeface="Verdana"/>
                <a:sym typeface="Verdana"/>
              </a:defRPr>
            </a:lvl5pPr>
            <a:lvl6pPr marL="2286000" marR="0" lvl="5" indent="0" algn="l" rtl="0">
              <a:spcBef>
                <a:spcPts val="0"/>
              </a:spcBef>
              <a:buNone/>
              <a:defRPr sz="2400" b="0" i="0" u="none" strike="noStrike" cap="none">
                <a:solidFill>
                  <a:schemeClr val="dk1"/>
                </a:solidFill>
                <a:latin typeface="Verdana"/>
                <a:ea typeface="Verdana"/>
                <a:cs typeface="Verdana"/>
                <a:sym typeface="Verdana"/>
              </a:defRPr>
            </a:lvl6pPr>
            <a:lvl7pPr marL="2743200" marR="0" lvl="6" indent="0" algn="l" rtl="0">
              <a:spcBef>
                <a:spcPts val="0"/>
              </a:spcBef>
              <a:buNone/>
              <a:defRPr sz="2400" b="0" i="0" u="none" strike="noStrike" cap="none">
                <a:solidFill>
                  <a:schemeClr val="dk1"/>
                </a:solidFill>
                <a:latin typeface="Verdana"/>
                <a:ea typeface="Verdana"/>
                <a:cs typeface="Verdana"/>
                <a:sym typeface="Verdana"/>
              </a:defRPr>
            </a:lvl7pPr>
            <a:lvl8pPr marL="3200400" marR="0" lvl="7" indent="0" algn="l" rtl="0">
              <a:spcBef>
                <a:spcPts val="0"/>
              </a:spcBef>
              <a:buNone/>
              <a:defRPr sz="2400" b="0" i="0" u="none" strike="noStrike" cap="none">
                <a:solidFill>
                  <a:schemeClr val="dk1"/>
                </a:solidFill>
                <a:latin typeface="Verdana"/>
                <a:ea typeface="Verdana"/>
                <a:cs typeface="Verdana"/>
                <a:sym typeface="Verdana"/>
              </a:defRPr>
            </a:lvl8pPr>
            <a:lvl9pPr marL="3657600" marR="0" lvl="8" indent="0" algn="l" rtl="0">
              <a:spcBef>
                <a:spcPts val="0"/>
              </a:spcBef>
              <a:buNone/>
              <a:defRPr sz="2400" b="0" i="0" u="none" strike="noStrike" cap="none">
                <a:solidFill>
                  <a:schemeClr val="dk1"/>
                </a:solidFill>
                <a:latin typeface="Verdana"/>
                <a:ea typeface="Verdana"/>
                <a:cs typeface="Verdana"/>
                <a:sym typeface="Verdana"/>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216"/>
        <p:cNvGrpSpPr/>
        <p:nvPr/>
      </p:nvGrpSpPr>
      <p:grpSpPr>
        <a:xfrm>
          <a:off x="0" y="0"/>
          <a:ext cx="0" cy="0"/>
          <a:chOff x="0" y="0"/>
          <a:chExt cx="0" cy="0"/>
        </a:xfrm>
      </p:grpSpPr>
      <p:sp>
        <p:nvSpPr>
          <p:cNvPr id="217" name="Shape 217"/>
          <p:cNvSpPr txBox="1">
            <a:spLocks noGrp="1"/>
          </p:cNvSpPr>
          <p:nvPr>
            <p:ph type="title"/>
          </p:nvPr>
        </p:nvSpPr>
        <p:spPr>
          <a:xfrm>
            <a:off x="328612" y="328612"/>
            <a:ext cx="8375649" cy="84455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2600" b="1" i="0" u="none" strike="noStrike" cap="none">
                <a:solidFill>
                  <a:schemeClr val="hlink"/>
                </a:solidFill>
                <a:latin typeface="Verdana"/>
                <a:ea typeface="Verdana"/>
                <a:cs typeface="Verdana"/>
                <a:sym typeface="Verdana"/>
              </a:defRPr>
            </a:lvl1pPr>
            <a:lvl2pPr marL="0" marR="0" lvl="1" indent="0" algn="l" rtl="0">
              <a:spcBef>
                <a:spcPts val="0"/>
              </a:spcBef>
              <a:spcAft>
                <a:spcPts val="0"/>
              </a:spcAft>
              <a:buNone/>
              <a:defRPr sz="2600" b="1" i="0" u="none" strike="noStrike" cap="none">
                <a:solidFill>
                  <a:schemeClr val="hlink"/>
                </a:solidFill>
                <a:latin typeface="Verdana"/>
                <a:ea typeface="Verdana"/>
                <a:cs typeface="Verdana"/>
                <a:sym typeface="Verdana"/>
              </a:defRPr>
            </a:lvl2pPr>
            <a:lvl3pPr marL="0" marR="0" lvl="2" indent="0" algn="l" rtl="0">
              <a:spcBef>
                <a:spcPts val="0"/>
              </a:spcBef>
              <a:spcAft>
                <a:spcPts val="0"/>
              </a:spcAft>
              <a:buNone/>
              <a:defRPr sz="2600" b="1" i="0" u="none" strike="noStrike" cap="none">
                <a:solidFill>
                  <a:schemeClr val="hlink"/>
                </a:solidFill>
                <a:latin typeface="Verdana"/>
                <a:ea typeface="Verdana"/>
                <a:cs typeface="Verdana"/>
                <a:sym typeface="Verdana"/>
              </a:defRPr>
            </a:lvl3pPr>
            <a:lvl4pPr marL="0" marR="0" lvl="3" indent="0" algn="l" rtl="0">
              <a:spcBef>
                <a:spcPts val="0"/>
              </a:spcBef>
              <a:spcAft>
                <a:spcPts val="0"/>
              </a:spcAft>
              <a:buNone/>
              <a:defRPr sz="2600" b="1" i="0" u="none" strike="noStrike" cap="none">
                <a:solidFill>
                  <a:schemeClr val="hlink"/>
                </a:solidFill>
                <a:latin typeface="Verdana"/>
                <a:ea typeface="Verdana"/>
                <a:cs typeface="Verdana"/>
                <a:sym typeface="Verdana"/>
              </a:defRPr>
            </a:lvl4pPr>
            <a:lvl5pPr marL="0" marR="0" lvl="4" indent="0" algn="l" rtl="0">
              <a:spcBef>
                <a:spcPts val="0"/>
              </a:spcBef>
              <a:spcAft>
                <a:spcPts val="0"/>
              </a:spcAft>
              <a:buNone/>
              <a:defRPr sz="2600" b="1" i="0" u="none" strike="noStrike" cap="none">
                <a:solidFill>
                  <a:schemeClr val="hlink"/>
                </a:solidFill>
                <a:latin typeface="Verdana"/>
                <a:ea typeface="Verdana"/>
                <a:cs typeface="Verdana"/>
                <a:sym typeface="Verdana"/>
              </a:defRPr>
            </a:lvl5pPr>
            <a:lvl6pPr marL="457200" marR="0" lvl="5" indent="0" algn="l" rtl="0">
              <a:spcBef>
                <a:spcPts val="0"/>
              </a:spcBef>
              <a:spcAft>
                <a:spcPts val="0"/>
              </a:spcAft>
              <a:buNone/>
              <a:defRPr sz="2600" b="1" i="0" u="none" strike="noStrike" cap="none">
                <a:solidFill>
                  <a:schemeClr val="hlink"/>
                </a:solidFill>
                <a:latin typeface="Verdana"/>
                <a:ea typeface="Verdana"/>
                <a:cs typeface="Verdana"/>
                <a:sym typeface="Verdana"/>
              </a:defRPr>
            </a:lvl6pPr>
            <a:lvl7pPr marL="914400" marR="0" lvl="6" indent="0" algn="l" rtl="0">
              <a:spcBef>
                <a:spcPts val="0"/>
              </a:spcBef>
              <a:spcAft>
                <a:spcPts val="0"/>
              </a:spcAft>
              <a:buNone/>
              <a:defRPr sz="2600" b="1" i="0" u="none" strike="noStrike" cap="none">
                <a:solidFill>
                  <a:schemeClr val="hlink"/>
                </a:solidFill>
                <a:latin typeface="Verdana"/>
                <a:ea typeface="Verdana"/>
                <a:cs typeface="Verdana"/>
                <a:sym typeface="Verdana"/>
              </a:defRPr>
            </a:lvl7pPr>
            <a:lvl8pPr marL="1371600" marR="0" lvl="7" indent="0" algn="l" rtl="0">
              <a:spcBef>
                <a:spcPts val="0"/>
              </a:spcBef>
              <a:spcAft>
                <a:spcPts val="0"/>
              </a:spcAft>
              <a:buNone/>
              <a:defRPr sz="2600" b="1" i="0" u="none" strike="noStrike" cap="none">
                <a:solidFill>
                  <a:schemeClr val="hlink"/>
                </a:solidFill>
                <a:latin typeface="Verdana"/>
                <a:ea typeface="Verdana"/>
                <a:cs typeface="Verdana"/>
                <a:sym typeface="Verdana"/>
              </a:defRPr>
            </a:lvl8pPr>
            <a:lvl9pPr marL="1828800" marR="0" lvl="8" indent="0" algn="l" rtl="0">
              <a:spcBef>
                <a:spcPts val="0"/>
              </a:spcBef>
              <a:spcAft>
                <a:spcPts val="0"/>
              </a:spcAft>
              <a:buNone/>
              <a:defRPr sz="2600" b="1" i="0" u="none" strike="noStrike" cap="none">
                <a:solidFill>
                  <a:schemeClr val="hlink"/>
                </a:solidFill>
                <a:latin typeface="Verdana"/>
                <a:ea typeface="Verdana"/>
                <a:cs typeface="Verdana"/>
                <a:sym typeface="Verdana"/>
              </a:defRPr>
            </a:lvl9pPr>
          </a:lstStyle>
          <a:p>
            <a:endParaRPr/>
          </a:p>
        </p:txBody>
      </p:sp>
      <p:sp>
        <p:nvSpPr>
          <p:cNvPr id="218" name="Shape 218"/>
          <p:cNvSpPr txBox="1">
            <a:spLocks noGrp="1"/>
          </p:cNvSpPr>
          <p:nvPr>
            <p:ph type="body" idx="1"/>
          </p:nvPr>
        </p:nvSpPr>
        <p:spPr>
          <a:xfrm>
            <a:off x="354012" y="1738313"/>
            <a:ext cx="4097337" cy="4344986"/>
          </a:xfrm>
          <a:prstGeom prst="rect">
            <a:avLst/>
          </a:prstGeom>
          <a:noFill/>
          <a:ln>
            <a:noFill/>
          </a:ln>
        </p:spPr>
        <p:txBody>
          <a:bodyPr lIns="91425" tIns="91425" rIns="91425" bIns="91425" anchor="t" anchorCtr="0"/>
          <a:lstStyle>
            <a:lvl1pPr marL="342900" marR="0" lvl="0" indent="-342900" algn="l" rtl="0">
              <a:spcBef>
                <a:spcPts val="1400"/>
              </a:spcBef>
              <a:spcAft>
                <a:spcPts val="0"/>
              </a:spcAft>
              <a:buNone/>
              <a:defRPr sz="2800" b="0" i="0" u="none" strike="noStrike" cap="none">
                <a:solidFill>
                  <a:schemeClr val="lt2"/>
                </a:solidFill>
                <a:latin typeface="Verdana"/>
                <a:ea typeface="Verdana"/>
                <a:cs typeface="Verdana"/>
                <a:sym typeface="Verdana"/>
              </a:defRPr>
            </a:lvl1pPr>
            <a:lvl2pPr marL="223838" marR="0" lvl="1" indent="-101918" algn="l" rtl="0">
              <a:spcBef>
                <a:spcPts val="2400"/>
              </a:spcBef>
              <a:spcAft>
                <a:spcPts val="0"/>
              </a:spcAft>
              <a:buClr>
                <a:schemeClr val="lt2"/>
              </a:buClr>
              <a:buSzPct val="80000"/>
              <a:buFont typeface="Verdana"/>
              <a:buChar char="•"/>
              <a:defRPr sz="2400" b="0" i="0" u="none" strike="noStrike" cap="none">
                <a:solidFill>
                  <a:schemeClr val="lt2"/>
                </a:solidFill>
                <a:latin typeface="Verdana"/>
                <a:ea typeface="Verdana"/>
                <a:cs typeface="Verdana"/>
                <a:sym typeface="Verdana"/>
              </a:defRPr>
            </a:lvl2pPr>
            <a:lvl3pPr marL="693738" marR="0" lvl="2" indent="-109537" algn="l" rtl="0">
              <a:spcBef>
                <a:spcPts val="500"/>
              </a:spcBef>
              <a:spcAft>
                <a:spcPts val="0"/>
              </a:spcAft>
              <a:buClr>
                <a:schemeClr val="lt2"/>
              </a:buClr>
              <a:buSzPct val="100000"/>
              <a:buFont typeface="Verdana"/>
              <a:buChar char="–"/>
              <a:defRPr sz="2000" b="0" i="0" u="none" strike="noStrike" cap="none">
                <a:solidFill>
                  <a:schemeClr val="lt2"/>
                </a:solidFill>
                <a:latin typeface="Verdana"/>
                <a:ea typeface="Verdana"/>
                <a:cs typeface="Verdana"/>
                <a:sym typeface="Verdana"/>
              </a:defRPr>
            </a:lvl3pPr>
            <a:lvl4pPr marL="1120775" marR="0" lvl="3" indent="-140335" algn="l" rtl="0">
              <a:spcBef>
                <a:spcPts val="450"/>
              </a:spcBef>
              <a:spcAft>
                <a:spcPts val="0"/>
              </a:spcAft>
              <a:buClr>
                <a:schemeClr val="lt2"/>
              </a:buClr>
              <a:buSzPct val="79999"/>
              <a:buFont typeface="Verdana"/>
              <a:buChar char="•"/>
              <a:defRPr sz="1800" b="0" i="0" u="none" strike="noStrike" cap="none">
                <a:solidFill>
                  <a:schemeClr val="lt2"/>
                </a:solidFill>
                <a:latin typeface="Verdana"/>
                <a:ea typeface="Verdana"/>
                <a:cs typeface="Verdana"/>
                <a:sym typeface="Verdana"/>
              </a:defRPr>
            </a:lvl4pPr>
            <a:lvl5pPr marL="1608138" marR="0" lvl="4" indent="-122237" algn="l" rtl="0">
              <a:spcBef>
                <a:spcPts val="450"/>
              </a:spcBef>
              <a:spcAft>
                <a:spcPts val="0"/>
              </a:spcAft>
              <a:buClr>
                <a:schemeClr val="lt2"/>
              </a:buClr>
              <a:buSzPct val="100000"/>
              <a:buFont typeface="Verdana"/>
              <a:buChar char="–"/>
              <a:defRPr sz="1800" b="0" i="0" u="none" strike="noStrike" cap="none">
                <a:solidFill>
                  <a:schemeClr val="lt2"/>
                </a:solidFill>
                <a:latin typeface="Verdana"/>
                <a:ea typeface="Verdana"/>
                <a:cs typeface="Verdana"/>
                <a:sym typeface="Verdana"/>
              </a:defRPr>
            </a:lvl5pPr>
            <a:lvl6pPr marL="2065338" marR="0" lvl="5" indent="-122238" algn="l" rtl="0">
              <a:spcBef>
                <a:spcPts val="450"/>
              </a:spcBef>
              <a:spcAft>
                <a:spcPts val="0"/>
              </a:spcAft>
              <a:buClr>
                <a:schemeClr val="lt2"/>
              </a:buClr>
              <a:buSzPct val="100000"/>
              <a:buFont typeface="Verdana"/>
              <a:buChar char="–"/>
              <a:defRPr sz="1800" b="0" i="0" u="none" strike="noStrike" cap="none">
                <a:solidFill>
                  <a:schemeClr val="lt2"/>
                </a:solidFill>
                <a:latin typeface="Verdana"/>
                <a:ea typeface="Verdana"/>
                <a:cs typeface="Verdana"/>
                <a:sym typeface="Verdana"/>
              </a:defRPr>
            </a:lvl6pPr>
            <a:lvl7pPr marL="2522538" marR="0" lvl="6" indent="-122238" algn="l" rtl="0">
              <a:spcBef>
                <a:spcPts val="450"/>
              </a:spcBef>
              <a:spcAft>
                <a:spcPts val="0"/>
              </a:spcAft>
              <a:buClr>
                <a:schemeClr val="lt2"/>
              </a:buClr>
              <a:buSzPct val="100000"/>
              <a:buFont typeface="Verdana"/>
              <a:buChar char="–"/>
              <a:defRPr sz="1800" b="0" i="0" u="none" strike="noStrike" cap="none">
                <a:solidFill>
                  <a:schemeClr val="lt2"/>
                </a:solidFill>
                <a:latin typeface="Verdana"/>
                <a:ea typeface="Verdana"/>
                <a:cs typeface="Verdana"/>
                <a:sym typeface="Verdana"/>
              </a:defRPr>
            </a:lvl7pPr>
            <a:lvl8pPr marL="2979738" marR="0" lvl="7" indent="-122238" algn="l" rtl="0">
              <a:spcBef>
                <a:spcPts val="450"/>
              </a:spcBef>
              <a:spcAft>
                <a:spcPts val="0"/>
              </a:spcAft>
              <a:buClr>
                <a:schemeClr val="lt2"/>
              </a:buClr>
              <a:buSzPct val="100000"/>
              <a:buFont typeface="Verdana"/>
              <a:buChar char="–"/>
              <a:defRPr sz="1800" b="0" i="0" u="none" strike="noStrike" cap="none">
                <a:solidFill>
                  <a:schemeClr val="lt2"/>
                </a:solidFill>
                <a:latin typeface="Verdana"/>
                <a:ea typeface="Verdana"/>
                <a:cs typeface="Verdana"/>
                <a:sym typeface="Verdana"/>
              </a:defRPr>
            </a:lvl8pPr>
            <a:lvl9pPr marL="3436938" marR="0" lvl="8" indent="-122237" algn="l" rtl="0">
              <a:spcBef>
                <a:spcPts val="450"/>
              </a:spcBef>
              <a:spcAft>
                <a:spcPts val="0"/>
              </a:spcAft>
              <a:buClr>
                <a:schemeClr val="lt2"/>
              </a:buClr>
              <a:buSzPct val="100000"/>
              <a:buFont typeface="Verdana"/>
              <a:buChar char="–"/>
              <a:defRPr sz="1800" b="0" i="0" u="none" strike="noStrike" cap="none">
                <a:solidFill>
                  <a:schemeClr val="lt2"/>
                </a:solidFill>
                <a:latin typeface="Verdana"/>
                <a:ea typeface="Verdana"/>
                <a:cs typeface="Verdana"/>
                <a:sym typeface="Verdana"/>
              </a:defRPr>
            </a:lvl9pPr>
          </a:lstStyle>
          <a:p>
            <a:endParaRPr/>
          </a:p>
        </p:txBody>
      </p:sp>
      <p:sp>
        <p:nvSpPr>
          <p:cNvPr id="219" name="Shape 219"/>
          <p:cNvSpPr txBox="1">
            <a:spLocks noGrp="1"/>
          </p:cNvSpPr>
          <p:nvPr>
            <p:ph type="body" idx="2"/>
          </p:nvPr>
        </p:nvSpPr>
        <p:spPr>
          <a:xfrm>
            <a:off x="4603750" y="1738313"/>
            <a:ext cx="4098924" cy="4344986"/>
          </a:xfrm>
          <a:prstGeom prst="rect">
            <a:avLst/>
          </a:prstGeom>
          <a:noFill/>
          <a:ln>
            <a:noFill/>
          </a:ln>
        </p:spPr>
        <p:txBody>
          <a:bodyPr lIns="91425" tIns="91425" rIns="91425" bIns="91425" anchor="t" anchorCtr="0"/>
          <a:lstStyle>
            <a:lvl1pPr marL="342900" marR="0" lvl="0" indent="-342900" algn="l" rtl="0">
              <a:spcBef>
                <a:spcPts val="1400"/>
              </a:spcBef>
              <a:spcAft>
                <a:spcPts val="0"/>
              </a:spcAft>
              <a:buNone/>
              <a:defRPr sz="2800" b="0" i="0" u="none" strike="noStrike" cap="none">
                <a:solidFill>
                  <a:schemeClr val="lt2"/>
                </a:solidFill>
                <a:latin typeface="Verdana"/>
                <a:ea typeface="Verdana"/>
                <a:cs typeface="Verdana"/>
                <a:sym typeface="Verdana"/>
              </a:defRPr>
            </a:lvl1pPr>
            <a:lvl2pPr marL="223838" marR="0" lvl="1" indent="-101918" algn="l" rtl="0">
              <a:spcBef>
                <a:spcPts val="2400"/>
              </a:spcBef>
              <a:spcAft>
                <a:spcPts val="0"/>
              </a:spcAft>
              <a:buClr>
                <a:schemeClr val="lt2"/>
              </a:buClr>
              <a:buSzPct val="80000"/>
              <a:buFont typeface="Verdana"/>
              <a:buChar char="•"/>
              <a:defRPr sz="2400" b="0" i="0" u="none" strike="noStrike" cap="none">
                <a:solidFill>
                  <a:schemeClr val="lt2"/>
                </a:solidFill>
                <a:latin typeface="Verdana"/>
                <a:ea typeface="Verdana"/>
                <a:cs typeface="Verdana"/>
                <a:sym typeface="Verdana"/>
              </a:defRPr>
            </a:lvl2pPr>
            <a:lvl3pPr marL="693738" marR="0" lvl="2" indent="-109537" algn="l" rtl="0">
              <a:spcBef>
                <a:spcPts val="500"/>
              </a:spcBef>
              <a:spcAft>
                <a:spcPts val="0"/>
              </a:spcAft>
              <a:buClr>
                <a:schemeClr val="lt2"/>
              </a:buClr>
              <a:buSzPct val="100000"/>
              <a:buFont typeface="Verdana"/>
              <a:buChar char="–"/>
              <a:defRPr sz="2000" b="0" i="0" u="none" strike="noStrike" cap="none">
                <a:solidFill>
                  <a:schemeClr val="lt2"/>
                </a:solidFill>
                <a:latin typeface="Verdana"/>
                <a:ea typeface="Verdana"/>
                <a:cs typeface="Verdana"/>
                <a:sym typeface="Verdana"/>
              </a:defRPr>
            </a:lvl3pPr>
            <a:lvl4pPr marL="1120775" marR="0" lvl="3" indent="-140335" algn="l" rtl="0">
              <a:spcBef>
                <a:spcPts val="450"/>
              </a:spcBef>
              <a:spcAft>
                <a:spcPts val="0"/>
              </a:spcAft>
              <a:buClr>
                <a:schemeClr val="lt2"/>
              </a:buClr>
              <a:buSzPct val="79999"/>
              <a:buFont typeface="Verdana"/>
              <a:buChar char="•"/>
              <a:defRPr sz="1800" b="0" i="0" u="none" strike="noStrike" cap="none">
                <a:solidFill>
                  <a:schemeClr val="lt2"/>
                </a:solidFill>
                <a:latin typeface="Verdana"/>
                <a:ea typeface="Verdana"/>
                <a:cs typeface="Verdana"/>
                <a:sym typeface="Verdana"/>
              </a:defRPr>
            </a:lvl4pPr>
            <a:lvl5pPr marL="1608138" marR="0" lvl="4" indent="-122237" algn="l" rtl="0">
              <a:spcBef>
                <a:spcPts val="450"/>
              </a:spcBef>
              <a:spcAft>
                <a:spcPts val="0"/>
              </a:spcAft>
              <a:buClr>
                <a:schemeClr val="lt2"/>
              </a:buClr>
              <a:buSzPct val="100000"/>
              <a:buFont typeface="Verdana"/>
              <a:buChar char="–"/>
              <a:defRPr sz="1800" b="0" i="0" u="none" strike="noStrike" cap="none">
                <a:solidFill>
                  <a:schemeClr val="lt2"/>
                </a:solidFill>
                <a:latin typeface="Verdana"/>
                <a:ea typeface="Verdana"/>
                <a:cs typeface="Verdana"/>
                <a:sym typeface="Verdana"/>
              </a:defRPr>
            </a:lvl5pPr>
            <a:lvl6pPr marL="2065338" marR="0" lvl="5" indent="-122238" algn="l" rtl="0">
              <a:spcBef>
                <a:spcPts val="450"/>
              </a:spcBef>
              <a:spcAft>
                <a:spcPts val="0"/>
              </a:spcAft>
              <a:buClr>
                <a:schemeClr val="lt2"/>
              </a:buClr>
              <a:buSzPct val="100000"/>
              <a:buFont typeface="Verdana"/>
              <a:buChar char="–"/>
              <a:defRPr sz="1800" b="0" i="0" u="none" strike="noStrike" cap="none">
                <a:solidFill>
                  <a:schemeClr val="lt2"/>
                </a:solidFill>
                <a:latin typeface="Verdana"/>
                <a:ea typeface="Verdana"/>
                <a:cs typeface="Verdana"/>
                <a:sym typeface="Verdana"/>
              </a:defRPr>
            </a:lvl6pPr>
            <a:lvl7pPr marL="2522538" marR="0" lvl="6" indent="-122238" algn="l" rtl="0">
              <a:spcBef>
                <a:spcPts val="450"/>
              </a:spcBef>
              <a:spcAft>
                <a:spcPts val="0"/>
              </a:spcAft>
              <a:buClr>
                <a:schemeClr val="lt2"/>
              </a:buClr>
              <a:buSzPct val="100000"/>
              <a:buFont typeface="Verdana"/>
              <a:buChar char="–"/>
              <a:defRPr sz="1800" b="0" i="0" u="none" strike="noStrike" cap="none">
                <a:solidFill>
                  <a:schemeClr val="lt2"/>
                </a:solidFill>
                <a:latin typeface="Verdana"/>
                <a:ea typeface="Verdana"/>
                <a:cs typeface="Verdana"/>
                <a:sym typeface="Verdana"/>
              </a:defRPr>
            </a:lvl7pPr>
            <a:lvl8pPr marL="2979738" marR="0" lvl="7" indent="-122238" algn="l" rtl="0">
              <a:spcBef>
                <a:spcPts val="450"/>
              </a:spcBef>
              <a:spcAft>
                <a:spcPts val="0"/>
              </a:spcAft>
              <a:buClr>
                <a:schemeClr val="lt2"/>
              </a:buClr>
              <a:buSzPct val="100000"/>
              <a:buFont typeface="Verdana"/>
              <a:buChar char="–"/>
              <a:defRPr sz="1800" b="0" i="0" u="none" strike="noStrike" cap="none">
                <a:solidFill>
                  <a:schemeClr val="lt2"/>
                </a:solidFill>
                <a:latin typeface="Verdana"/>
                <a:ea typeface="Verdana"/>
                <a:cs typeface="Verdana"/>
                <a:sym typeface="Verdana"/>
              </a:defRPr>
            </a:lvl8pPr>
            <a:lvl9pPr marL="3436938" marR="0" lvl="8" indent="-122237" algn="l" rtl="0">
              <a:spcBef>
                <a:spcPts val="450"/>
              </a:spcBef>
              <a:spcAft>
                <a:spcPts val="0"/>
              </a:spcAft>
              <a:buClr>
                <a:schemeClr val="lt2"/>
              </a:buClr>
              <a:buSzPct val="100000"/>
              <a:buFont typeface="Verdana"/>
              <a:buChar char="–"/>
              <a:defRPr sz="1800" b="0" i="0" u="none" strike="noStrike" cap="none">
                <a:solidFill>
                  <a:schemeClr val="lt2"/>
                </a:solidFill>
                <a:latin typeface="Verdana"/>
                <a:ea typeface="Verdana"/>
                <a:cs typeface="Verdana"/>
                <a:sym typeface="Verdana"/>
              </a:defRPr>
            </a:lvl9pPr>
          </a:lstStyle>
          <a:p>
            <a:endParaRPr/>
          </a:p>
        </p:txBody>
      </p:sp>
      <p:sp>
        <p:nvSpPr>
          <p:cNvPr id="220" name="Shape 220"/>
          <p:cNvSpPr txBox="1">
            <a:spLocks noGrp="1"/>
          </p:cNvSpPr>
          <p:nvPr>
            <p:ph type="sldNum" idx="12"/>
          </p:nvPr>
        </p:nvSpPr>
        <p:spPr>
          <a:xfrm>
            <a:off x="350837" y="6356350"/>
            <a:ext cx="409575" cy="2174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a:solidFill>
                  <a:schemeClr val="lt2"/>
                </a:solidFill>
                <a:latin typeface="Verdana"/>
                <a:ea typeface="Verdana"/>
                <a:cs typeface="Verdana"/>
                <a:sym typeface="Verdana"/>
              </a:rPr>
              <a:t>‹#›</a:t>
            </a:fld>
            <a:endParaRPr lang="en-US" sz="800">
              <a:solidFill>
                <a:schemeClr val="lt2"/>
              </a:solidFill>
              <a:latin typeface="Verdana"/>
              <a:ea typeface="Verdana"/>
              <a:cs typeface="Verdana"/>
              <a:sym typeface="Verdana"/>
            </a:endParaRPr>
          </a:p>
        </p:txBody>
      </p:sp>
      <p:sp>
        <p:nvSpPr>
          <p:cNvPr id="221" name="Shape 221"/>
          <p:cNvSpPr txBox="1">
            <a:spLocks noGrp="1"/>
          </p:cNvSpPr>
          <p:nvPr>
            <p:ph type="ftr" idx="11"/>
          </p:nvPr>
        </p:nvSpPr>
        <p:spPr>
          <a:xfrm>
            <a:off x="568325" y="6356350"/>
            <a:ext cx="4691063" cy="287338"/>
          </a:xfrm>
          <a:prstGeom prst="rect">
            <a:avLst/>
          </a:prstGeom>
          <a:noFill/>
          <a:ln>
            <a:noFill/>
          </a:ln>
        </p:spPr>
        <p:txBody>
          <a:bodyPr lIns="91425" tIns="91425" rIns="91425" bIns="91425" anchor="t" anchorCtr="0"/>
          <a:lstStyle>
            <a:lvl1pPr marL="0" marR="0" lvl="0" indent="0" algn="l" rtl="0">
              <a:spcBef>
                <a:spcPts val="0"/>
              </a:spcBef>
              <a:spcAft>
                <a:spcPts val="0"/>
              </a:spcAft>
              <a:buNone/>
              <a:defRPr sz="800">
                <a:solidFill>
                  <a:schemeClr val="dk1"/>
                </a:solidFill>
                <a:latin typeface="Verdana"/>
                <a:ea typeface="Verdana"/>
                <a:cs typeface="Verdana"/>
                <a:sym typeface="Verdana"/>
              </a:defRPr>
            </a:lvl1pPr>
            <a:lvl2pPr marL="457200" marR="0" lvl="1" indent="0" algn="l" rtl="0">
              <a:spcBef>
                <a:spcPts val="0"/>
              </a:spcBef>
              <a:spcAft>
                <a:spcPts val="0"/>
              </a:spcAft>
              <a:buNone/>
              <a:defRPr sz="2400" b="0" i="0" u="none" strike="noStrike" cap="none">
                <a:solidFill>
                  <a:schemeClr val="dk1"/>
                </a:solidFill>
                <a:latin typeface="Verdana"/>
                <a:ea typeface="Verdana"/>
                <a:cs typeface="Verdana"/>
                <a:sym typeface="Verdana"/>
              </a:defRPr>
            </a:lvl2pPr>
            <a:lvl3pPr marL="914400" marR="0" lvl="2" indent="0" algn="l" rtl="0">
              <a:spcBef>
                <a:spcPts val="0"/>
              </a:spcBef>
              <a:spcAft>
                <a:spcPts val="0"/>
              </a:spcAft>
              <a:buNone/>
              <a:defRPr sz="2400" b="0" i="0" u="none" strike="noStrike" cap="none">
                <a:solidFill>
                  <a:schemeClr val="dk1"/>
                </a:solidFill>
                <a:latin typeface="Verdana"/>
                <a:ea typeface="Verdana"/>
                <a:cs typeface="Verdana"/>
                <a:sym typeface="Verdana"/>
              </a:defRPr>
            </a:lvl3pPr>
            <a:lvl4pPr marL="1371600" marR="0" lvl="3" indent="0" algn="l" rtl="0">
              <a:spcBef>
                <a:spcPts val="0"/>
              </a:spcBef>
              <a:spcAft>
                <a:spcPts val="0"/>
              </a:spcAft>
              <a:buNone/>
              <a:defRPr sz="2400" b="0" i="0" u="none" strike="noStrike" cap="none">
                <a:solidFill>
                  <a:schemeClr val="dk1"/>
                </a:solidFill>
                <a:latin typeface="Verdana"/>
                <a:ea typeface="Verdana"/>
                <a:cs typeface="Verdana"/>
                <a:sym typeface="Verdana"/>
              </a:defRPr>
            </a:lvl4pPr>
            <a:lvl5pPr marL="1828800" marR="0" lvl="4" indent="0" algn="l" rtl="0">
              <a:spcBef>
                <a:spcPts val="0"/>
              </a:spcBef>
              <a:spcAft>
                <a:spcPts val="0"/>
              </a:spcAft>
              <a:buNone/>
              <a:defRPr sz="2400" b="0" i="0" u="none" strike="noStrike" cap="none">
                <a:solidFill>
                  <a:schemeClr val="dk1"/>
                </a:solidFill>
                <a:latin typeface="Verdana"/>
                <a:ea typeface="Verdana"/>
                <a:cs typeface="Verdana"/>
                <a:sym typeface="Verdana"/>
              </a:defRPr>
            </a:lvl5pPr>
            <a:lvl6pPr marL="2286000" marR="0" lvl="5" indent="0" algn="l" rtl="0">
              <a:spcBef>
                <a:spcPts val="0"/>
              </a:spcBef>
              <a:buNone/>
              <a:defRPr sz="2400" b="0" i="0" u="none" strike="noStrike" cap="none">
                <a:solidFill>
                  <a:schemeClr val="dk1"/>
                </a:solidFill>
                <a:latin typeface="Verdana"/>
                <a:ea typeface="Verdana"/>
                <a:cs typeface="Verdana"/>
                <a:sym typeface="Verdana"/>
              </a:defRPr>
            </a:lvl6pPr>
            <a:lvl7pPr marL="2743200" marR="0" lvl="6" indent="0" algn="l" rtl="0">
              <a:spcBef>
                <a:spcPts val="0"/>
              </a:spcBef>
              <a:buNone/>
              <a:defRPr sz="2400" b="0" i="0" u="none" strike="noStrike" cap="none">
                <a:solidFill>
                  <a:schemeClr val="dk1"/>
                </a:solidFill>
                <a:latin typeface="Verdana"/>
                <a:ea typeface="Verdana"/>
                <a:cs typeface="Verdana"/>
                <a:sym typeface="Verdana"/>
              </a:defRPr>
            </a:lvl7pPr>
            <a:lvl8pPr marL="3200400" marR="0" lvl="7" indent="0" algn="l" rtl="0">
              <a:spcBef>
                <a:spcPts val="0"/>
              </a:spcBef>
              <a:buNone/>
              <a:defRPr sz="2400" b="0" i="0" u="none" strike="noStrike" cap="none">
                <a:solidFill>
                  <a:schemeClr val="dk1"/>
                </a:solidFill>
                <a:latin typeface="Verdana"/>
                <a:ea typeface="Verdana"/>
                <a:cs typeface="Verdana"/>
                <a:sym typeface="Verdana"/>
              </a:defRPr>
            </a:lvl8pPr>
            <a:lvl9pPr marL="3657600" marR="0" lvl="8" indent="0" algn="l" rtl="0">
              <a:spcBef>
                <a:spcPts val="0"/>
              </a:spcBef>
              <a:buNone/>
              <a:defRPr sz="2400" b="0" i="0" u="none" strike="noStrike" cap="none">
                <a:solidFill>
                  <a:schemeClr val="dk1"/>
                </a:solidFill>
                <a:latin typeface="Verdana"/>
                <a:ea typeface="Verdana"/>
                <a:cs typeface="Verdana"/>
                <a:sym typeface="Verdana"/>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222"/>
        <p:cNvGrpSpPr/>
        <p:nvPr/>
      </p:nvGrpSpPr>
      <p:grpSpPr>
        <a:xfrm>
          <a:off x="0" y="0"/>
          <a:ext cx="0" cy="0"/>
          <a:chOff x="0" y="0"/>
          <a:chExt cx="0" cy="0"/>
        </a:xfrm>
      </p:grpSpPr>
      <p:sp>
        <p:nvSpPr>
          <p:cNvPr id="223" name="Shape 223"/>
          <p:cNvSpPr txBox="1">
            <a:spLocks noGrp="1"/>
          </p:cNvSpPr>
          <p:nvPr>
            <p:ph type="title"/>
          </p:nvPr>
        </p:nvSpPr>
        <p:spPr>
          <a:xfrm>
            <a:off x="457200" y="274637"/>
            <a:ext cx="8229600" cy="114300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2600" b="1" i="0" u="none" strike="noStrike" cap="none">
                <a:solidFill>
                  <a:schemeClr val="hlink"/>
                </a:solidFill>
                <a:latin typeface="Verdana"/>
                <a:ea typeface="Verdana"/>
                <a:cs typeface="Verdana"/>
                <a:sym typeface="Verdana"/>
              </a:defRPr>
            </a:lvl1pPr>
            <a:lvl2pPr marL="0" marR="0" lvl="1" indent="0" algn="l" rtl="0">
              <a:spcBef>
                <a:spcPts val="0"/>
              </a:spcBef>
              <a:spcAft>
                <a:spcPts val="0"/>
              </a:spcAft>
              <a:buNone/>
              <a:defRPr sz="2600" b="1" i="0" u="none" strike="noStrike" cap="none">
                <a:solidFill>
                  <a:schemeClr val="hlink"/>
                </a:solidFill>
                <a:latin typeface="Verdana"/>
                <a:ea typeface="Verdana"/>
                <a:cs typeface="Verdana"/>
                <a:sym typeface="Verdana"/>
              </a:defRPr>
            </a:lvl2pPr>
            <a:lvl3pPr marL="0" marR="0" lvl="2" indent="0" algn="l" rtl="0">
              <a:spcBef>
                <a:spcPts val="0"/>
              </a:spcBef>
              <a:spcAft>
                <a:spcPts val="0"/>
              </a:spcAft>
              <a:buNone/>
              <a:defRPr sz="2600" b="1" i="0" u="none" strike="noStrike" cap="none">
                <a:solidFill>
                  <a:schemeClr val="hlink"/>
                </a:solidFill>
                <a:latin typeface="Verdana"/>
                <a:ea typeface="Verdana"/>
                <a:cs typeface="Verdana"/>
                <a:sym typeface="Verdana"/>
              </a:defRPr>
            </a:lvl3pPr>
            <a:lvl4pPr marL="0" marR="0" lvl="3" indent="0" algn="l" rtl="0">
              <a:spcBef>
                <a:spcPts val="0"/>
              </a:spcBef>
              <a:spcAft>
                <a:spcPts val="0"/>
              </a:spcAft>
              <a:buNone/>
              <a:defRPr sz="2600" b="1" i="0" u="none" strike="noStrike" cap="none">
                <a:solidFill>
                  <a:schemeClr val="hlink"/>
                </a:solidFill>
                <a:latin typeface="Verdana"/>
                <a:ea typeface="Verdana"/>
                <a:cs typeface="Verdana"/>
                <a:sym typeface="Verdana"/>
              </a:defRPr>
            </a:lvl4pPr>
            <a:lvl5pPr marL="0" marR="0" lvl="4" indent="0" algn="l" rtl="0">
              <a:spcBef>
                <a:spcPts val="0"/>
              </a:spcBef>
              <a:spcAft>
                <a:spcPts val="0"/>
              </a:spcAft>
              <a:buNone/>
              <a:defRPr sz="2600" b="1" i="0" u="none" strike="noStrike" cap="none">
                <a:solidFill>
                  <a:schemeClr val="hlink"/>
                </a:solidFill>
                <a:latin typeface="Verdana"/>
                <a:ea typeface="Verdana"/>
                <a:cs typeface="Verdana"/>
                <a:sym typeface="Verdana"/>
              </a:defRPr>
            </a:lvl5pPr>
            <a:lvl6pPr marL="457200" marR="0" lvl="5" indent="0" algn="l" rtl="0">
              <a:spcBef>
                <a:spcPts val="0"/>
              </a:spcBef>
              <a:spcAft>
                <a:spcPts val="0"/>
              </a:spcAft>
              <a:buNone/>
              <a:defRPr sz="2600" b="1" i="0" u="none" strike="noStrike" cap="none">
                <a:solidFill>
                  <a:schemeClr val="hlink"/>
                </a:solidFill>
                <a:latin typeface="Verdana"/>
                <a:ea typeface="Verdana"/>
                <a:cs typeface="Verdana"/>
                <a:sym typeface="Verdana"/>
              </a:defRPr>
            </a:lvl6pPr>
            <a:lvl7pPr marL="914400" marR="0" lvl="6" indent="0" algn="l" rtl="0">
              <a:spcBef>
                <a:spcPts val="0"/>
              </a:spcBef>
              <a:spcAft>
                <a:spcPts val="0"/>
              </a:spcAft>
              <a:buNone/>
              <a:defRPr sz="2600" b="1" i="0" u="none" strike="noStrike" cap="none">
                <a:solidFill>
                  <a:schemeClr val="hlink"/>
                </a:solidFill>
                <a:latin typeface="Verdana"/>
                <a:ea typeface="Verdana"/>
                <a:cs typeface="Verdana"/>
                <a:sym typeface="Verdana"/>
              </a:defRPr>
            </a:lvl7pPr>
            <a:lvl8pPr marL="1371600" marR="0" lvl="7" indent="0" algn="l" rtl="0">
              <a:spcBef>
                <a:spcPts val="0"/>
              </a:spcBef>
              <a:spcAft>
                <a:spcPts val="0"/>
              </a:spcAft>
              <a:buNone/>
              <a:defRPr sz="2600" b="1" i="0" u="none" strike="noStrike" cap="none">
                <a:solidFill>
                  <a:schemeClr val="hlink"/>
                </a:solidFill>
                <a:latin typeface="Verdana"/>
                <a:ea typeface="Verdana"/>
                <a:cs typeface="Verdana"/>
                <a:sym typeface="Verdana"/>
              </a:defRPr>
            </a:lvl8pPr>
            <a:lvl9pPr marL="1828800" marR="0" lvl="8" indent="0" algn="l" rtl="0">
              <a:spcBef>
                <a:spcPts val="0"/>
              </a:spcBef>
              <a:spcAft>
                <a:spcPts val="0"/>
              </a:spcAft>
              <a:buNone/>
              <a:defRPr sz="2600" b="1" i="0" u="none" strike="noStrike" cap="none">
                <a:solidFill>
                  <a:schemeClr val="hlink"/>
                </a:solidFill>
                <a:latin typeface="Verdana"/>
                <a:ea typeface="Verdana"/>
                <a:cs typeface="Verdana"/>
                <a:sym typeface="Verdana"/>
              </a:defRPr>
            </a:lvl9pPr>
          </a:lstStyle>
          <a:p>
            <a:endParaRPr/>
          </a:p>
        </p:txBody>
      </p:sp>
      <p:sp>
        <p:nvSpPr>
          <p:cNvPr id="224" name="Shape 224"/>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spcBef>
                <a:spcPts val="1200"/>
              </a:spcBef>
              <a:spcAft>
                <a:spcPts val="0"/>
              </a:spcAft>
              <a:buClr>
                <a:schemeClr val="lt2"/>
              </a:buClr>
              <a:buFont typeface="Verdana"/>
              <a:buNone/>
              <a:defRPr sz="2400" b="1" i="0" u="none" strike="noStrike" cap="none">
                <a:solidFill>
                  <a:schemeClr val="lt2"/>
                </a:solidFill>
                <a:latin typeface="Verdana"/>
                <a:ea typeface="Verdana"/>
                <a:cs typeface="Verdana"/>
                <a:sym typeface="Verdana"/>
              </a:defRPr>
            </a:lvl1pPr>
            <a:lvl2pPr marL="457200" marR="0" lvl="1" indent="0" algn="l" rtl="0">
              <a:spcBef>
                <a:spcPts val="2000"/>
              </a:spcBef>
              <a:spcAft>
                <a:spcPts val="0"/>
              </a:spcAft>
              <a:buClr>
                <a:schemeClr val="lt2"/>
              </a:buClr>
              <a:buFont typeface="Verdana"/>
              <a:buNone/>
              <a:defRPr sz="2000" b="1" i="0" u="none" strike="noStrike" cap="none">
                <a:solidFill>
                  <a:schemeClr val="lt2"/>
                </a:solidFill>
                <a:latin typeface="Verdana"/>
                <a:ea typeface="Verdana"/>
                <a:cs typeface="Verdana"/>
                <a:sym typeface="Verdana"/>
              </a:defRPr>
            </a:lvl2pPr>
            <a:lvl3pPr marL="914400" marR="0" lvl="2" indent="0" algn="l" rtl="0">
              <a:spcBef>
                <a:spcPts val="450"/>
              </a:spcBef>
              <a:spcAft>
                <a:spcPts val="0"/>
              </a:spcAft>
              <a:buClr>
                <a:schemeClr val="lt2"/>
              </a:buClr>
              <a:buFont typeface="Verdana"/>
              <a:buNone/>
              <a:defRPr sz="1800" b="1" i="0" u="none" strike="noStrike" cap="none">
                <a:solidFill>
                  <a:schemeClr val="lt2"/>
                </a:solidFill>
                <a:latin typeface="Verdana"/>
                <a:ea typeface="Verdana"/>
                <a:cs typeface="Verdana"/>
                <a:sym typeface="Verdana"/>
              </a:defRPr>
            </a:lvl3pPr>
            <a:lvl4pPr marL="1371600" marR="0" lvl="3" indent="0" algn="l" rtl="0">
              <a:spcBef>
                <a:spcPts val="400"/>
              </a:spcBef>
              <a:spcAft>
                <a:spcPts val="0"/>
              </a:spcAft>
              <a:buClr>
                <a:schemeClr val="lt2"/>
              </a:buClr>
              <a:buFont typeface="Verdana"/>
              <a:buNone/>
              <a:defRPr sz="1600" b="1" i="0" u="none" strike="noStrike" cap="none">
                <a:solidFill>
                  <a:schemeClr val="lt2"/>
                </a:solidFill>
                <a:latin typeface="Verdana"/>
                <a:ea typeface="Verdana"/>
                <a:cs typeface="Verdana"/>
                <a:sym typeface="Verdana"/>
              </a:defRPr>
            </a:lvl4pPr>
            <a:lvl5pPr marL="1828800" marR="0" lvl="4" indent="0" algn="l" rtl="0">
              <a:spcBef>
                <a:spcPts val="400"/>
              </a:spcBef>
              <a:spcAft>
                <a:spcPts val="0"/>
              </a:spcAft>
              <a:buClr>
                <a:schemeClr val="lt2"/>
              </a:buClr>
              <a:buFont typeface="Verdana"/>
              <a:buNone/>
              <a:defRPr sz="1600" b="1" i="0" u="none" strike="noStrike" cap="none">
                <a:solidFill>
                  <a:schemeClr val="lt2"/>
                </a:solidFill>
                <a:latin typeface="Verdana"/>
                <a:ea typeface="Verdana"/>
                <a:cs typeface="Verdana"/>
                <a:sym typeface="Verdana"/>
              </a:defRPr>
            </a:lvl5pPr>
            <a:lvl6pPr marL="2286000" marR="0" lvl="5" indent="0" algn="l" rtl="0">
              <a:spcBef>
                <a:spcPts val="400"/>
              </a:spcBef>
              <a:spcAft>
                <a:spcPts val="0"/>
              </a:spcAft>
              <a:buClr>
                <a:schemeClr val="lt2"/>
              </a:buClr>
              <a:buFont typeface="Verdana"/>
              <a:buNone/>
              <a:defRPr sz="1600" b="1" i="0" u="none" strike="noStrike" cap="none">
                <a:solidFill>
                  <a:schemeClr val="lt2"/>
                </a:solidFill>
                <a:latin typeface="Verdana"/>
                <a:ea typeface="Verdana"/>
                <a:cs typeface="Verdana"/>
                <a:sym typeface="Verdana"/>
              </a:defRPr>
            </a:lvl6pPr>
            <a:lvl7pPr marL="2743200" marR="0" lvl="6" indent="0" algn="l" rtl="0">
              <a:spcBef>
                <a:spcPts val="400"/>
              </a:spcBef>
              <a:spcAft>
                <a:spcPts val="0"/>
              </a:spcAft>
              <a:buClr>
                <a:schemeClr val="lt2"/>
              </a:buClr>
              <a:buFont typeface="Verdana"/>
              <a:buNone/>
              <a:defRPr sz="1600" b="1" i="0" u="none" strike="noStrike" cap="none">
                <a:solidFill>
                  <a:schemeClr val="lt2"/>
                </a:solidFill>
                <a:latin typeface="Verdana"/>
                <a:ea typeface="Verdana"/>
                <a:cs typeface="Verdana"/>
                <a:sym typeface="Verdana"/>
              </a:defRPr>
            </a:lvl7pPr>
            <a:lvl8pPr marL="3200400" marR="0" lvl="7" indent="0" algn="l" rtl="0">
              <a:spcBef>
                <a:spcPts val="400"/>
              </a:spcBef>
              <a:spcAft>
                <a:spcPts val="0"/>
              </a:spcAft>
              <a:buClr>
                <a:schemeClr val="lt2"/>
              </a:buClr>
              <a:buFont typeface="Verdana"/>
              <a:buNone/>
              <a:defRPr sz="1600" b="1" i="0" u="none" strike="noStrike" cap="none">
                <a:solidFill>
                  <a:schemeClr val="lt2"/>
                </a:solidFill>
                <a:latin typeface="Verdana"/>
                <a:ea typeface="Verdana"/>
                <a:cs typeface="Verdana"/>
                <a:sym typeface="Verdana"/>
              </a:defRPr>
            </a:lvl8pPr>
            <a:lvl9pPr marL="3657600" marR="0" lvl="8" indent="0" algn="l" rtl="0">
              <a:spcBef>
                <a:spcPts val="400"/>
              </a:spcBef>
              <a:spcAft>
                <a:spcPts val="0"/>
              </a:spcAft>
              <a:buClr>
                <a:schemeClr val="lt2"/>
              </a:buClr>
              <a:buFont typeface="Verdana"/>
              <a:buNone/>
              <a:defRPr sz="1600" b="1" i="0" u="none" strike="noStrike" cap="none">
                <a:solidFill>
                  <a:schemeClr val="lt2"/>
                </a:solidFill>
                <a:latin typeface="Verdana"/>
                <a:ea typeface="Verdana"/>
                <a:cs typeface="Verdana"/>
                <a:sym typeface="Verdana"/>
              </a:defRPr>
            </a:lvl9pPr>
          </a:lstStyle>
          <a:p>
            <a:endParaRPr/>
          </a:p>
        </p:txBody>
      </p:sp>
      <p:sp>
        <p:nvSpPr>
          <p:cNvPr id="225" name="Shape 225"/>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marL="342900" marR="0" lvl="0" indent="-342900" algn="l" rtl="0">
              <a:spcBef>
                <a:spcPts val="1200"/>
              </a:spcBef>
              <a:spcAft>
                <a:spcPts val="0"/>
              </a:spcAft>
              <a:buNone/>
              <a:defRPr sz="2400" b="0" i="0" u="none" strike="noStrike" cap="none">
                <a:solidFill>
                  <a:schemeClr val="lt2"/>
                </a:solidFill>
                <a:latin typeface="Verdana"/>
                <a:ea typeface="Verdana"/>
                <a:cs typeface="Verdana"/>
                <a:sym typeface="Verdana"/>
              </a:defRPr>
            </a:lvl1pPr>
            <a:lvl2pPr marL="223838" marR="0" lvl="1" indent="-122238" algn="l" rtl="0">
              <a:spcBef>
                <a:spcPts val="2000"/>
              </a:spcBef>
              <a:spcAft>
                <a:spcPts val="0"/>
              </a:spcAft>
              <a:buClr>
                <a:schemeClr val="lt2"/>
              </a:buClr>
              <a:buSzPct val="80000"/>
              <a:buFont typeface="Verdana"/>
              <a:buChar char="•"/>
              <a:defRPr sz="2000" b="0" i="0" u="none" strike="noStrike" cap="none">
                <a:solidFill>
                  <a:schemeClr val="lt2"/>
                </a:solidFill>
                <a:latin typeface="Verdana"/>
                <a:ea typeface="Verdana"/>
                <a:cs typeface="Verdana"/>
                <a:sym typeface="Verdana"/>
              </a:defRPr>
            </a:lvl2pPr>
            <a:lvl3pPr marL="693738" marR="0" lvl="2" indent="-122237" algn="l" rtl="0">
              <a:spcBef>
                <a:spcPts val="450"/>
              </a:spcBef>
              <a:spcAft>
                <a:spcPts val="0"/>
              </a:spcAft>
              <a:buClr>
                <a:schemeClr val="lt2"/>
              </a:buClr>
              <a:buSzPct val="100000"/>
              <a:buFont typeface="Verdana"/>
              <a:buChar char="–"/>
              <a:defRPr sz="1800" b="0" i="0" u="none" strike="noStrike" cap="none">
                <a:solidFill>
                  <a:schemeClr val="lt2"/>
                </a:solidFill>
                <a:latin typeface="Verdana"/>
                <a:ea typeface="Verdana"/>
                <a:cs typeface="Verdana"/>
                <a:sym typeface="Verdana"/>
              </a:defRPr>
            </a:lvl3pPr>
            <a:lvl4pPr marL="1120775" marR="0" lvl="3" indent="-150494" algn="l" rtl="0">
              <a:spcBef>
                <a:spcPts val="400"/>
              </a:spcBef>
              <a:spcAft>
                <a:spcPts val="0"/>
              </a:spcAft>
              <a:buClr>
                <a:schemeClr val="lt2"/>
              </a:buClr>
              <a:buSzPct val="80000"/>
              <a:buFont typeface="Verdana"/>
              <a:buChar char="•"/>
              <a:defRPr sz="1600" b="0" i="0" u="none" strike="noStrike" cap="none">
                <a:solidFill>
                  <a:schemeClr val="lt2"/>
                </a:solidFill>
                <a:latin typeface="Verdana"/>
                <a:ea typeface="Verdana"/>
                <a:cs typeface="Verdana"/>
                <a:sym typeface="Verdana"/>
              </a:defRPr>
            </a:lvl4pPr>
            <a:lvl5pPr marL="1608138" marR="0" lvl="4" indent="-134937" algn="l" rtl="0">
              <a:spcBef>
                <a:spcPts val="400"/>
              </a:spcBef>
              <a:spcAft>
                <a:spcPts val="0"/>
              </a:spcAft>
              <a:buClr>
                <a:schemeClr val="lt2"/>
              </a:buClr>
              <a:buSzPct val="100000"/>
              <a:buFont typeface="Verdana"/>
              <a:buChar char="–"/>
              <a:defRPr sz="1600" b="0" i="0" u="none" strike="noStrike" cap="none">
                <a:solidFill>
                  <a:schemeClr val="lt2"/>
                </a:solidFill>
                <a:latin typeface="Verdana"/>
                <a:ea typeface="Verdana"/>
                <a:cs typeface="Verdana"/>
                <a:sym typeface="Verdana"/>
              </a:defRPr>
            </a:lvl5pPr>
            <a:lvl6pPr marL="2065338" marR="0" lvl="5" indent="-134938" algn="l" rtl="0">
              <a:spcBef>
                <a:spcPts val="400"/>
              </a:spcBef>
              <a:spcAft>
                <a:spcPts val="0"/>
              </a:spcAft>
              <a:buClr>
                <a:schemeClr val="lt2"/>
              </a:buClr>
              <a:buSzPct val="100000"/>
              <a:buFont typeface="Verdana"/>
              <a:buChar char="–"/>
              <a:defRPr sz="1600" b="0" i="0" u="none" strike="noStrike" cap="none">
                <a:solidFill>
                  <a:schemeClr val="lt2"/>
                </a:solidFill>
                <a:latin typeface="Verdana"/>
                <a:ea typeface="Verdana"/>
                <a:cs typeface="Verdana"/>
                <a:sym typeface="Verdana"/>
              </a:defRPr>
            </a:lvl6pPr>
            <a:lvl7pPr marL="2522538" marR="0" lvl="6" indent="-134938" algn="l" rtl="0">
              <a:spcBef>
                <a:spcPts val="400"/>
              </a:spcBef>
              <a:spcAft>
                <a:spcPts val="0"/>
              </a:spcAft>
              <a:buClr>
                <a:schemeClr val="lt2"/>
              </a:buClr>
              <a:buSzPct val="100000"/>
              <a:buFont typeface="Verdana"/>
              <a:buChar char="–"/>
              <a:defRPr sz="1600" b="0" i="0" u="none" strike="noStrike" cap="none">
                <a:solidFill>
                  <a:schemeClr val="lt2"/>
                </a:solidFill>
                <a:latin typeface="Verdana"/>
                <a:ea typeface="Verdana"/>
                <a:cs typeface="Verdana"/>
                <a:sym typeface="Verdana"/>
              </a:defRPr>
            </a:lvl7pPr>
            <a:lvl8pPr marL="2979738" marR="0" lvl="7" indent="-134938" algn="l" rtl="0">
              <a:spcBef>
                <a:spcPts val="400"/>
              </a:spcBef>
              <a:spcAft>
                <a:spcPts val="0"/>
              </a:spcAft>
              <a:buClr>
                <a:schemeClr val="lt2"/>
              </a:buClr>
              <a:buSzPct val="100000"/>
              <a:buFont typeface="Verdana"/>
              <a:buChar char="–"/>
              <a:defRPr sz="1600" b="0" i="0" u="none" strike="noStrike" cap="none">
                <a:solidFill>
                  <a:schemeClr val="lt2"/>
                </a:solidFill>
                <a:latin typeface="Verdana"/>
                <a:ea typeface="Verdana"/>
                <a:cs typeface="Verdana"/>
                <a:sym typeface="Verdana"/>
              </a:defRPr>
            </a:lvl8pPr>
            <a:lvl9pPr marL="3436938" marR="0" lvl="8" indent="-134937" algn="l" rtl="0">
              <a:spcBef>
                <a:spcPts val="400"/>
              </a:spcBef>
              <a:spcAft>
                <a:spcPts val="0"/>
              </a:spcAft>
              <a:buClr>
                <a:schemeClr val="lt2"/>
              </a:buClr>
              <a:buSzPct val="100000"/>
              <a:buFont typeface="Verdana"/>
              <a:buChar char="–"/>
              <a:defRPr sz="1600" b="0" i="0" u="none" strike="noStrike" cap="none">
                <a:solidFill>
                  <a:schemeClr val="lt2"/>
                </a:solidFill>
                <a:latin typeface="Verdana"/>
                <a:ea typeface="Verdana"/>
                <a:cs typeface="Verdana"/>
                <a:sym typeface="Verdana"/>
              </a:defRPr>
            </a:lvl9pPr>
          </a:lstStyle>
          <a:p>
            <a:endParaRPr/>
          </a:p>
        </p:txBody>
      </p:sp>
      <p:sp>
        <p:nvSpPr>
          <p:cNvPr id="226" name="Shape 226"/>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marR="0" lvl="0" indent="0" algn="l" rtl="0">
              <a:spcBef>
                <a:spcPts val="1200"/>
              </a:spcBef>
              <a:spcAft>
                <a:spcPts val="0"/>
              </a:spcAft>
              <a:buClr>
                <a:schemeClr val="lt2"/>
              </a:buClr>
              <a:buFont typeface="Verdana"/>
              <a:buNone/>
              <a:defRPr sz="2400" b="1" i="0" u="none" strike="noStrike" cap="none">
                <a:solidFill>
                  <a:schemeClr val="lt2"/>
                </a:solidFill>
                <a:latin typeface="Verdana"/>
                <a:ea typeface="Verdana"/>
                <a:cs typeface="Verdana"/>
                <a:sym typeface="Verdana"/>
              </a:defRPr>
            </a:lvl1pPr>
            <a:lvl2pPr marL="457200" marR="0" lvl="1" indent="0" algn="l" rtl="0">
              <a:spcBef>
                <a:spcPts val="2000"/>
              </a:spcBef>
              <a:spcAft>
                <a:spcPts val="0"/>
              </a:spcAft>
              <a:buClr>
                <a:schemeClr val="lt2"/>
              </a:buClr>
              <a:buFont typeface="Verdana"/>
              <a:buNone/>
              <a:defRPr sz="2000" b="1" i="0" u="none" strike="noStrike" cap="none">
                <a:solidFill>
                  <a:schemeClr val="lt2"/>
                </a:solidFill>
                <a:latin typeface="Verdana"/>
                <a:ea typeface="Verdana"/>
                <a:cs typeface="Verdana"/>
                <a:sym typeface="Verdana"/>
              </a:defRPr>
            </a:lvl2pPr>
            <a:lvl3pPr marL="914400" marR="0" lvl="2" indent="0" algn="l" rtl="0">
              <a:spcBef>
                <a:spcPts val="450"/>
              </a:spcBef>
              <a:spcAft>
                <a:spcPts val="0"/>
              </a:spcAft>
              <a:buClr>
                <a:schemeClr val="lt2"/>
              </a:buClr>
              <a:buFont typeface="Verdana"/>
              <a:buNone/>
              <a:defRPr sz="1800" b="1" i="0" u="none" strike="noStrike" cap="none">
                <a:solidFill>
                  <a:schemeClr val="lt2"/>
                </a:solidFill>
                <a:latin typeface="Verdana"/>
                <a:ea typeface="Verdana"/>
                <a:cs typeface="Verdana"/>
                <a:sym typeface="Verdana"/>
              </a:defRPr>
            </a:lvl3pPr>
            <a:lvl4pPr marL="1371600" marR="0" lvl="3" indent="0" algn="l" rtl="0">
              <a:spcBef>
                <a:spcPts val="400"/>
              </a:spcBef>
              <a:spcAft>
                <a:spcPts val="0"/>
              </a:spcAft>
              <a:buClr>
                <a:schemeClr val="lt2"/>
              </a:buClr>
              <a:buFont typeface="Verdana"/>
              <a:buNone/>
              <a:defRPr sz="1600" b="1" i="0" u="none" strike="noStrike" cap="none">
                <a:solidFill>
                  <a:schemeClr val="lt2"/>
                </a:solidFill>
                <a:latin typeface="Verdana"/>
                <a:ea typeface="Verdana"/>
                <a:cs typeface="Verdana"/>
                <a:sym typeface="Verdana"/>
              </a:defRPr>
            </a:lvl4pPr>
            <a:lvl5pPr marL="1828800" marR="0" lvl="4" indent="0" algn="l" rtl="0">
              <a:spcBef>
                <a:spcPts val="400"/>
              </a:spcBef>
              <a:spcAft>
                <a:spcPts val="0"/>
              </a:spcAft>
              <a:buClr>
                <a:schemeClr val="lt2"/>
              </a:buClr>
              <a:buFont typeface="Verdana"/>
              <a:buNone/>
              <a:defRPr sz="1600" b="1" i="0" u="none" strike="noStrike" cap="none">
                <a:solidFill>
                  <a:schemeClr val="lt2"/>
                </a:solidFill>
                <a:latin typeface="Verdana"/>
                <a:ea typeface="Verdana"/>
                <a:cs typeface="Verdana"/>
                <a:sym typeface="Verdana"/>
              </a:defRPr>
            </a:lvl5pPr>
            <a:lvl6pPr marL="2286000" marR="0" lvl="5" indent="0" algn="l" rtl="0">
              <a:spcBef>
                <a:spcPts val="400"/>
              </a:spcBef>
              <a:spcAft>
                <a:spcPts val="0"/>
              </a:spcAft>
              <a:buClr>
                <a:schemeClr val="lt2"/>
              </a:buClr>
              <a:buFont typeface="Verdana"/>
              <a:buNone/>
              <a:defRPr sz="1600" b="1" i="0" u="none" strike="noStrike" cap="none">
                <a:solidFill>
                  <a:schemeClr val="lt2"/>
                </a:solidFill>
                <a:latin typeface="Verdana"/>
                <a:ea typeface="Verdana"/>
                <a:cs typeface="Verdana"/>
                <a:sym typeface="Verdana"/>
              </a:defRPr>
            </a:lvl6pPr>
            <a:lvl7pPr marL="2743200" marR="0" lvl="6" indent="0" algn="l" rtl="0">
              <a:spcBef>
                <a:spcPts val="400"/>
              </a:spcBef>
              <a:spcAft>
                <a:spcPts val="0"/>
              </a:spcAft>
              <a:buClr>
                <a:schemeClr val="lt2"/>
              </a:buClr>
              <a:buFont typeface="Verdana"/>
              <a:buNone/>
              <a:defRPr sz="1600" b="1" i="0" u="none" strike="noStrike" cap="none">
                <a:solidFill>
                  <a:schemeClr val="lt2"/>
                </a:solidFill>
                <a:latin typeface="Verdana"/>
                <a:ea typeface="Verdana"/>
                <a:cs typeface="Verdana"/>
                <a:sym typeface="Verdana"/>
              </a:defRPr>
            </a:lvl7pPr>
            <a:lvl8pPr marL="3200400" marR="0" lvl="7" indent="0" algn="l" rtl="0">
              <a:spcBef>
                <a:spcPts val="400"/>
              </a:spcBef>
              <a:spcAft>
                <a:spcPts val="0"/>
              </a:spcAft>
              <a:buClr>
                <a:schemeClr val="lt2"/>
              </a:buClr>
              <a:buFont typeface="Verdana"/>
              <a:buNone/>
              <a:defRPr sz="1600" b="1" i="0" u="none" strike="noStrike" cap="none">
                <a:solidFill>
                  <a:schemeClr val="lt2"/>
                </a:solidFill>
                <a:latin typeface="Verdana"/>
                <a:ea typeface="Verdana"/>
                <a:cs typeface="Verdana"/>
                <a:sym typeface="Verdana"/>
              </a:defRPr>
            </a:lvl8pPr>
            <a:lvl9pPr marL="3657600" marR="0" lvl="8" indent="0" algn="l" rtl="0">
              <a:spcBef>
                <a:spcPts val="400"/>
              </a:spcBef>
              <a:spcAft>
                <a:spcPts val="0"/>
              </a:spcAft>
              <a:buClr>
                <a:schemeClr val="lt2"/>
              </a:buClr>
              <a:buFont typeface="Verdana"/>
              <a:buNone/>
              <a:defRPr sz="1600" b="1" i="0" u="none" strike="noStrike" cap="none">
                <a:solidFill>
                  <a:schemeClr val="lt2"/>
                </a:solidFill>
                <a:latin typeface="Verdana"/>
                <a:ea typeface="Verdana"/>
                <a:cs typeface="Verdana"/>
                <a:sym typeface="Verdana"/>
              </a:defRPr>
            </a:lvl9pPr>
          </a:lstStyle>
          <a:p>
            <a:endParaRPr/>
          </a:p>
        </p:txBody>
      </p:sp>
      <p:sp>
        <p:nvSpPr>
          <p:cNvPr id="227" name="Shape 227"/>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marL="342900" marR="0" lvl="0" indent="-342900" algn="l" rtl="0">
              <a:spcBef>
                <a:spcPts val="1200"/>
              </a:spcBef>
              <a:spcAft>
                <a:spcPts val="0"/>
              </a:spcAft>
              <a:buNone/>
              <a:defRPr sz="2400" b="0" i="0" u="none" strike="noStrike" cap="none">
                <a:solidFill>
                  <a:schemeClr val="lt2"/>
                </a:solidFill>
                <a:latin typeface="Verdana"/>
                <a:ea typeface="Verdana"/>
                <a:cs typeface="Verdana"/>
                <a:sym typeface="Verdana"/>
              </a:defRPr>
            </a:lvl1pPr>
            <a:lvl2pPr marL="223838" marR="0" lvl="1" indent="-122238" algn="l" rtl="0">
              <a:spcBef>
                <a:spcPts val="2000"/>
              </a:spcBef>
              <a:spcAft>
                <a:spcPts val="0"/>
              </a:spcAft>
              <a:buClr>
                <a:schemeClr val="lt2"/>
              </a:buClr>
              <a:buSzPct val="80000"/>
              <a:buFont typeface="Verdana"/>
              <a:buChar char="•"/>
              <a:defRPr sz="2000" b="0" i="0" u="none" strike="noStrike" cap="none">
                <a:solidFill>
                  <a:schemeClr val="lt2"/>
                </a:solidFill>
                <a:latin typeface="Verdana"/>
                <a:ea typeface="Verdana"/>
                <a:cs typeface="Verdana"/>
                <a:sym typeface="Verdana"/>
              </a:defRPr>
            </a:lvl2pPr>
            <a:lvl3pPr marL="693738" marR="0" lvl="2" indent="-122237" algn="l" rtl="0">
              <a:spcBef>
                <a:spcPts val="450"/>
              </a:spcBef>
              <a:spcAft>
                <a:spcPts val="0"/>
              </a:spcAft>
              <a:buClr>
                <a:schemeClr val="lt2"/>
              </a:buClr>
              <a:buSzPct val="100000"/>
              <a:buFont typeface="Verdana"/>
              <a:buChar char="–"/>
              <a:defRPr sz="1800" b="0" i="0" u="none" strike="noStrike" cap="none">
                <a:solidFill>
                  <a:schemeClr val="lt2"/>
                </a:solidFill>
                <a:latin typeface="Verdana"/>
                <a:ea typeface="Verdana"/>
                <a:cs typeface="Verdana"/>
                <a:sym typeface="Verdana"/>
              </a:defRPr>
            </a:lvl3pPr>
            <a:lvl4pPr marL="1120775" marR="0" lvl="3" indent="-150494" algn="l" rtl="0">
              <a:spcBef>
                <a:spcPts val="400"/>
              </a:spcBef>
              <a:spcAft>
                <a:spcPts val="0"/>
              </a:spcAft>
              <a:buClr>
                <a:schemeClr val="lt2"/>
              </a:buClr>
              <a:buSzPct val="80000"/>
              <a:buFont typeface="Verdana"/>
              <a:buChar char="•"/>
              <a:defRPr sz="1600" b="0" i="0" u="none" strike="noStrike" cap="none">
                <a:solidFill>
                  <a:schemeClr val="lt2"/>
                </a:solidFill>
                <a:latin typeface="Verdana"/>
                <a:ea typeface="Verdana"/>
                <a:cs typeface="Verdana"/>
                <a:sym typeface="Verdana"/>
              </a:defRPr>
            </a:lvl4pPr>
            <a:lvl5pPr marL="1608138" marR="0" lvl="4" indent="-134937" algn="l" rtl="0">
              <a:spcBef>
                <a:spcPts val="400"/>
              </a:spcBef>
              <a:spcAft>
                <a:spcPts val="0"/>
              </a:spcAft>
              <a:buClr>
                <a:schemeClr val="lt2"/>
              </a:buClr>
              <a:buSzPct val="100000"/>
              <a:buFont typeface="Verdana"/>
              <a:buChar char="–"/>
              <a:defRPr sz="1600" b="0" i="0" u="none" strike="noStrike" cap="none">
                <a:solidFill>
                  <a:schemeClr val="lt2"/>
                </a:solidFill>
                <a:latin typeface="Verdana"/>
                <a:ea typeface="Verdana"/>
                <a:cs typeface="Verdana"/>
                <a:sym typeface="Verdana"/>
              </a:defRPr>
            </a:lvl5pPr>
            <a:lvl6pPr marL="2065338" marR="0" lvl="5" indent="-134938" algn="l" rtl="0">
              <a:spcBef>
                <a:spcPts val="400"/>
              </a:spcBef>
              <a:spcAft>
                <a:spcPts val="0"/>
              </a:spcAft>
              <a:buClr>
                <a:schemeClr val="lt2"/>
              </a:buClr>
              <a:buSzPct val="100000"/>
              <a:buFont typeface="Verdana"/>
              <a:buChar char="–"/>
              <a:defRPr sz="1600" b="0" i="0" u="none" strike="noStrike" cap="none">
                <a:solidFill>
                  <a:schemeClr val="lt2"/>
                </a:solidFill>
                <a:latin typeface="Verdana"/>
                <a:ea typeface="Verdana"/>
                <a:cs typeface="Verdana"/>
                <a:sym typeface="Verdana"/>
              </a:defRPr>
            </a:lvl6pPr>
            <a:lvl7pPr marL="2522538" marR="0" lvl="6" indent="-134938" algn="l" rtl="0">
              <a:spcBef>
                <a:spcPts val="400"/>
              </a:spcBef>
              <a:spcAft>
                <a:spcPts val="0"/>
              </a:spcAft>
              <a:buClr>
                <a:schemeClr val="lt2"/>
              </a:buClr>
              <a:buSzPct val="100000"/>
              <a:buFont typeface="Verdana"/>
              <a:buChar char="–"/>
              <a:defRPr sz="1600" b="0" i="0" u="none" strike="noStrike" cap="none">
                <a:solidFill>
                  <a:schemeClr val="lt2"/>
                </a:solidFill>
                <a:latin typeface="Verdana"/>
                <a:ea typeface="Verdana"/>
                <a:cs typeface="Verdana"/>
                <a:sym typeface="Verdana"/>
              </a:defRPr>
            </a:lvl7pPr>
            <a:lvl8pPr marL="2979738" marR="0" lvl="7" indent="-134938" algn="l" rtl="0">
              <a:spcBef>
                <a:spcPts val="400"/>
              </a:spcBef>
              <a:spcAft>
                <a:spcPts val="0"/>
              </a:spcAft>
              <a:buClr>
                <a:schemeClr val="lt2"/>
              </a:buClr>
              <a:buSzPct val="100000"/>
              <a:buFont typeface="Verdana"/>
              <a:buChar char="–"/>
              <a:defRPr sz="1600" b="0" i="0" u="none" strike="noStrike" cap="none">
                <a:solidFill>
                  <a:schemeClr val="lt2"/>
                </a:solidFill>
                <a:latin typeface="Verdana"/>
                <a:ea typeface="Verdana"/>
                <a:cs typeface="Verdana"/>
                <a:sym typeface="Verdana"/>
              </a:defRPr>
            </a:lvl8pPr>
            <a:lvl9pPr marL="3436938" marR="0" lvl="8" indent="-134937" algn="l" rtl="0">
              <a:spcBef>
                <a:spcPts val="400"/>
              </a:spcBef>
              <a:spcAft>
                <a:spcPts val="0"/>
              </a:spcAft>
              <a:buClr>
                <a:schemeClr val="lt2"/>
              </a:buClr>
              <a:buSzPct val="100000"/>
              <a:buFont typeface="Verdana"/>
              <a:buChar char="–"/>
              <a:defRPr sz="1600" b="0" i="0" u="none" strike="noStrike" cap="none">
                <a:solidFill>
                  <a:schemeClr val="lt2"/>
                </a:solidFill>
                <a:latin typeface="Verdana"/>
                <a:ea typeface="Verdana"/>
                <a:cs typeface="Verdana"/>
                <a:sym typeface="Verdana"/>
              </a:defRPr>
            </a:lvl9pPr>
          </a:lstStyle>
          <a:p>
            <a:endParaRPr/>
          </a:p>
        </p:txBody>
      </p:sp>
      <p:sp>
        <p:nvSpPr>
          <p:cNvPr id="228" name="Shape 228"/>
          <p:cNvSpPr txBox="1">
            <a:spLocks noGrp="1"/>
          </p:cNvSpPr>
          <p:nvPr>
            <p:ph type="sldNum" idx="12"/>
          </p:nvPr>
        </p:nvSpPr>
        <p:spPr>
          <a:xfrm>
            <a:off x="350837" y="6356350"/>
            <a:ext cx="409575" cy="2174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a:solidFill>
                  <a:schemeClr val="lt2"/>
                </a:solidFill>
                <a:latin typeface="Verdana"/>
                <a:ea typeface="Verdana"/>
                <a:cs typeface="Verdana"/>
                <a:sym typeface="Verdana"/>
              </a:rPr>
              <a:t>‹#›</a:t>
            </a:fld>
            <a:endParaRPr lang="en-US" sz="800">
              <a:solidFill>
                <a:schemeClr val="lt2"/>
              </a:solidFill>
              <a:latin typeface="Verdana"/>
              <a:ea typeface="Verdana"/>
              <a:cs typeface="Verdana"/>
              <a:sym typeface="Verdana"/>
            </a:endParaRPr>
          </a:p>
        </p:txBody>
      </p:sp>
      <p:sp>
        <p:nvSpPr>
          <p:cNvPr id="229" name="Shape 229"/>
          <p:cNvSpPr txBox="1">
            <a:spLocks noGrp="1"/>
          </p:cNvSpPr>
          <p:nvPr>
            <p:ph type="ftr" idx="11"/>
          </p:nvPr>
        </p:nvSpPr>
        <p:spPr>
          <a:xfrm>
            <a:off x="568325" y="6356350"/>
            <a:ext cx="4691063" cy="287338"/>
          </a:xfrm>
          <a:prstGeom prst="rect">
            <a:avLst/>
          </a:prstGeom>
          <a:noFill/>
          <a:ln>
            <a:noFill/>
          </a:ln>
        </p:spPr>
        <p:txBody>
          <a:bodyPr lIns="91425" tIns="91425" rIns="91425" bIns="91425" anchor="t" anchorCtr="0"/>
          <a:lstStyle>
            <a:lvl1pPr marL="0" marR="0" lvl="0" indent="0" algn="l" rtl="0">
              <a:spcBef>
                <a:spcPts val="0"/>
              </a:spcBef>
              <a:spcAft>
                <a:spcPts val="0"/>
              </a:spcAft>
              <a:buNone/>
              <a:defRPr sz="800">
                <a:solidFill>
                  <a:schemeClr val="dk1"/>
                </a:solidFill>
                <a:latin typeface="Verdana"/>
                <a:ea typeface="Verdana"/>
                <a:cs typeface="Verdana"/>
                <a:sym typeface="Verdana"/>
              </a:defRPr>
            </a:lvl1pPr>
            <a:lvl2pPr marL="457200" marR="0" lvl="1" indent="0" algn="l" rtl="0">
              <a:spcBef>
                <a:spcPts val="0"/>
              </a:spcBef>
              <a:spcAft>
                <a:spcPts val="0"/>
              </a:spcAft>
              <a:buNone/>
              <a:defRPr sz="2400" b="0" i="0" u="none" strike="noStrike" cap="none">
                <a:solidFill>
                  <a:schemeClr val="dk1"/>
                </a:solidFill>
                <a:latin typeface="Verdana"/>
                <a:ea typeface="Verdana"/>
                <a:cs typeface="Verdana"/>
                <a:sym typeface="Verdana"/>
              </a:defRPr>
            </a:lvl2pPr>
            <a:lvl3pPr marL="914400" marR="0" lvl="2" indent="0" algn="l" rtl="0">
              <a:spcBef>
                <a:spcPts val="0"/>
              </a:spcBef>
              <a:spcAft>
                <a:spcPts val="0"/>
              </a:spcAft>
              <a:buNone/>
              <a:defRPr sz="2400" b="0" i="0" u="none" strike="noStrike" cap="none">
                <a:solidFill>
                  <a:schemeClr val="dk1"/>
                </a:solidFill>
                <a:latin typeface="Verdana"/>
                <a:ea typeface="Verdana"/>
                <a:cs typeface="Verdana"/>
                <a:sym typeface="Verdana"/>
              </a:defRPr>
            </a:lvl3pPr>
            <a:lvl4pPr marL="1371600" marR="0" lvl="3" indent="0" algn="l" rtl="0">
              <a:spcBef>
                <a:spcPts val="0"/>
              </a:spcBef>
              <a:spcAft>
                <a:spcPts val="0"/>
              </a:spcAft>
              <a:buNone/>
              <a:defRPr sz="2400" b="0" i="0" u="none" strike="noStrike" cap="none">
                <a:solidFill>
                  <a:schemeClr val="dk1"/>
                </a:solidFill>
                <a:latin typeface="Verdana"/>
                <a:ea typeface="Verdana"/>
                <a:cs typeface="Verdana"/>
                <a:sym typeface="Verdana"/>
              </a:defRPr>
            </a:lvl4pPr>
            <a:lvl5pPr marL="1828800" marR="0" lvl="4" indent="0" algn="l" rtl="0">
              <a:spcBef>
                <a:spcPts val="0"/>
              </a:spcBef>
              <a:spcAft>
                <a:spcPts val="0"/>
              </a:spcAft>
              <a:buNone/>
              <a:defRPr sz="2400" b="0" i="0" u="none" strike="noStrike" cap="none">
                <a:solidFill>
                  <a:schemeClr val="dk1"/>
                </a:solidFill>
                <a:latin typeface="Verdana"/>
                <a:ea typeface="Verdana"/>
                <a:cs typeface="Verdana"/>
                <a:sym typeface="Verdana"/>
              </a:defRPr>
            </a:lvl5pPr>
            <a:lvl6pPr marL="2286000" marR="0" lvl="5" indent="0" algn="l" rtl="0">
              <a:spcBef>
                <a:spcPts val="0"/>
              </a:spcBef>
              <a:buNone/>
              <a:defRPr sz="2400" b="0" i="0" u="none" strike="noStrike" cap="none">
                <a:solidFill>
                  <a:schemeClr val="dk1"/>
                </a:solidFill>
                <a:latin typeface="Verdana"/>
                <a:ea typeface="Verdana"/>
                <a:cs typeface="Verdana"/>
                <a:sym typeface="Verdana"/>
              </a:defRPr>
            </a:lvl6pPr>
            <a:lvl7pPr marL="2743200" marR="0" lvl="6" indent="0" algn="l" rtl="0">
              <a:spcBef>
                <a:spcPts val="0"/>
              </a:spcBef>
              <a:buNone/>
              <a:defRPr sz="2400" b="0" i="0" u="none" strike="noStrike" cap="none">
                <a:solidFill>
                  <a:schemeClr val="dk1"/>
                </a:solidFill>
                <a:latin typeface="Verdana"/>
                <a:ea typeface="Verdana"/>
                <a:cs typeface="Verdana"/>
                <a:sym typeface="Verdana"/>
              </a:defRPr>
            </a:lvl7pPr>
            <a:lvl8pPr marL="3200400" marR="0" lvl="7" indent="0" algn="l" rtl="0">
              <a:spcBef>
                <a:spcPts val="0"/>
              </a:spcBef>
              <a:buNone/>
              <a:defRPr sz="2400" b="0" i="0" u="none" strike="noStrike" cap="none">
                <a:solidFill>
                  <a:schemeClr val="dk1"/>
                </a:solidFill>
                <a:latin typeface="Verdana"/>
                <a:ea typeface="Verdana"/>
                <a:cs typeface="Verdana"/>
                <a:sym typeface="Verdana"/>
              </a:defRPr>
            </a:lvl8pPr>
            <a:lvl9pPr marL="3657600" marR="0" lvl="8" indent="0" algn="l" rtl="0">
              <a:spcBef>
                <a:spcPts val="0"/>
              </a:spcBef>
              <a:buNone/>
              <a:defRPr sz="2400" b="0" i="0" u="none" strike="noStrike" cap="none">
                <a:solidFill>
                  <a:schemeClr val="dk1"/>
                </a:solidFill>
                <a:latin typeface="Verdana"/>
                <a:ea typeface="Verdana"/>
                <a:cs typeface="Verdana"/>
                <a:sym typeface="Verdana"/>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30"/>
        <p:cNvGrpSpPr/>
        <p:nvPr/>
      </p:nvGrpSpPr>
      <p:grpSpPr>
        <a:xfrm>
          <a:off x="0" y="0"/>
          <a:ext cx="0" cy="0"/>
          <a:chOff x="0" y="0"/>
          <a:chExt cx="0" cy="0"/>
        </a:xfrm>
      </p:grpSpPr>
      <p:sp>
        <p:nvSpPr>
          <p:cNvPr id="231" name="Shape 231"/>
          <p:cNvSpPr txBox="1">
            <a:spLocks noGrp="1"/>
          </p:cNvSpPr>
          <p:nvPr>
            <p:ph type="title"/>
          </p:nvPr>
        </p:nvSpPr>
        <p:spPr>
          <a:xfrm>
            <a:off x="328612" y="328612"/>
            <a:ext cx="8375649" cy="84455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2600" b="1" i="0" u="none" strike="noStrike" cap="none">
                <a:solidFill>
                  <a:schemeClr val="hlink"/>
                </a:solidFill>
                <a:latin typeface="Verdana"/>
                <a:ea typeface="Verdana"/>
                <a:cs typeface="Verdana"/>
                <a:sym typeface="Verdana"/>
              </a:defRPr>
            </a:lvl1pPr>
            <a:lvl2pPr marL="0" marR="0" lvl="1" indent="0" algn="l" rtl="0">
              <a:spcBef>
                <a:spcPts val="0"/>
              </a:spcBef>
              <a:spcAft>
                <a:spcPts val="0"/>
              </a:spcAft>
              <a:buNone/>
              <a:defRPr sz="2600" b="1" i="0" u="none" strike="noStrike" cap="none">
                <a:solidFill>
                  <a:schemeClr val="hlink"/>
                </a:solidFill>
                <a:latin typeface="Verdana"/>
                <a:ea typeface="Verdana"/>
                <a:cs typeface="Verdana"/>
                <a:sym typeface="Verdana"/>
              </a:defRPr>
            </a:lvl2pPr>
            <a:lvl3pPr marL="0" marR="0" lvl="2" indent="0" algn="l" rtl="0">
              <a:spcBef>
                <a:spcPts val="0"/>
              </a:spcBef>
              <a:spcAft>
                <a:spcPts val="0"/>
              </a:spcAft>
              <a:buNone/>
              <a:defRPr sz="2600" b="1" i="0" u="none" strike="noStrike" cap="none">
                <a:solidFill>
                  <a:schemeClr val="hlink"/>
                </a:solidFill>
                <a:latin typeface="Verdana"/>
                <a:ea typeface="Verdana"/>
                <a:cs typeface="Verdana"/>
                <a:sym typeface="Verdana"/>
              </a:defRPr>
            </a:lvl3pPr>
            <a:lvl4pPr marL="0" marR="0" lvl="3" indent="0" algn="l" rtl="0">
              <a:spcBef>
                <a:spcPts val="0"/>
              </a:spcBef>
              <a:spcAft>
                <a:spcPts val="0"/>
              </a:spcAft>
              <a:buNone/>
              <a:defRPr sz="2600" b="1" i="0" u="none" strike="noStrike" cap="none">
                <a:solidFill>
                  <a:schemeClr val="hlink"/>
                </a:solidFill>
                <a:latin typeface="Verdana"/>
                <a:ea typeface="Verdana"/>
                <a:cs typeface="Verdana"/>
                <a:sym typeface="Verdana"/>
              </a:defRPr>
            </a:lvl4pPr>
            <a:lvl5pPr marL="0" marR="0" lvl="4" indent="0" algn="l" rtl="0">
              <a:spcBef>
                <a:spcPts val="0"/>
              </a:spcBef>
              <a:spcAft>
                <a:spcPts val="0"/>
              </a:spcAft>
              <a:buNone/>
              <a:defRPr sz="2600" b="1" i="0" u="none" strike="noStrike" cap="none">
                <a:solidFill>
                  <a:schemeClr val="hlink"/>
                </a:solidFill>
                <a:latin typeface="Verdana"/>
                <a:ea typeface="Verdana"/>
                <a:cs typeface="Verdana"/>
                <a:sym typeface="Verdana"/>
              </a:defRPr>
            </a:lvl5pPr>
            <a:lvl6pPr marL="457200" marR="0" lvl="5" indent="0" algn="l" rtl="0">
              <a:spcBef>
                <a:spcPts val="0"/>
              </a:spcBef>
              <a:spcAft>
                <a:spcPts val="0"/>
              </a:spcAft>
              <a:buNone/>
              <a:defRPr sz="2600" b="1" i="0" u="none" strike="noStrike" cap="none">
                <a:solidFill>
                  <a:schemeClr val="hlink"/>
                </a:solidFill>
                <a:latin typeface="Verdana"/>
                <a:ea typeface="Verdana"/>
                <a:cs typeface="Verdana"/>
                <a:sym typeface="Verdana"/>
              </a:defRPr>
            </a:lvl6pPr>
            <a:lvl7pPr marL="914400" marR="0" lvl="6" indent="0" algn="l" rtl="0">
              <a:spcBef>
                <a:spcPts val="0"/>
              </a:spcBef>
              <a:spcAft>
                <a:spcPts val="0"/>
              </a:spcAft>
              <a:buNone/>
              <a:defRPr sz="2600" b="1" i="0" u="none" strike="noStrike" cap="none">
                <a:solidFill>
                  <a:schemeClr val="hlink"/>
                </a:solidFill>
                <a:latin typeface="Verdana"/>
                <a:ea typeface="Verdana"/>
                <a:cs typeface="Verdana"/>
                <a:sym typeface="Verdana"/>
              </a:defRPr>
            </a:lvl7pPr>
            <a:lvl8pPr marL="1371600" marR="0" lvl="7" indent="0" algn="l" rtl="0">
              <a:spcBef>
                <a:spcPts val="0"/>
              </a:spcBef>
              <a:spcAft>
                <a:spcPts val="0"/>
              </a:spcAft>
              <a:buNone/>
              <a:defRPr sz="2600" b="1" i="0" u="none" strike="noStrike" cap="none">
                <a:solidFill>
                  <a:schemeClr val="hlink"/>
                </a:solidFill>
                <a:latin typeface="Verdana"/>
                <a:ea typeface="Verdana"/>
                <a:cs typeface="Verdana"/>
                <a:sym typeface="Verdana"/>
              </a:defRPr>
            </a:lvl8pPr>
            <a:lvl9pPr marL="1828800" marR="0" lvl="8" indent="0" algn="l" rtl="0">
              <a:spcBef>
                <a:spcPts val="0"/>
              </a:spcBef>
              <a:spcAft>
                <a:spcPts val="0"/>
              </a:spcAft>
              <a:buNone/>
              <a:defRPr sz="2600" b="1" i="0" u="none" strike="noStrike" cap="none">
                <a:solidFill>
                  <a:schemeClr val="hlink"/>
                </a:solidFill>
                <a:latin typeface="Verdana"/>
                <a:ea typeface="Verdana"/>
                <a:cs typeface="Verdana"/>
                <a:sym typeface="Verdana"/>
              </a:defRPr>
            </a:lvl9pPr>
          </a:lstStyle>
          <a:p>
            <a:endParaRPr/>
          </a:p>
        </p:txBody>
      </p:sp>
      <p:sp>
        <p:nvSpPr>
          <p:cNvPr id="232" name="Shape 232"/>
          <p:cNvSpPr txBox="1">
            <a:spLocks noGrp="1"/>
          </p:cNvSpPr>
          <p:nvPr>
            <p:ph type="sldNum" idx="12"/>
          </p:nvPr>
        </p:nvSpPr>
        <p:spPr>
          <a:xfrm>
            <a:off x="350837" y="6356350"/>
            <a:ext cx="409575" cy="2174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a:solidFill>
                  <a:schemeClr val="lt2"/>
                </a:solidFill>
                <a:latin typeface="Verdana"/>
                <a:ea typeface="Verdana"/>
                <a:cs typeface="Verdana"/>
                <a:sym typeface="Verdana"/>
              </a:rPr>
              <a:t>‹#›</a:t>
            </a:fld>
            <a:endParaRPr lang="en-US" sz="800">
              <a:solidFill>
                <a:schemeClr val="lt2"/>
              </a:solidFill>
              <a:latin typeface="Verdana"/>
              <a:ea typeface="Verdana"/>
              <a:cs typeface="Verdana"/>
              <a:sym typeface="Verdana"/>
            </a:endParaRPr>
          </a:p>
        </p:txBody>
      </p:sp>
      <p:sp>
        <p:nvSpPr>
          <p:cNvPr id="233" name="Shape 233"/>
          <p:cNvSpPr txBox="1">
            <a:spLocks noGrp="1"/>
          </p:cNvSpPr>
          <p:nvPr>
            <p:ph type="ftr" idx="11"/>
          </p:nvPr>
        </p:nvSpPr>
        <p:spPr>
          <a:xfrm>
            <a:off x="568325" y="6356350"/>
            <a:ext cx="4691063" cy="287338"/>
          </a:xfrm>
          <a:prstGeom prst="rect">
            <a:avLst/>
          </a:prstGeom>
          <a:noFill/>
          <a:ln>
            <a:noFill/>
          </a:ln>
        </p:spPr>
        <p:txBody>
          <a:bodyPr lIns="91425" tIns="91425" rIns="91425" bIns="91425" anchor="t" anchorCtr="0"/>
          <a:lstStyle>
            <a:lvl1pPr marL="0" marR="0" lvl="0" indent="0" algn="l" rtl="0">
              <a:spcBef>
                <a:spcPts val="0"/>
              </a:spcBef>
              <a:spcAft>
                <a:spcPts val="0"/>
              </a:spcAft>
              <a:buNone/>
              <a:defRPr sz="800">
                <a:solidFill>
                  <a:schemeClr val="dk1"/>
                </a:solidFill>
                <a:latin typeface="Verdana"/>
                <a:ea typeface="Verdana"/>
                <a:cs typeface="Verdana"/>
                <a:sym typeface="Verdana"/>
              </a:defRPr>
            </a:lvl1pPr>
            <a:lvl2pPr marL="457200" marR="0" lvl="1" indent="0" algn="l" rtl="0">
              <a:spcBef>
                <a:spcPts val="0"/>
              </a:spcBef>
              <a:spcAft>
                <a:spcPts val="0"/>
              </a:spcAft>
              <a:buNone/>
              <a:defRPr sz="2400" b="0" i="0" u="none" strike="noStrike" cap="none">
                <a:solidFill>
                  <a:schemeClr val="dk1"/>
                </a:solidFill>
                <a:latin typeface="Verdana"/>
                <a:ea typeface="Verdana"/>
                <a:cs typeface="Verdana"/>
                <a:sym typeface="Verdana"/>
              </a:defRPr>
            </a:lvl2pPr>
            <a:lvl3pPr marL="914400" marR="0" lvl="2" indent="0" algn="l" rtl="0">
              <a:spcBef>
                <a:spcPts val="0"/>
              </a:spcBef>
              <a:spcAft>
                <a:spcPts val="0"/>
              </a:spcAft>
              <a:buNone/>
              <a:defRPr sz="2400" b="0" i="0" u="none" strike="noStrike" cap="none">
                <a:solidFill>
                  <a:schemeClr val="dk1"/>
                </a:solidFill>
                <a:latin typeface="Verdana"/>
                <a:ea typeface="Verdana"/>
                <a:cs typeface="Verdana"/>
                <a:sym typeface="Verdana"/>
              </a:defRPr>
            </a:lvl3pPr>
            <a:lvl4pPr marL="1371600" marR="0" lvl="3" indent="0" algn="l" rtl="0">
              <a:spcBef>
                <a:spcPts val="0"/>
              </a:spcBef>
              <a:spcAft>
                <a:spcPts val="0"/>
              </a:spcAft>
              <a:buNone/>
              <a:defRPr sz="2400" b="0" i="0" u="none" strike="noStrike" cap="none">
                <a:solidFill>
                  <a:schemeClr val="dk1"/>
                </a:solidFill>
                <a:latin typeface="Verdana"/>
                <a:ea typeface="Verdana"/>
                <a:cs typeface="Verdana"/>
                <a:sym typeface="Verdana"/>
              </a:defRPr>
            </a:lvl4pPr>
            <a:lvl5pPr marL="1828800" marR="0" lvl="4" indent="0" algn="l" rtl="0">
              <a:spcBef>
                <a:spcPts val="0"/>
              </a:spcBef>
              <a:spcAft>
                <a:spcPts val="0"/>
              </a:spcAft>
              <a:buNone/>
              <a:defRPr sz="2400" b="0" i="0" u="none" strike="noStrike" cap="none">
                <a:solidFill>
                  <a:schemeClr val="dk1"/>
                </a:solidFill>
                <a:latin typeface="Verdana"/>
                <a:ea typeface="Verdana"/>
                <a:cs typeface="Verdana"/>
                <a:sym typeface="Verdana"/>
              </a:defRPr>
            </a:lvl5pPr>
            <a:lvl6pPr marL="2286000" marR="0" lvl="5" indent="0" algn="l" rtl="0">
              <a:spcBef>
                <a:spcPts val="0"/>
              </a:spcBef>
              <a:buNone/>
              <a:defRPr sz="2400" b="0" i="0" u="none" strike="noStrike" cap="none">
                <a:solidFill>
                  <a:schemeClr val="dk1"/>
                </a:solidFill>
                <a:latin typeface="Verdana"/>
                <a:ea typeface="Verdana"/>
                <a:cs typeface="Verdana"/>
                <a:sym typeface="Verdana"/>
              </a:defRPr>
            </a:lvl6pPr>
            <a:lvl7pPr marL="2743200" marR="0" lvl="6" indent="0" algn="l" rtl="0">
              <a:spcBef>
                <a:spcPts val="0"/>
              </a:spcBef>
              <a:buNone/>
              <a:defRPr sz="2400" b="0" i="0" u="none" strike="noStrike" cap="none">
                <a:solidFill>
                  <a:schemeClr val="dk1"/>
                </a:solidFill>
                <a:latin typeface="Verdana"/>
                <a:ea typeface="Verdana"/>
                <a:cs typeface="Verdana"/>
                <a:sym typeface="Verdana"/>
              </a:defRPr>
            </a:lvl7pPr>
            <a:lvl8pPr marL="3200400" marR="0" lvl="7" indent="0" algn="l" rtl="0">
              <a:spcBef>
                <a:spcPts val="0"/>
              </a:spcBef>
              <a:buNone/>
              <a:defRPr sz="2400" b="0" i="0" u="none" strike="noStrike" cap="none">
                <a:solidFill>
                  <a:schemeClr val="dk1"/>
                </a:solidFill>
                <a:latin typeface="Verdana"/>
                <a:ea typeface="Verdana"/>
                <a:cs typeface="Verdana"/>
                <a:sym typeface="Verdana"/>
              </a:defRPr>
            </a:lvl8pPr>
            <a:lvl9pPr marL="3657600" marR="0" lvl="8" indent="0" algn="l" rtl="0">
              <a:spcBef>
                <a:spcPts val="0"/>
              </a:spcBef>
              <a:buNone/>
              <a:defRPr sz="2400" b="0" i="0" u="none" strike="noStrike" cap="none">
                <a:solidFill>
                  <a:schemeClr val="dk1"/>
                </a:solidFill>
                <a:latin typeface="Verdana"/>
                <a:ea typeface="Verdana"/>
                <a:cs typeface="Verdana"/>
                <a:sym typeface="Verdana"/>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328612" y="328612"/>
            <a:ext cx="8374061" cy="84455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2600" b="1" i="0" u="none" strike="noStrike" cap="none">
                <a:solidFill>
                  <a:schemeClr val="folHlink"/>
                </a:solidFill>
                <a:latin typeface="Verdana"/>
                <a:ea typeface="Verdana"/>
                <a:cs typeface="Verdana"/>
                <a:sym typeface="Verdana"/>
              </a:defRPr>
            </a:lvl1pPr>
            <a:lvl2pPr marL="0" marR="0" lvl="1" indent="0" algn="l" rtl="0">
              <a:spcBef>
                <a:spcPts val="0"/>
              </a:spcBef>
              <a:spcAft>
                <a:spcPts val="0"/>
              </a:spcAft>
              <a:buNone/>
              <a:defRPr sz="2600" b="1" i="0" u="none" strike="noStrike" cap="none">
                <a:solidFill>
                  <a:schemeClr val="folHlink"/>
                </a:solidFill>
                <a:latin typeface="Verdana"/>
                <a:ea typeface="Verdana"/>
                <a:cs typeface="Verdana"/>
                <a:sym typeface="Verdana"/>
              </a:defRPr>
            </a:lvl2pPr>
            <a:lvl3pPr marL="0" marR="0" lvl="2" indent="0" algn="l" rtl="0">
              <a:spcBef>
                <a:spcPts val="0"/>
              </a:spcBef>
              <a:spcAft>
                <a:spcPts val="0"/>
              </a:spcAft>
              <a:buNone/>
              <a:defRPr sz="2600" b="1" i="0" u="none" strike="noStrike" cap="none">
                <a:solidFill>
                  <a:schemeClr val="folHlink"/>
                </a:solidFill>
                <a:latin typeface="Verdana"/>
                <a:ea typeface="Verdana"/>
                <a:cs typeface="Verdana"/>
                <a:sym typeface="Verdana"/>
              </a:defRPr>
            </a:lvl3pPr>
            <a:lvl4pPr marL="0" marR="0" lvl="3" indent="0" algn="l" rtl="0">
              <a:spcBef>
                <a:spcPts val="0"/>
              </a:spcBef>
              <a:spcAft>
                <a:spcPts val="0"/>
              </a:spcAft>
              <a:buNone/>
              <a:defRPr sz="2600" b="1" i="0" u="none" strike="noStrike" cap="none">
                <a:solidFill>
                  <a:schemeClr val="folHlink"/>
                </a:solidFill>
                <a:latin typeface="Verdana"/>
                <a:ea typeface="Verdana"/>
                <a:cs typeface="Verdana"/>
                <a:sym typeface="Verdana"/>
              </a:defRPr>
            </a:lvl4pPr>
            <a:lvl5pPr marL="0" marR="0" lvl="4" indent="0" algn="l" rtl="0">
              <a:spcBef>
                <a:spcPts val="0"/>
              </a:spcBef>
              <a:spcAft>
                <a:spcPts val="0"/>
              </a:spcAft>
              <a:buNone/>
              <a:defRPr sz="2600" b="1" i="0" u="none" strike="noStrike" cap="none">
                <a:solidFill>
                  <a:schemeClr val="folHlink"/>
                </a:solidFill>
                <a:latin typeface="Verdana"/>
                <a:ea typeface="Verdana"/>
                <a:cs typeface="Verdana"/>
                <a:sym typeface="Verdana"/>
              </a:defRPr>
            </a:lvl5pPr>
            <a:lvl6pPr marL="457200" marR="0" lvl="5" indent="0" algn="l" rtl="0">
              <a:spcBef>
                <a:spcPts val="0"/>
              </a:spcBef>
              <a:spcAft>
                <a:spcPts val="0"/>
              </a:spcAft>
              <a:buNone/>
              <a:defRPr sz="2600" b="1" i="0" u="none" strike="noStrike" cap="none">
                <a:solidFill>
                  <a:schemeClr val="folHlink"/>
                </a:solidFill>
                <a:latin typeface="Verdana"/>
                <a:ea typeface="Verdana"/>
                <a:cs typeface="Verdana"/>
                <a:sym typeface="Verdana"/>
              </a:defRPr>
            </a:lvl6pPr>
            <a:lvl7pPr marL="914400" marR="0" lvl="6" indent="0" algn="l" rtl="0">
              <a:spcBef>
                <a:spcPts val="0"/>
              </a:spcBef>
              <a:spcAft>
                <a:spcPts val="0"/>
              </a:spcAft>
              <a:buNone/>
              <a:defRPr sz="2600" b="1" i="0" u="none" strike="noStrike" cap="none">
                <a:solidFill>
                  <a:schemeClr val="folHlink"/>
                </a:solidFill>
                <a:latin typeface="Verdana"/>
                <a:ea typeface="Verdana"/>
                <a:cs typeface="Verdana"/>
                <a:sym typeface="Verdana"/>
              </a:defRPr>
            </a:lvl7pPr>
            <a:lvl8pPr marL="1371600" marR="0" lvl="7" indent="0" algn="l" rtl="0">
              <a:spcBef>
                <a:spcPts val="0"/>
              </a:spcBef>
              <a:spcAft>
                <a:spcPts val="0"/>
              </a:spcAft>
              <a:buNone/>
              <a:defRPr sz="2600" b="1" i="0" u="none" strike="noStrike" cap="none">
                <a:solidFill>
                  <a:schemeClr val="folHlink"/>
                </a:solidFill>
                <a:latin typeface="Verdana"/>
                <a:ea typeface="Verdana"/>
                <a:cs typeface="Verdana"/>
                <a:sym typeface="Verdana"/>
              </a:defRPr>
            </a:lvl8pPr>
            <a:lvl9pPr marL="1828800" marR="0" lvl="8" indent="0" algn="l" rtl="0">
              <a:spcBef>
                <a:spcPts val="0"/>
              </a:spcBef>
              <a:spcAft>
                <a:spcPts val="0"/>
              </a:spcAft>
              <a:buNone/>
              <a:defRPr sz="2600" b="1" i="0" u="none" strike="noStrike" cap="none">
                <a:solidFill>
                  <a:schemeClr val="folHlink"/>
                </a:solidFill>
                <a:latin typeface="Verdana"/>
                <a:ea typeface="Verdana"/>
                <a:cs typeface="Verdana"/>
                <a:sym typeface="Verdana"/>
              </a:defRPr>
            </a:lvl9pPr>
          </a:lstStyle>
          <a:p>
            <a:endParaRPr/>
          </a:p>
        </p:txBody>
      </p:sp>
      <p:sp>
        <p:nvSpPr>
          <p:cNvPr id="32" name="Shape 32"/>
          <p:cNvSpPr txBox="1">
            <a:spLocks noGrp="1"/>
          </p:cNvSpPr>
          <p:nvPr>
            <p:ph type="body" idx="1"/>
          </p:nvPr>
        </p:nvSpPr>
        <p:spPr>
          <a:xfrm>
            <a:off x="354012" y="1739900"/>
            <a:ext cx="4092574" cy="4375149"/>
          </a:xfrm>
          <a:prstGeom prst="rect">
            <a:avLst/>
          </a:prstGeom>
          <a:noFill/>
          <a:ln>
            <a:noFill/>
          </a:ln>
        </p:spPr>
        <p:txBody>
          <a:bodyPr lIns="91425" tIns="91425" rIns="91425" bIns="91425" anchor="t" anchorCtr="0"/>
          <a:lstStyle>
            <a:lvl1pPr marL="342900" marR="0" lvl="0" indent="-342900" algn="l" rtl="0">
              <a:spcBef>
                <a:spcPts val="1400"/>
              </a:spcBef>
              <a:spcAft>
                <a:spcPts val="0"/>
              </a:spcAft>
              <a:buNone/>
              <a:defRPr sz="2800" b="0" i="0" u="none" strike="noStrike" cap="none">
                <a:solidFill>
                  <a:schemeClr val="lt2"/>
                </a:solidFill>
                <a:latin typeface="Verdana"/>
                <a:ea typeface="Verdana"/>
                <a:cs typeface="Verdana"/>
                <a:sym typeface="Verdana"/>
              </a:defRPr>
            </a:lvl1pPr>
            <a:lvl2pPr marL="223838" marR="0" lvl="1" indent="-101918" algn="l" rtl="0">
              <a:spcBef>
                <a:spcPts val="2400"/>
              </a:spcBef>
              <a:spcAft>
                <a:spcPts val="0"/>
              </a:spcAft>
              <a:buClr>
                <a:schemeClr val="lt2"/>
              </a:buClr>
              <a:buSzPct val="80000"/>
              <a:buFont typeface="Verdana"/>
              <a:buChar char="•"/>
              <a:defRPr sz="2400" b="0" i="0" u="none" strike="noStrike" cap="none">
                <a:solidFill>
                  <a:schemeClr val="lt2"/>
                </a:solidFill>
                <a:latin typeface="Verdana"/>
                <a:ea typeface="Verdana"/>
                <a:cs typeface="Verdana"/>
                <a:sym typeface="Verdana"/>
              </a:defRPr>
            </a:lvl2pPr>
            <a:lvl3pPr marL="693738" marR="0" lvl="2" indent="-109537" algn="l" rtl="0">
              <a:spcBef>
                <a:spcPts val="500"/>
              </a:spcBef>
              <a:spcAft>
                <a:spcPts val="0"/>
              </a:spcAft>
              <a:buClr>
                <a:schemeClr val="lt2"/>
              </a:buClr>
              <a:buSzPct val="100000"/>
              <a:buFont typeface="Verdana"/>
              <a:buChar char="–"/>
              <a:defRPr sz="2000" b="0" i="0" u="none" strike="noStrike" cap="none">
                <a:solidFill>
                  <a:schemeClr val="lt2"/>
                </a:solidFill>
                <a:latin typeface="Verdana"/>
                <a:ea typeface="Verdana"/>
                <a:cs typeface="Verdana"/>
                <a:sym typeface="Verdana"/>
              </a:defRPr>
            </a:lvl3pPr>
            <a:lvl4pPr marL="1120775" marR="0" lvl="3" indent="-140335" algn="l" rtl="0">
              <a:spcBef>
                <a:spcPts val="450"/>
              </a:spcBef>
              <a:spcAft>
                <a:spcPts val="0"/>
              </a:spcAft>
              <a:buClr>
                <a:schemeClr val="lt2"/>
              </a:buClr>
              <a:buSzPct val="79999"/>
              <a:buFont typeface="Verdana"/>
              <a:buChar char="•"/>
              <a:defRPr sz="1800" b="0" i="0" u="none" strike="noStrike" cap="none">
                <a:solidFill>
                  <a:schemeClr val="lt2"/>
                </a:solidFill>
                <a:latin typeface="Verdana"/>
                <a:ea typeface="Verdana"/>
                <a:cs typeface="Verdana"/>
                <a:sym typeface="Verdana"/>
              </a:defRPr>
            </a:lvl4pPr>
            <a:lvl5pPr marL="1608138" marR="0" lvl="4" indent="-122237" algn="l" rtl="0">
              <a:spcBef>
                <a:spcPts val="450"/>
              </a:spcBef>
              <a:spcAft>
                <a:spcPts val="0"/>
              </a:spcAft>
              <a:buClr>
                <a:schemeClr val="lt2"/>
              </a:buClr>
              <a:buSzPct val="100000"/>
              <a:buFont typeface="Verdana"/>
              <a:buChar char="–"/>
              <a:defRPr sz="1800" b="0" i="0" u="none" strike="noStrike" cap="none">
                <a:solidFill>
                  <a:schemeClr val="lt2"/>
                </a:solidFill>
                <a:latin typeface="Verdana"/>
                <a:ea typeface="Verdana"/>
                <a:cs typeface="Verdana"/>
                <a:sym typeface="Verdana"/>
              </a:defRPr>
            </a:lvl5pPr>
            <a:lvl6pPr marL="2065338" marR="0" lvl="5" indent="-122238" algn="l" rtl="0">
              <a:spcBef>
                <a:spcPts val="450"/>
              </a:spcBef>
              <a:spcAft>
                <a:spcPts val="0"/>
              </a:spcAft>
              <a:buClr>
                <a:schemeClr val="lt2"/>
              </a:buClr>
              <a:buSzPct val="100000"/>
              <a:buFont typeface="Verdana"/>
              <a:buChar char="–"/>
              <a:defRPr sz="1800" b="0" i="0" u="none" strike="noStrike" cap="none">
                <a:solidFill>
                  <a:schemeClr val="lt2"/>
                </a:solidFill>
                <a:latin typeface="Verdana"/>
                <a:ea typeface="Verdana"/>
                <a:cs typeface="Verdana"/>
                <a:sym typeface="Verdana"/>
              </a:defRPr>
            </a:lvl6pPr>
            <a:lvl7pPr marL="2522538" marR="0" lvl="6" indent="-122238" algn="l" rtl="0">
              <a:spcBef>
                <a:spcPts val="450"/>
              </a:spcBef>
              <a:spcAft>
                <a:spcPts val="0"/>
              </a:spcAft>
              <a:buClr>
                <a:schemeClr val="lt2"/>
              </a:buClr>
              <a:buSzPct val="100000"/>
              <a:buFont typeface="Verdana"/>
              <a:buChar char="–"/>
              <a:defRPr sz="1800" b="0" i="0" u="none" strike="noStrike" cap="none">
                <a:solidFill>
                  <a:schemeClr val="lt2"/>
                </a:solidFill>
                <a:latin typeface="Verdana"/>
                <a:ea typeface="Verdana"/>
                <a:cs typeface="Verdana"/>
                <a:sym typeface="Verdana"/>
              </a:defRPr>
            </a:lvl7pPr>
            <a:lvl8pPr marL="2979738" marR="0" lvl="7" indent="-122238" algn="l" rtl="0">
              <a:spcBef>
                <a:spcPts val="450"/>
              </a:spcBef>
              <a:spcAft>
                <a:spcPts val="0"/>
              </a:spcAft>
              <a:buClr>
                <a:schemeClr val="lt2"/>
              </a:buClr>
              <a:buSzPct val="100000"/>
              <a:buFont typeface="Verdana"/>
              <a:buChar char="–"/>
              <a:defRPr sz="1800" b="0" i="0" u="none" strike="noStrike" cap="none">
                <a:solidFill>
                  <a:schemeClr val="lt2"/>
                </a:solidFill>
                <a:latin typeface="Verdana"/>
                <a:ea typeface="Verdana"/>
                <a:cs typeface="Verdana"/>
                <a:sym typeface="Verdana"/>
              </a:defRPr>
            </a:lvl8pPr>
            <a:lvl9pPr marL="3436938" marR="0" lvl="8" indent="-122237" algn="l" rtl="0">
              <a:spcBef>
                <a:spcPts val="450"/>
              </a:spcBef>
              <a:spcAft>
                <a:spcPts val="0"/>
              </a:spcAft>
              <a:buClr>
                <a:schemeClr val="lt2"/>
              </a:buClr>
              <a:buSzPct val="100000"/>
              <a:buFont typeface="Verdana"/>
              <a:buChar char="–"/>
              <a:defRPr sz="1800" b="0" i="0" u="none" strike="noStrike" cap="none">
                <a:solidFill>
                  <a:schemeClr val="lt2"/>
                </a:solidFill>
                <a:latin typeface="Verdana"/>
                <a:ea typeface="Verdana"/>
                <a:cs typeface="Verdana"/>
                <a:sym typeface="Verdana"/>
              </a:defRPr>
            </a:lvl9pPr>
          </a:lstStyle>
          <a:p>
            <a:endParaRPr/>
          </a:p>
        </p:txBody>
      </p:sp>
      <p:sp>
        <p:nvSpPr>
          <p:cNvPr id="33" name="Shape 33"/>
          <p:cNvSpPr txBox="1">
            <a:spLocks noGrp="1"/>
          </p:cNvSpPr>
          <p:nvPr>
            <p:ph type="body" idx="2"/>
          </p:nvPr>
        </p:nvSpPr>
        <p:spPr>
          <a:xfrm>
            <a:off x="4598987" y="1739900"/>
            <a:ext cx="4094162" cy="4375149"/>
          </a:xfrm>
          <a:prstGeom prst="rect">
            <a:avLst/>
          </a:prstGeom>
          <a:noFill/>
          <a:ln>
            <a:noFill/>
          </a:ln>
        </p:spPr>
        <p:txBody>
          <a:bodyPr lIns="91425" tIns="91425" rIns="91425" bIns="91425" anchor="t" anchorCtr="0"/>
          <a:lstStyle>
            <a:lvl1pPr marL="342900" marR="0" lvl="0" indent="-342900" algn="l" rtl="0">
              <a:spcBef>
                <a:spcPts val="1400"/>
              </a:spcBef>
              <a:spcAft>
                <a:spcPts val="0"/>
              </a:spcAft>
              <a:buNone/>
              <a:defRPr sz="2800" b="0" i="0" u="none" strike="noStrike" cap="none">
                <a:solidFill>
                  <a:schemeClr val="lt2"/>
                </a:solidFill>
                <a:latin typeface="Verdana"/>
                <a:ea typeface="Verdana"/>
                <a:cs typeface="Verdana"/>
                <a:sym typeface="Verdana"/>
              </a:defRPr>
            </a:lvl1pPr>
            <a:lvl2pPr marL="223838" marR="0" lvl="1" indent="-101918" algn="l" rtl="0">
              <a:spcBef>
                <a:spcPts val="2400"/>
              </a:spcBef>
              <a:spcAft>
                <a:spcPts val="0"/>
              </a:spcAft>
              <a:buClr>
                <a:schemeClr val="lt2"/>
              </a:buClr>
              <a:buSzPct val="80000"/>
              <a:buFont typeface="Verdana"/>
              <a:buChar char="•"/>
              <a:defRPr sz="2400" b="0" i="0" u="none" strike="noStrike" cap="none">
                <a:solidFill>
                  <a:schemeClr val="lt2"/>
                </a:solidFill>
                <a:latin typeface="Verdana"/>
                <a:ea typeface="Verdana"/>
                <a:cs typeface="Verdana"/>
                <a:sym typeface="Verdana"/>
              </a:defRPr>
            </a:lvl2pPr>
            <a:lvl3pPr marL="693738" marR="0" lvl="2" indent="-109537" algn="l" rtl="0">
              <a:spcBef>
                <a:spcPts val="500"/>
              </a:spcBef>
              <a:spcAft>
                <a:spcPts val="0"/>
              </a:spcAft>
              <a:buClr>
                <a:schemeClr val="lt2"/>
              </a:buClr>
              <a:buSzPct val="100000"/>
              <a:buFont typeface="Verdana"/>
              <a:buChar char="–"/>
              <a:defRPr sz="2000" b="0" i="0" u="none" strike="noStrike" cap="none">
                <a:solidFill>
                  <a:schemeClr val="lt2"/>
                </a:solidFill>
                <a:latin typeface="Verdana"/>
                <a:ea typeface="Verdana"/>
                <a:cs typeface="Verdana"/>
                <a:sym typeface="Verdana"/>
              </a:defRPr>
            </a:lvl3pPr>
            <a:lvl4pPr marL="1120775" marR="0" lvl="3" indent="-140335" algn="l" rtl="0">
              <a:spcBef>
                <a:spcPts val="450"/>
              </a:spcBef>
              <a:spcAft>
                <a:spcPts val="0"/>
              </a:spcAft>
              <a:buClr>
                <a:schemeClr val="lt2"/>
              </a:buClr>
              <a:buSzPct val="79999"/>
              <a:buFont typeface="Verdana"/>
              <a:buChar char="•"/>
              <a:defRPr sz="1800" b="0" i="0" u="none" strike="noStrike" cap="none">
                <a:solidFill>
                  <a:schemeClr val="lt2"/>
                </a:solidFill>
                <a:latin typeface="Verdana"/>
                <a:ea typeface="Verdana"/>
                <a:cs typeface="Verdana"/>
                <a:sym typeface="Verdana"/>
              </a:defRPr>
            </a:lvl4pPr>
            <a:lvl5pPr marL="1608138" marR="0" lvl="4" indent="-122237" algn="l" rtl="0">
              <a:spcBef>
                <a:spcPts val="450"/>
              </a:spcBef>
              <a:spcAft>
                <a:spcPts val="0"/>
              </a:spcAft>
              <a:buClr>
                <a:schemeClr val="lt2"/>
              </a:buClr>
              <a:buSzPct val="100000"/>
              <a:buFont typeface="Verdana"/>
              <a:buChar char="–"/>
              <a:defRPr sz="1800" b="0" i="0" u="none" strike="noStrike" cap="none">
                <a:solidFill>
                  <a:schemeClr val="lt2"/>
                </a:solidFill>
                <a:latin typeface="Verdana"/>
                <a:ea typeface="Verdana"/>
                <a:cs typeface="Verdana"/>
                <a:sym typeface="Verdana"/>
              </a:defRPr>
            </a:lvl5pPr>
            <a:lvl6pPr marL="2065338" marR="0" lvl="5" indent="-122238" algn="l" rtl="0">
              <a:spcBef>
                <a:spcPts val="450"/>
              </a:spcBef>
              <a:spcAft>
                <a:spcPts val="0"/>
              </a:spcAft>
              <a:buClr>
                <a:schemeClr val="lt2"/>
              </a:buClr>
              <a:buSzPct val="100000"/>
              <a:buFont typeface="Verdana"/>
              <a:buChar char="–"/>
              <a:defRPr sz="1800" b="0" i="0" u="none" strike="noStrike" cap="none">
                <a:solidFill>
                  <a:schemeClr val="lt2"/>
                </a:solidFill>
                <a:latin typeface="Verdana"/>
                <a:ea typeface="Verdana"/>
                <a:cs typeface="Verdana"/>
                <a:sym typeface="Verdana"/>
              </a:defRPr>
            </a:lvl6pPr>
            <a:lvl7pPr marL="2522538" marR="0" lvl="6" indent="-122238" algn="l" rtl="0">
              <a:spcBef>
                <a:spcPts val="450"/>
              </a:spcBef>
              <a:spcAft>
                <a:spcPts val="0"/>
              </a:spcAft>
              <a:buClr>
                <a:schemeClr val="lt2"/>
              </a:buClr>
              <a:buSzPct val="100000"/>
              <a:buFont typeface="Verdana"/>
              <a:buChar char="–"/>
              <a:defRPr sz="1800" b="0" i="0" u="none" strike="noStrike" cap="none">
                <a:solidFill>
                  <a:schemeClr val="lt2"/>
                </a:solidFill>
                <a:latin typeface="Verdana"/>
                <a:ea typeface="Verdana"/>
                <a:cs typeface="Verdana"/>
                <a:sym typeface="Verdana"/>
              </a:defRPr>
            </a:lvl7pPr>
            <a:lvl8pPr marL="2979738" marR="0" lvl="7" indent="-122238" algn="l" rtl="0">
              <a:spcBef>
                <a:spcPts val="450"/>
              </a:spcBef>
              <a:spcAft>
                <a:spcPts val="0"/>
              </a:spcAft>
              <a:buClr>
                <a:schemeClr val="lt2"/>
              </a:buClr>
              <a:buSzPct val="100000"/>
              <a:buFont typeface="Verdana"/>
              <a:buChar char="–"/>
              <a:defRPr sz="1800" b="0" i="0" u="none" strike="noStrike" cap="none">
                <a:solidFill>
                  <a:schemeClr val="lt2"/>
                </a:solidFill>
                <a:latin typeface="Verdana"/>
                <a:ea typeface="Verdana"/>
                <a:cs typeface="Verdana"/>
                <a:sym typeface="Verdana"/>
              </a:defRPr>
            </a:lvl8pPr>
            <a:lvl9pPr marL="3436938" marR="0" lvl="8" indent="-122237" algn="l" rtl="0">
              <a:spcBef>
                <a:spcPts val="450"/>
              </a:spcBef>
              <a:spcAft>
                <a:spcPts val="0"/>
              </a:spcAft>
              <a:buClr>
                <a:schemeClr val="lt2"/>
              </a:buClr>
              <a:buSzPct val="100000"/>
              <a:buFont typeface="Verdana"/>
              <a:buChar char="–"/>
              <a:defRPr sz="1800" b="0" i="0" u="none" strike="noStrike" cap="none">
                <a:solidFill>
                  <a:schemeClr val="lt2"/>
                </a:solidFill>
                <a:latin typeface="Verdana"/>
                <a:ea typeface="Verdana"/>
                <a:cs typeface="Verdana"/>
                <a:sym typeface="Verdana"/>
              </a:defRPr>
            </a:lvl9pPr>
          </a:lstStyle>
          <a:p>
            <a:endParaRPr/>
          </a:p>
        </p:txBody>
      </p:sp>
      <p:sp>
        <p:nvSpPr>
          <p:cNvPr id="34" name="Shape 34"/>
          <p:cNvSpPr txBox="1">
            <a:spLocks noGrp="1"/>
          </p:cNvSpPr>
          <p:nvPr>
            <p:ph type="sldNum" idx="12"/>
          </p:nvPr>
        </p:nvSpPr>
        <p:spPr>
          <a:xfrm>
            <a:off x="350837" y="6356350"/>
            <a:ext cx="409575" cy="2174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a:solidFill>
                  <a:schemeClr val="lt2"/>
                </a:solidFill>
                <a:latin typeface="Verdana"/>
                <a:ea typeface="Verdana"/>
                <a:cs typeface="Verdana"/>
                <a:sym typeface="Verdana"/>
              </a:rPr>
              <a:t>‹#›</a:t>
            </a:fld>
            <a:endParaRPr lang="en-US" sz="800">
              <a:solidFill>
                <a:schemeClr val="lt2"/>
              </a:solidFill>
              <a:latin typeface="Verdana"/>
              <a:ea typeface="Verdana"/>
              <a:cs typeface="Verdana"/>
              <a:sym typeface="Verdana"/>
            </a:endParaRPr>
          </a:p>
        </p:txBody>
      </p:sp>
      <p:sp>
        <p:nvSpPr>
          <p:cNvPr id="35" name="Shape 35"/>
          <p:cNvSpPr txBox="1">
            <a:spLocks noGrp="1"/>
          </p:cNvSpPr>
          <p:nvPr>
            <p:ph type="ftr" idx="11"/>
          </p:nvPr>
        </p:nvSpPr>
        <p:spPr>
          <a:xfrm>
            <a:off x="568325" y="6356350"/>
            <a:ext cx="4691063" cy="287338"/>
          </a:xfrm>
          <a:prstGeom prst="rect">
            <a:avLst/>
          </a:prstGeom>
          <a:noFill/>
          <a:ln>
            <a:noFill/>
          </a:ln>
        </p:spPr>
        <p:txBody>
          <a:bodyPr lIns="91425" tIns="91425" rIns="91425" bIns="91425" anchor="t" anchorCtr="0"/>
          <a:lstStyle>
            <a:lvl1pPr marL="0" marR="0" lvl="0" indent="0" algn="l" rtl="0">
              <a:spcBef>
                <a:spcPts val="0"/>
              </a:spcBef>
              <a:spcAft>
                <a:spcPts val="0"/>
              </a:spcAft>
              <a:buNone/>
              <a:defRPr sz="800">
                <a:solidFill>
                  <a:schemeClr val="dk1"/>
                </a:solidFill>
                <a:latin typeface="Verdana"/>
                <a:ea typeface="Verdana"/>
                <a:cs typeface="Verdana"/>
                <a:sym typeface="Verdana"/>
              </a:defRPr>
            </a:lvl1pPr>
            <a:lvl2pPr marL="457200" marR="0" lvl="1" indent="0" algn="l" rtl="0">
              <a:spcBef>
                <a:spcPts val="0"/>
              </a:spcBef>
              <a:spcAft>
                <a:spcPts val="0"/>
              </a:spcAft>
              <a:buNone/>
              <a:defRPr sz="2400" b="0" i="0" u="none" strike="noStrike" cap="none">
                <a:solidFill>
                  <a:schemeClr val="dk1"/>
                </a:solidFill>
                <a:latin typeface="Verdana"/>
                <a:ea typeface="Verdana"/>
                <a:cs typeface="Verdana"/>
                <a:sym typeface="Verdana"/>
              </a:defRPr>
            </a:lvl2pPr>
            <a:lvl3pPr marL="914400" marR="0" lvl="2" indent="0" algn="l" rtl="0">
              <a:spcBef>
                <a:spcPts val="0"/>
              </a:spcBef>
              <a:spcAft>
                <a:spcPts val="0"/>
              </a:spcAft>
              <a:buNone/>
              <a:defRPr sz="2400" b="0" i="0" u="none" strike="noStrike" cap="none">
                <a:solidFill>
                  <a:schemeClr val="dk1"/>
                </a:solidFill>
                <a:latin typeface="Verdana"/>
                <a:ea typeface="Verdana"/>
                <a:cs typeface="Verdana"/>
                <a:sym typeface="Verdana"/>
              </a:defRPr>
            </a:lvl3pPr>
            <a:lvl4pPr marL="1371600" marR="0" lvl="3" indent="0" algn="l" rtl="0">
              <a:spcBef>
                <a:spcPts val="0"/>
              </a:spcBef>
              <a:spcAft>
                <a:spcPts val="0"/>
              </a:spcAft>
              <a:buNone/>
              <a:defRPr sz="2400" b="0" i="0" u="none" strike="noStrike" cap="none">
                <a:solidFill>
                  <a:schemeClr val="dk1"/>
                </a:solidFill>
                <a:latin typeface="Verdana"/>
                <a:ea typeface="Verdana"/>
                <a:cs typeface="Verdana"/>
                <a:sym typeface="Verdana"/>
              </a:defRPr>
            </a:lvl4pPr>
            <a:lvl5pPr marL="1828800" marR="0" lvl="4" indent="0" algn="l" rtl="0">
              <a:spcBef>
                <a:spcPts val="0"/>
              </a:spcBef>
              <a:spcAft>
                <a:spcPts val="0"/>
              </a:spcAft>
              <a:buNone/>
              <a:defRPr sz="2400" b="0" i="0" u="none" strike="noStrike" cap="none">
                <a:solidFill>
                  <a:schemeClr val="dk1"/>
                </a:solidFill>
                <a:latin typeface="Verdana"/>
                <a:ea typeface="Verdana"/>
                <a:cs typeface="Verdana"/>
                <a:sym typeface="Verdana"/>
              </a:defRPr>
            </a:lvl5pPr>
            <a:lvl6pPr marL="2286000" marR="0" lvl="5" indent="0" algn="l" rtl="0">
              <a:spcBef>
                <a:spcPts val="0"/>
              </a:spcBef>
              <a:buNone/>
              <a:defRPr sz="2400" b="0" i="0" u="none" strike="noStrike" cap="none">
                <a:solidFill>
                  <a:schemeClr val="dk1"/>
                </a:solidFill>
                <a:latin typeface="Verdana"/>
                <a:ea typeface="Verdana"/>
                <a:cs typeface="Verdana"/>
                <a:sym typeface="Verdana"/>
              </a:defRPr>
            </a:lvl6pPr>
            <a:lvl7pPr marL="2743200" marR="0" lvl="6" indent="0" algn="l" rtl="0">
              <a:spcBef>
                <a:spcPts val="0"/>
              </a:spcBef>
              <a:buNone/>
              <a:defRPr sz="2400" b="0" i="0" u="none" strike="noStrike" cap="none">
                <a:solidFill>
                  <a:schemeClr val="dk1"/>
                </a:solidFill>
                <a:latin typeface="Verdana"/>
                <a:ea typeface="Verdana"/>
                <a:cs typeface="Verdana"/>
                <a:sym typeface="Verdana"/>
              </a:defRPr>
            </a:lvl7pPr>
            <a:lvl8pPr marL="3200400" marR="0" lvl="7" indent="0" algn="l" rtl="0">
              <a:spcBef>
                <a:spcPts val="0"/>
              </a:spcBef>
              <a:buNone/>
              <a:defRPr sz="2400" b="0" i="0" u="none" strike="noStrike" cap="none">
                <a:solidFill>
                  <a:schemeClr val="dk1"/>
                </a:solidFill>
                <a:latin typeface="Verdana"/>
                <a:ea typeface="Verdana"/>
                <a:cs typeface="Verdana"/>
                <a:sym typeface="Verdana"/>
              </a:defRPr>
            </a:lvl8pPr>
            <a:lvl9pPr marL="3657600" marR="0" lvl="8" indent="0" algn="l" rtl="0">
              <a:spcBef>
                <a:spcPts val="0"/>
              </a:spcBef>
              <a:buNone/>
              <a:defRPr sz="2400" b="0" i="0" u="none" strike="noStrike" cap="none">
                <a:solidFill>
                  <a:schemeClr val="dk1"/>
                </a:solidFill>
                <a:latin typeface="Verdana"/>
                <a:ea typeface="Verdana"/>
                <a:cs typeface="Verdana"/>
                <a:sym typeface="Verdana"/>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34"/>
        <p:cNvGrpSpPr/>
        <p:nvPr/>
      </p:nvGrpSpPr>
      <p:grpSpPr>
        <a:xfrm>
          <a:off x="0" y="0"/>
          <a:ext cx="0" cy="0"/>
          <a:chOff x="0" y="0"/>
          <a:chExt cx="0" cy="0"/>
        </a:xfrm>
      </p:grpSpPr>
      <p:sp>
        <p:nvSpPr>
          <p:cNvPr id="235" name="Shape 235"/>
          <p:cNvSpPr txBox="1">
            <a:spLocks noGrp="1"/>
          </p:cNvSpPr>
          <p:nvPr>
            <p:ph type="sldNum" idx="12"/>
          </p:nvPr>
        </p:nvSpPr>
        <p:spPr>
          <a:xfrm>
            <a:off x="350837" y="6356350"/>
            <a:ext cx="409575" cy="2174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a:solidFill>
                  <a:schemeClr val="lt2"/>
                </a:solidFill>
                <a:latin typeface="Verdana"/>
                <a:ea typeface="Verdana"/>
                <a:cs typeface="Verdana"/>
                <a:sym typeface="Verdana"/>
              </a:rPr>
              <a:t>‹#›</a:t>
            </a:fld>
            <a:endParaRPr lang="en-US" sz="800">
              <a:solidFill>
                <a:schemeClr val="lt2"/>
              </a:solidFill>
              <a:latin typeface="Verdana"/>
              <a:ea typeface="Verdana"/>
              <a:cs typeface="Verdana"/>
              <a:sym typeface="Verdana"/>
            </a:endParaRPr>
          </a:p>
        </p:txBody>
      </p:sp>
      <p:sp>
        <p:nvSpPr>
          <p:cNvPr id="236" name="Shape 236"/>
          <p:cNvSpPr txBox="1">
            <a:spLocks noGrp="1"/>
          </p:cNvSpPr>
          <p:nvPr>
            <p:ph type="ftr" idx="11"/>
          </p:nvPr>
        </p:nvSpPr>
        <p:spPr>
          <a:xfrm>
            <a:off x="568325" y="6356350"/>
            <a:ext cx="4691063" cy="287338"/>
          </a:xfrm>
          <a:prstGeom prst="rect">
            <a:avLst/>
          </a:prstGeom>
          <a:noFill/>
          <a:ln>
            <a:noFill/>
          </a:ln>
        </p:spPr>
        <p:txBody>
          <a:bodyPr lIns="91425" tIns="91425" rIns="91425" bIns="91425" anchor="t" anchorCtr="0"/>
          <a:lstStyle>
            <a:lvl1pPr marL="0" marR="0" lvl="0" indent="0" algn="l" rtl="0">
              <a:spcBef>
                <a:spcPts val="0"/>
              </a:spcBef>
              <a:spcAft>
                <a:spcPts val="0"/>
              </a:spcAft>
              <a:buNone/>
              <a:defRPr sz="800">
                <a:solidFill>
                  <a:schemeClr val="dk1"/>
                </a:solidFill>
                <a:latin typeface="Verdana"/>
                <a:ea typeface="Verdana"/>
                <a:cs typeface="Verdana"/>
                <a:sym typeface="Verdana"/>
              </a:defRPr>
            </a:lvl1pPr>
            <a:lvl2pPr marL="457200" marR="0" lvl="1" indent="0" algn="l" rtl="0">
              <a:spcBef>
                <a:spcPts val="0"/>
              </a:spcBef>
              <a:spcAft>
                <a:spcPts val="0"/>
              </a:spcAft>
              <a:buNone/>
              <a:defRPr sz="2400" b="0" i="0" u="none" strike="noStrike" cap="none">
                <a:solidFill>
                  <a:schemeClr val="dk1"/>
                </a:solidFill>
                <a:latin typeface="Verdana"/>
                <a:ea typeface="Verdana"/>
                <a:cs typeface="Verdana"/>
                <a:sym typeface="Verdana"/>
              </a:defRPr>
            </a:lvl2pPr>
            <a:lvl3pPr marL="914400" marR="0" lvl="2" indent="0" algn="l" rtl="0">
              <a:spcBef>
                <a:spcPts val="0"/>
              </a:spcBef>
              <a:spcAft>
                <a:spcPts val="0"/>
              </a:spcAft>
              <a:buNone/>
              <a:defRPr sz="2400" b="0" i="0" u="none" strike="noStrike" cap="none">
                <a:solidFill>
                  <a:schemeClr val="dk1"/>
                </a:solidFill>
                <a:latin typeface="Verdana"/>
                <a:ea typeface="Verdana"/>
                <a:cs typeface="Verdana"/>
                <a:sym typeface="Verdana"/>
              </a:defRPr>
            </a:lvl3pPr>
            <a:lvl4pPr marL="1371600" marR="0" lvl="3" indent="0" algn="l" rtl="0">
              <a:spcBef>
                <a:spcPts val="0"/>
              </a:spcBef>
              <a:spcAft>
                <a:spcPts val="0"/>
              </a:spcAft>
              <a:buNone/>
              <a:defRPr sz="2400" b="0" i="0" u="none" strike="noStrike" cap="none">
                <a:solidFill>
                  <a:schemeClr val="dk1"/>
                </a:solidFill>
                <a:latin typeface="Verdana"/>
                <a:ea typeface="Verdana"/>
                <a:cs typeface="Verdana"/>
                <a:sym typeface="Verdana"/>
              </a:defRPr>
            </a:lvl4pPr>
            <a:lvl5pPr marL="1828800" marR="0" lvl="4" indent="0" algn="l" rtl="0">
              <a:spcBef>
                <a:spcPts val="0"/>
              </a:spcBef>
              <a:spcAft>
                <a:spcPts val="0"/>
              </a:spcAft>
              <a:buNone/>
              <a:defRPr sz="2400" b="0" i="0" u="none" strike="noStrike" cap="none">
                <a:solidFill>
                  <a:schemeClr val="dk1"/>
                </a:solidFill>
                <a:latin typeface="Verdana"/>
                <a:ea typeface="Verdana"/>
                <a:cs typeface="Verdana"/>
                <a:sym typeface="Verdana"/>
              </a:defRPr>
            </a:lvl5pPr>
            <a:lvl6pPr marL="2286000" marR="0" lvl="5" indent="0" algn="l" rtl="0">
              <a:spcBef>
                <a:spcPts val="0"/>
              </a:spcBef>
              <a:buNone/>
              <a:defRPr sz="2400" b="0" i="0" u="none" strike="noStrike" cap="none">
                <a:solidFill>
                  <a:schemeClr val="dk1"/>
                </a:solidFill>
                <a:latin typeface="Verdana"/>
                <a:ea typeface="Verdana"/>
                <a:cs typeface="Verdana"/>
                <a:sym typeface="Verdana"/>
              </a:defRPr>
            </a:lvl6pPr>
            <a:lvl7pPr marL="2743200" marR="0" lvl="6" indent="0" algn="l" rtl="0">
              <a:spcBef>
                <a:spcPts val="0"/>
              </a:spcBef>
              <a:buNone/>
              <a:defRPr sz="2400" b="0" i="0" u="none" strike="noStrike" cap="none">
                <a:solidFill>
                  <a:schemeClr val="dk1"/>
                </a:solidFill>
                <a:latin typeface="Verdana"/>
                <a:ea typeface="Verdana"/>
                <a:cs typeface="Verdana"/>
                <a:sym typeface="Verdana"/>
              </a:defRPr>
            </a:lvl7pPr>
            <a:lvl8pPr marL="3200400" marR="0" lvl="7" indent="0" algn="l" rtl="0">
              <a:spcBef>
                <a:spcPts val="0"/>
              </a:spcBef>
              <a:buNone/>
              <a:defRPr sz="2400" b="0" i="0" u="none" strike="noStrike" cap="none">
                <a:solidFill>
                  <a:schemeClr val="dk1"/>
                </a:solidFill>
                <a:latin typeface="Verdana"/>
                <a:ea typeface="Verdana"/>
                <a:cs typeface="Verdana"/>
                <a:sym typeface="Verdana"/>
              </a:defRPr>
            </a:lvl8pPr>
            <a:lvl9pPr marL="3657600" marR="0" lvl="8" indent="0" algn="l" rtl="0">
              <a:spcBef>
                <a:spcPts val="0"/>
              </a:spcBef>
              <a:buNone/>
              <a:defRPr sz="2400" b="0" i="0" u="none" strike="noStrike" cap="none">
                <a:solidFill>
                  <a:schemeClr val="dk1"/>
                </a:solidFill>
                <a:latin typeface="Verdana"/>
                <a:ea typeface="Verdana"/>
                <a:cs typeface="Verdana"/>
                <a:sym typeface="Verdana"/>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237"/>
        <p:cNvGrpSpPr/>
        <p:nvPr/>
      </p:nvGrpSpPr>
      <p:grpSpPr>
        <a:xfrm>
          <a:off x="0" y="0"/>
          <a:ext cx="0" cy="0"/>
          <a:chOff x="0" y="0"/>
          <a:chExt cx="0" cy="0"/>
        </a:xfrm>
      </p:grpSpPr>
      <p:sp>
        <p:nvSpPr>
          <p:cNvPr id="238" name="Shape 238"/>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chemeClr val="hlink"/>
                </a:solidFill>
                <a:latin typeface="Verdana"/>
                <a:ea typeface="Verdana"/>
                <a:cs typeface="Verdana"/>
                <a:sym typeface="Verdana"/>
              </a:defRPr>
            </a:lvl1pPr>
            <a:lvl2pPr marL="0" marR="0" lvl="1" indent="0" algn="l" rtl="0">
              <a:spcBef>
                <a:spcPts val="0"/>
              </a:spcBef>
              <a:spcAft>
                <a:spcPts val="0"/>
              </a:spcAft>
              <a:buNone/>
              <a:defRPr sz="2600" b="1" i="0" u="none" strike="noStrike" cap="none">
                <a:solidFill>
                  <a:schemeClr val="hlink"/>
                </a:solidFill>
                <a:latin typeface="Verdana"/>
                <a:ea typeface="Verdana"/>
                <a:cs typeface="Verdana"/>
                <a:sym typeface="Verdana"/>
              </a:defRPr>
            </a:lvl2pPr>
            <a:lvl3pPr marL="0" marR="0" lvl="2" indent="0" algn="l" rtl="0">
              <a:spcBef>
                <a:spcPts val="0"/>
              </a:spcBef>
              <a:spcAft>
                <a:spcPts val="0"/>
              </a:spcAft>
              <a:buNone/>
              <a:defRPr sz="2600" b="1" i="0" u="none" strike="noStrike" cap="none">
                <a:solidFill>
                  <a:schemeClr val="hlink"/>
                </a:solidFill>
                <a:latin typeface="Verdana"/>
                <a:ea typeface="Verdana"/>
                <a:cs typeface="Verdana"/>
                <a:sym typeface="Verdana"/>
              </a:defRPr>
            </a:lvl3pPr>
            <a:lvl4pPr marL="0" marR="0" lvl="3" indent="0" algn="l" rtl="0">
              <a:spcBef>
                <a:spcPts val="0"/>
              </a:spcBef>
              <a:spcAft>
                <a:spcPts val="0"/>
              </a:spcAft>
              <a:buNone/>
              <a:defRPr sz="2600" b="1" i="0" u="none" strike="noStrike" cap="none">
                <a:solidFill>
                  <a:schemeClr val="hlink"/>
                </a:solidFill>
                <a:latin typeface="Verdana"/>
                <a:ea typeface="Verdana"/>
                <a:cs typeface="Verdana"/>
                <a:sym typeface="Verdana"/>
              </a:defRPr>
            </a:lvl4pPr>
            <a:lvl5pPr marL="0" marR="0" lvl="4" indent="0" algn="l" rtl="0">
              <a:spcBef>
                <a:spcPts val="0"/>
              </a:spcBef>
              <a:spcAft>
                <a:spcPts val="0"/>
              </a:spcAft>
              <a:buNone/>
              <a:defRPr sz="2600" b="1" i="0" u="none" strike="noStrike" cap="none">
                <a:solidFill>
                  <a:schemeClr val="hlink"/>
                </a:solidFill>
                <a:latin typeface="Verdana"/>
                <a:ea typeface="Verdana"/>
                <a:cs typeface="Verdana"/>
                <a:sym typeface="Verdana"/>
              </a:defRPr>
            </a:lvl5pPr>
            <a:lvl6pPr marL="457200" marR="0" lvl="5" indent="0" algn="l" rtl="0">
              <a:spcBef>
                <a:spcPts val="0"/>
              </a:spcBef>
              <a:spcAft>
                <a:spcPts val="0"/>
              </a:spcAft>
              <a:buNone/>
              <a:defRPr sz="2600" b="1" i="0" u="none" strike="noStrike" cap="none">
                <a:solidFill>
                  <a:schemeClr val="hlink"/>
                </a:solidFill>
                <a:latin typeface="Verdana"/>
                <a:ea typeface="Verdana"/>
                <a:cs typeface="Verdana"/>
                <a:sym typeface="Verdana"/>
              </a:defRPr>
            </a:lvl6pPr>
            <a:lvl7pPr marL="914400" marR="0" lvl="6" indent="0" algn="l" rtl="0">
              <a:spcBef>
                <a:spcPts val="0"/>
              </a:spcBef>
              <a:spcAft>
                <a:spcPts val="0"/>
              </a:spcAft>
              <a:buNone/>
              <a:defRPr sz="2600" b="1" i="0" u="none" strike="noStrike" cap="none">
                <a:solidFill>
                  <a:schemeClr val="hlink"/>
                </a:solidFill>
                <a:latin typeface="Verdana"/>
                <a:ea typeface="Verdana"/>
                <a:cs typeface="Verdana"/>
                <a:sym typeface="Verdana"/>
              </a:defRPr>
            </a:lvl7pPr>
            <a:lvl8pPr marL="1371600" marR="0" lvl="7" indent="0" algn="l" rtl="0">
              <a:spcBef>
                <a:spcPts val="0"/>
              </a:spcBef>
              <a:spcAft>
                <a:spcPts val="0"/>
              </a:spcAft>
              <a:buNone/>
              <a:defRPr sz="2600" b="1" i="0" u="none" strike="noStrike" cap="none">
                <a:solidFill>
                  <a:schemeClr val="hlink"/>
                </a:solidFill>
                <a:latin typeface="Verdana"/>
                <a:ea typeface="Verdana"/>
                <a:cs typeface="Verdana"/>
                <a:sym typeface="Verdana"/>
              </a:defRPr>
            </a:lvl8pPr>
            <a:lvl9pPr marL="1828800" marR="0" lvl="8" indent="0" algn="l" rtl="0">
              <a:spcBef>
                <a:spcPts val="0"/>
              </a:spcBef>
              <a:spcAft>
                <a:spcPts val="0"/>
              </a:spcAft>
              <a:buNone/>
              <a:defRPr sz="2600" b="1" i="0" u="none" strike="noStrike" cap="none">
                <a:solidFill>
                  <a:schemeClr val="hlink"/>
                </a:solidFill>
                <a:latin typeface="Verdana"/>
                <a:ea typeface="Verdana"/>
                <a:cs typeface="Verdana"/>
                <a:sym typeface="Verdana"/>
              </a:defRPr>
            </a:lvl9pPr>
          </a:lstStyle>
          <a:p>
            <a:endParaRPr/>
          </a:p>
        </p:txBody>
      </p:sp>
      <p:sp>
        <p:nvSpPr>
          <p:cNvPr id="239" name="Shape 239"/>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342900" algn="l" rtl="0">
              <a:spcBef>
                <a:spcPts val="1600"/>
              </a:spcBef>
              <a:spcAft>
                <a:spcPts val="0"/>
              </a:spcAft>
              <a:buNone/>
              <a:defRPr sz="3200" b="0" i="0" u="none" strike="noStrike" cap="none">
                <a:solidFill>
                  <a:schemeClr val="lt2"/>
                </a:solidFill>
                <a:latin typeface="Verdana"/>
                <a:ea typeface="Verdana"/>
                <a:cs typeface="Verdana"/>
                <a:sym typeface="Verdana"/>
              </a:defRPr>
            </a:lvl1pPr>
            <a:lvl2pPr marL="223838" marR="0" lvl="1" indent="-81598" algn="l" rtl="0">
              <a:spcBef>
                <a:spcPts val="2800"/>
              </a:spcBef>
              <a:spcAft>
                <a:spcPts val="0"/>
              </a:spcAft>
              <a:buClr>
                <a:schemeClr val="lt2"/>
              </a:buClr>
              <a:buSzPct val="80000"/>
              <a:buFont typeface="Verdana"/>
              <a:buChar char="•"/>
              <a:defRPr sz="2800" b="0" i="0" u="none" strike="noStrike" cap="none">
                <a:solidFill>
                  <a:schemeClr val="lt2"/>
                </a:solidFill>
                <a:latin typeface="Verdana"/>
                <a:ea typeface="Verdana"/>
                <a:cs typeface="Verdana"/>
                <a:sym typeface="Verdana"/>
              </a:defRPr>
            </a:lvl2pPr>
            <a:lvl3pPr marL="693738" marR="0" lvl="2" indent="-84137" algn="l" rtl="0">
              <a:spcBef>
                <a:spcPts val="600"/>
              </a:spcBef>
              <a:spcAft>
                <a:spcPts val="0"/>
              </a:spcAft>
              <a:buClr>
                <a:schemeClr val="lt2"/>
              </a:buClr>
              <a:buSzPct val="100000"/>
              <a:buFont typeface="Verdana"/>
              <a:buChar char="–"/>
              <a:defRPr sz="2400" b="0" i="0" u="none" strike="noStrike" cap="none">
                <a:solidFill>
                  <a:schemeClr val="lt2"/>
                </a:solidFill>
                <a:latin typeface="Verdana"/>
                <a:ea typeface="Verdana"/>
                <a:cs typeface="Verdana"/>
                <a:sym typeface="Verdana"/>
              </a:defRPr>
            </a:lvl3pPr>
            <a:lvl4pPr marL="1120775" marR="0" lvl="3" indent="-130175" algn="l" rtl="0">
              <a:spcBef>
                <a:spcPts val="500"/>
              </a:spcBef>
              <a:spcAft>
                <a:spcPts val="0"/>
              </a:spcAft>
              <a:buClr>
                <a:schemeClr val="lt2"/>
              </a:buClr>
              <a:buSzPct val="80000"/>
              <a:buFont typeface="Verdana"/>
              <a:buChar char="•"/>
              <a:defRPr sz="2000" b="0" i="0" u="none" strike="noStrike" cap="none">
                <a:solidFill>
                  <a:schemeClr val="lt2"/>
                </a:solidFill>
                <a:latin typeface="Verdana"/>
                <a:ea typeface="Verdana"/>
                <a:cs typeface="Verdana"/>
                <a:sym typeface="Verdana"/>
              </a:defRPr>
            </a:lvl4pPr>
            <a:lvl5pPr marL="1608138" marR="0" lvl="4" indent="-109537" algn="l" rtl="0">
              <a:spcBef>
                <a:spcPts val="500"/>
              </a:spcBef>
              <a:spcAft>
                <a:spcPts val="0"/>
              </a:spcAft>
              <a:buClr>
                <a:schemeClr val="lt2"/>
              </a:buClr>
              <a:buSzPct val="100000"/>
              <a:buFont typeface="Verdana"/>
              <a:buChar char="–"/>
              <a:defRPr sz="2000" b="0" i="0" u="none" strike="noStrike" cap="none">
                <a:solidFill>
                  <a:schemeClr val="lt2"/>
                </a:solidFill>
                <a:latin typeface="Verdana"/>
                <a:ea typeface="Verdana"/>
                <a:cs typeface="Verdana"/>
                <a:sym typeface="Verdana"/>
              </a:defRPr>
            </a:lvl5pPr>
            <a:lvl6pPr marL="2065338" marR="0" lvl="5" indent="-109538" algn="l" rtl="0">
              <a:spcBef>
                <a:spcPts val="500"/>
              </a:spcBef>
              <a:spcAft>
                <a:spcPts val="0"/>
              </a:spcAft>
              <a:buClr>
                <a:schemeClr val="lt2"/>
              </a:buClr>
              <a:buSzPct val="100000"/>
              <a:buFont typeface="Verdana"/>
              <a:buChar char="–"/>
              <a:defRPr sz="2000" b="0" i="0" u="none" strike="noStrike" cap="none">
                <a:solidFill>
                  <a:schemeClr val="lt2"/>
                </a:solidFill>
                <a:latin typeface="Verdana"/>
                <a:ea typeface="Verdana"/>
                <a:cs typeface="Verdana"/>
                <a:sym typeface="Verdana"/>
              </a:defRPr>
            </a:lvl6pPr>
            <a:lvl7pPr marL="2522538" marR="0" lvl="6" indent="-109538" algn="l" rtl="0">
              <a:spcBef>
                <a:spcPts val="500"/>
              </a:spcBef>
              <a:spcAft>
                <a:spcPts val="0"/>
              </a:spcAft>
              <a:buClr>
                <a:schemeClr val="lt2"/>
              </a:buClr>
              <a:buSzPct val="100000"/>
              <a:buFont typeface="Verdana"/>
              <a:buChar char="–"/>
              <a:defRPr sz="2000" b="0" i="0" u="none" strike="noStrike" cap="none">
                <a:solidFill>
                  <a:schemeClr val="lt2"/>
                </a:solidFill>
                <a:latin typeface="Verdana"/>
                <a:ea typeface="Verdana"/>
                <a:cs typeface="Verdana"/>
                <a:sym typeface="Verdana"/>
              </a:defRPr>
            </a:lvl7pPr>
            <a:lvl8pPr marL="2979738" marR="0" lvl="7" indent="-109538" algn="l" rtl="0">
              <a:spcBef>
                <a:spcPts val="500"/>
              </a:spcBef>
              <a:spcAft>
                <a:spcPts val="0"/>
              </a:spcAft>
              <a:buClr>
                <a:schemeClr val="lt2"/>
              </a:buClr>
              <a:buSzPct val="100000"/>
              <a:buFont typeface="Verdana"/>
              <a:buChar char="–"/>
              <a:defRPr sz="2000" b="0" i="0" u="none" strike="noStrike" cap="none">
                <a:solidFill>
                  <a:schemeClr val="lt2"/>
                </a:solidFill>
                <a:latin typeface="Verdana"/>
                <a:ea typeface="Verdana"/>
                <a:cs typeface="Verdana"/>
                <a:sym typeface="Verdana"/>
              </a:defRPr>
            </a:lvl8pPr>
            <a:lvl9pPr marL="3436938" marR="0" lvl="8" indent="-109537" algn="l" rtl="0">
              <a:spcBef>
                <a:spcPts val="500"/>
              </a:spcBef>
              <a:spcAft>
                <a:spcPts val="0"/>
              </a:spcAft>
              <a:buClr>
                <a:schemeClr val="lt2"/>
              </a:buClr>
              <a:buSzPct val="100000"/>
              <a:buFont typeface="Verdana"/>
              <a:buChar char="–"/>
              <a:defRPr sz="2000" b="0" i="0" u="none" strike="noStrike" cap="none">
                <a:solidFill>
                  <a:schemeClr val="lt2"/>
                </a:solidFill>
                <a:latin typeface="Verdana"/>
                <a:ea typeface="Verdana"/>
                <a:cs typeface="Verdana"/>
                <a:sym typeface="Verdana"/>
              </a:defRPr>
            </a:lvl9pPr>
          </a:lstStyle>
          <a:p>
            <a:endParaRPr/>
          </a:p>
        </p:txBody>
      </p:sp>
      <p:sp>
        <p:nvSpPr>
          <p:cNvPr id="240" name="Shape 240"/>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700"/>
              </a:spcBef>
              <a:spcAft>
                <a:spcPts val="0"/>
              </a:spcAft>
              <a:buClr>
                <a:schemeClr val="lt2"/>
              </a:buClr>
              <a:buFont typeface="Verdana"/>
              <a:buNone/>
              <a:defRPr sz="1400" b="0" i="0" u="none" strike="noStrike" cap="none">
                <a:solidFill>
                  <a:schemeClr val="lt2"/>
                </a:solidFill>
                <a:latin typeface="Verdana"/>
                <a:ea typeface="Verdana"/>
                <a:cs typeface="Verdana"/>
                <a:sym typeface="Verdana"/>
              </a:defRPr>
            </a:lvl1pPr>
            <a:lvl2pPr marL="457200" marR="0" lvl="1" indent="0" algn="l" rtl="0">
              <a:spcBef>
                <a:spcPts val="1200"/>
              </a:spcBef>
              <a:spcAft>
                <a:spcPts val="0"/>
              </a:spcAft>
              <a:buClr>
                <a:schemeClr val="lt2"/>
              </a:buClr>
              <a:buFont typeface="Verdana"/>
              <a:buNone/>
              <a:defRPr sz="1200" b="0" i="0" u="none" strike="noStrike" cap="none">
                <a:solidFill>
                  <a:schemeClr val="lt2"/>
                </a:solidFill>
                <a:latin typeface="Verdana"/>
                <a:ea typeface="Verdana"/>
                <a:cs typeface="Verdana"/>
                <a:sym typeface="Verdana"/>
              </a:defRPr>
            </a:lvl2pPr>
            <a:lvl3pPr marL="914400" marR="0" lvl="2" indent="0" algn="l" rtl="0">
              <a:spcBef>
                <a:spcPts val="250"/>
              </a:spcBef>
              <a:spcAft>
                <a:spcPts val="0"/>
              </a:spcAft>
              <a:buClr>
                <a:schemeClr val="lt2"/>
              </a:buClr>
              <a:buFont typeface="Verdana"/>
              <a:buNone/>
              <a:defRPr sz="1000" b="0" i="0" u="none" strike="noStrike" cap="none">
                <a:solidFill>
                  <a:schemeClr val="lt2"/>
                </a:solidFill>
                <a:latin typeface="Verdana"/>
                <a:ea typeface="Verdana"/>
                <a:cs typeface="Verdana"/>
                <a:sym typeface="Verdana"/>
              </a:defRPr>
            </a:lvl3pPr>
            <a:lvl4pPr marL="1371600" marR="0" lvl="3" indent="0" algn="l" rtl="0">
              <a:spcBef>
                <a:spcPts val="225"/>
              </a:spcBef>
              <a:spcAft>
                <a:spcPts val="0"/>
              </a:spcAft>
              <a:buClr>
                <a:schemeClr val="lt2"/>
              </a:buClr>
              <a:buFont typeface="Verdana"/>
              <a:buNone/>
              <a:defRPr sz="900" b="0" i="0" u="none" strike="noStrike" cap="none">
                <a:solidFill>
                  <a:schemeClr val="lt2"/>
                </a:solidFill>
                <a:latin typeface="Verdana"/>
                <a:ea typeface="Verdana"/>
                <a:cs typeface="Verdana"/>
                <a:sym typeface="Verdana"/>
              </a:defRPr>
            </a:lvl4pPr>
            <a:lvl5pPr marL="1828800" marR="0" lvl="4" indent="0" algn="l" rtl="0">
              <a:spcBef>
                <a:spcPts val="225"/>
              </a:spcBef>
              <a:spcAft>
                <a:spcPts val="0"/>
              </a:spcAft>
              <a:buClr>
                <a:schemeClr val="lt2"/>
              </a:buClr>
              <a:buFont typeface="Verdana"/>
              <a:buNone/>
              <a:defRPr sz="900" b="0" i="0" u="none" strike="noStrike" cap="none">
                <a:solidFill>
                  <a:schemeClr val="lt2"/>
                </a:solidFill>
                <a:latin typeface="Verdana"/>
                <a:ea typeface="Verdana"/>
                <a:cs typeface="Verdana"/>
                <a:sym typeface="Verdana"/>
              </a:defRPr>
            </a:lvl5pPr>
            <a:lvl6pPr marL="2286000" marR="0" lvl="5" indent="0" algn="l" rtl="0">
              <a:spcBef>
                <a:spcPts val="225"/>
              </a:spcBef>
              <a:spcAft>
                <a:spcPts val="0"/>
              </a:spcAft>
              <a:buClr>
                <a:schemeClr val="lt2"/>
              </a:buClr>
              <a:buFont typeface="Verdana"/>
              <a:buNone/>
              <a:defRPr sz="900" b="0" i="0" u="none" strike="noStrike" cap="none">
                <a:solidFill>
                  <a:schemeClr val="lt2"/>
                </a:solidFill>
                <a:latin typeface="Verdana"/>
                <a:ea typeface="Verdana"/>
                <a:cs typeface="Verdana"/>
                <a:sym typeface="Verdana"/>
              </a:defRPr>
            </a:lvl6pPr>
            <a:lvl7pPr marL="2743200" marR="0" lvl="6" indent="0" algn="l" rtl="0">
              <a:spcBef>
                <a:spcPts val="225"/>
              </a:spcBef>
              <a:spcAft>
                <a:spcPts val="0"/>
              </a:spcAft>
              <a:buClr>
                <a:schemeClr val="lt2"/>
              </a:buClr>
              <a:buFont typeface="Verdana"/>
              <a:buNone/>
              <a:defRPr sz="900" b="0" i="0" u="none" strike="noStrike" cap="none">
                <a:solidFill>
                  <a:schemeClr val="lt2"/>
                </a:solidFill>
                <a:latin typeface="Verdana"/>
                <a:ea typeface="Verdana"/>
                <a:cs typeface="Verdana"/>
                <a:sym typeface="Verdana"/>
              </a:defRPr>
            </a:lvl7pPr>
            <a:lvl8pPr marL="3200400" marR="0" lvl="7" indent="0" algn="l" rtl="0">
              <a:spcBef>
                <a:spcPts val="225"/>
              </a:spcBef>
              <a:spcAft>
                <a:spcPts val="0"/>
              </a:spcAft>
              <a:buClr>
                <a:schemeClr val="lt2"/>
              </a:buClr>
              <a:buFont typeface="Verdana"/>
              <a:buNone/>
              <a:defRPr sz="900" b="0" i="0" u="none" strike="noStrike" cap="none">
                <a:solidFill>
                  <a:schemeClr val="lt2"/>
                </a:solidFill>
                <a:latin typeface="Verdana"/>
                <a:ea typeface="Verdana"/>
                <a:cs typeface="Verdana"/>
                <a:sym typeface="Verdana"/>
              </a:defRPr>
            </a:lvl8pPr>
            <a:lvl9pPr marL="3657600" marR="0" lvl="8" indent="0" algn="l" rtl="0">
              <a:spcBef>
                <a:spcPts val="225"/>
              </a:spcBef>
              <a:spcAft>
                <a:spcPts val="0"/>
              </a:spcAft>
              <a:buClr>
                <a:schemeClr val="lt2"/>
              </a:buClr>
              <a:buFont typeface="Verdana"/>
              <a:buNone/>
              <a:defRPr sz="900" b="0" i="0" u="none" strike="noStrike" cap="none">
                <a:solidFill>
                  <a:schemeClr val="lt2"/>
                </a:solidFill>
                <a:latin typeface="Verdana"/>
                <a:ea typeface="Verdana"/>
                <a:cs typeface="Verdana"/>
                <a:sym typeface="Verdana"/>
              </a:defRPr>
            </a:lvl9pPr>
          </a:lstStyle>
          <a:p>
            <a:endParaRPr/>
          </a:p>
        </p:txBody>
      </p:sp>
      <p:sp>
        <p:nvSpPr>
          <p:cNvPr id="241" name="Shape 241"/>
          <p:cNvSpPr txBox="1">
            <a:spLocks noGrp="1"/>
          </p:cNvSpPr>
          <p:nvPr>
            <p:ph type="sldNum" idx="12"/>
          </p:nvPr>
        </p:nvSpPr>
        <p:spPr>
          <a:xfrm>
            <a:off x="350837" y="6356350"/>
            <a:ext cx="409575" cy="2174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a:solidFill>
                  <a:schemeClr val="lt2"/>
                </a:solidFill>
                <a:latin typeface="Verdana"/>
                <a:ea typeface="Verdana"/>
                <a:cs typeface="Verdana"/>
                <a:sym typeface="Verdana"/>
              </a:rPr>
              <a:t>‹#›</a:t>
            </a:fld>
            <a:endParaRPr lang="en-US" sz="800">
              <a:solidFill>
                <a:schemeClr val="lt2"/>
              </a:solidFill>
              <a:latin typeface="Verdana"/>
              <a:ea typeface="Verdana"/>
              <a:cs typeface="Verdana"/>
              <a:sym typeface="Verdana"/>
            </a:endParaRPr>
          </a:p>
        </p:txBody>
      </p:sp>
      <p:sp>
        <p:nvSpPr>
          <p:cNvPr id="242" name="Shape 242"/>
          <p:cNvSpPr txBox="1">
            <a:spLocks noGrp="1"/>
          </p:cNvSpPr>
          <p:nvPr>
            <p:ph type="ftr" idx="11"/>
          </p:nvPr>
        </p:nvSpPr>
        <p:spPr>
          <a:xfrm>
            <a:off x="568325" y="6356350"/>
            <a:ext cx="4691063" cy="287338"/>
          </a:xfrm>
          <a:prstGeom prst="rect">
            <a:avLst/>
          </a:prstGeom>
          <a:noFill/>
          <a:ln>
            <a:noFill/>
          </a:ln>
        </p:spPr>
        <p:txBody>
          <a:bodyPr lIns="91425" tIns="91425" rIns="91425" bIns="91425" anchor="t" anchorCtr="0"/>
          <a:lstStyle>
            <a:lvl1pPr marL="0" marR="0" lvl="0" indent="0" algn="l" rtl="0">
              <a:spcBef>
                <a:spcPts val="0"/>
              </a:spcBef>
              <a:spcAft>
                <a:spcPts val="0"/>
              </a:spcAft>
              <a:buNone/>
              <a:defRPr sz="800">
                <a:solidFill>
                  <a:schemeClr val="dk1"/>
                </a:solidFill>
                <a:latin typeface="Verdana"/>
                <a:ea typeface="Verdana"/>
                <a:cs typeface="Verdana"/>
                <a:sym typeface="Verdana"/>
              </a:defRPr>
            </a:lvl1pPr>
            <a:lvl2pPr marL="457200" marR="0" lvl="1" indent="0" algn="l" rtl="0">
              <a:spcBef>
                <a:spcPts val="0"/>
              </a:spcBef>
              <a:spcAft>
                <a:spcPts val="0"/>
              </a:spcAft>
              <a:buNone/>
              <a:defRPr sz="2400" b="0" i="0" u="none" strike="noStrike" cap="none">
                <a:solidFill>
                  <a:schemeClr val="dk1"/>
                </a:solidFill>
                <a:latin typeface="Verdana"/>
                <a:ea typeface="Verdana"/>
                <a:cs typeface="Verdana"/>
                <a:sym typeface="Verdana"/>
              </a:defRPr>
            </a:lvl2pPr>
            <a:lvl3pPr marL="914400" marR="0" lvl="2" indent="0" algn="l" rtl="0">
              <a:spcBef>
                <a:spcPts val="0"/>
              </a:spcBef>
              <a:spcAft>
                <a:spcPts val="0"/>
              </a:spcAft>
              <a:buNone/>
              <a:defRPr sz="2400" b="0" i="0" u="none" strike="noStrike" cap="none">
                <a:solidFill>
                  <a:schemeClr val="dk1"/>
                </a:solidFill>
                <a:latin typeface="Verdana"/>
                <a:ea typeface="Verdana"/>
                <a:cs typeface="Verdana"/>
                <a:sym typeface="Verdana"/>
              </a:defRPr>
            </a:lvl3pPr>
            <a:lvl4pPr marL="1371600" marR="0" lvl="3" indent="0" algn="l" rtl="0">
              <a:spcBef>
                <a:spcPts val="0"/>
              </a:spcBef>
              <a:spcAft>
                <a:spcPts val="0"/>
              </a:spcAft>
              <a:buNone/>
              <a:defRPr sz="2400" b="0" i="0" u="none" strike="noStrike" cap="none">
                <a:solidFill>
                  <a:schemeClr val="dk1"/>
                </a:solidFill>
                <a:latin typeface="Verdana"/>
                <a:ea typeface="Verdana"/>
                <a:cs typeface="Verdana"/>
                <a:sym typeface="Verdana"/>
              </a:defRPr>
            </a:lvl4pPr>
            <a:lvl5pPr marL="1828800" marR="0" lvl="4" indent="0" algn="l" rtl="0">
              <a:spcBef>
                <a:spcPts val="0"/>
              </a:spcBef>
              <a:spcAft>
                <a:spcPts val="0"/>
              </a:spcAft>
              <a:buNone/>
              <a:defRPr sz="2400" b="0" i="0" u="none" strike="noStrike" cap="none">
                <a:solidFill>
                  <a:schemeClr val="dk1"/>
                </a:solidFill>
                <a:latin typeface="Verdana"/>
                <a:ea typeface="Verdana"/>
                <a:cs typeface="Verdana"/>
                <a:sym typeface="Verdana"/>
              </a:defRPr>
            </a:lvl5pPr>
            <a:lvl6pPr marL="2286000" marR="0" lvl="5" indent="0" algn="l" rtl="0">
              <a:spcBef>
                <a:spcPts val="0"/>
              </a:spcBef>
              <a:buNone/>
              <a:defRPr sz="2400" b="0" i="0" u="none" strike="noStrike" cap="none">
                <a:solidFill>
                  <a:schemeClr val="dk1"/>
                </a:solidFill>
                <a:latin typeface="Verdana"/>
                <a:ea typeface="Verdana"/>
                <a:cs typeface="Verdana"/>
                <a:sym typeface="Verdana"/>
              </a:defRPr>
            </a:lvl6pPr>
            <a:lvl7pPr marL="2743200" marR="0" lvl="6" indent="0" algn="l" rtl="0">
              <a:spcBef>
                <a:spcPts val="0"/>
              </a:spcBef>
              <a:buNone/>
              <a:defRPr sz="2400" b="0" i="0" u="none" strike="noStrike" cap="none">
                <a:solidFill>
                  <a:schemeClr val="dk1"/>
                </a:solidFill>
                <a:latin typeface="Verdana"/>
                <a:ea typeface="Verdana"/>
                <a:cs typeface="Verdana"/>
                <a:sym typeface="Verdana"/>
              </a:defRPr>
            </a:lvl7pPr>
            <a:lvl8pPr marL="3200400" marR="0" lvl="7" indent="0" algn="l" rtl="0">
              <a:spcBef>
                <a:spcPts val="0"/>
              </a:spcBef>
              <a:buNone/>
              <a:defRPr sz="2400" b="0" i="0" u="none" strike="noStrike" cap="none">
                <a:solidFill>
                  <a:schemeClr val="dk1"/>
                </a:solidFill>
                <a:latin typeface="Verdana"/>
                <a:ea typeface="Verdana"/>
                <a:cs typeface="Verdana"/>
                <a:sym typeface="Verdana"/>
              </a:defRPr>
            </a:lvl8pPr>
            <a:lvl9pPr marL="3657600" marR="0" lvl="8" indent="0" algn="l" rtl="0">
              <a:spcBef>
                <a:spcPts val="0"/>
              </a:spcBef>
              <a:buNone/>
              <a:defRPr sz="2400" b="0" i="0" u="none" strike="noStrike" cap="none">
                <a:solidFill>
                  <a:schemeClr val="dk1"/>
                </a:solidFill>
                <a:latin typeface="Verdana"/>
                <a:ea typeface="Verdana"/>
                <a:cs typeface="Verdana"/>
                <a:sym typeface="Verdana"/>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243"/>
        <p:cNvGrpSpPr/>
        <p:nvPr/>
      </p:nvGrpSpPr>
      <p:grpSpPr>
        <a:xfrm>
          <a:off x="0" y="0"/>
          <a:ext cx="0" cy="0"/>
          <a:chOff x="0" y="0"/>
          <a:chExt cx="0" cy="0"/>
        </a:xfrm>
      </p:grpSpPr>
      <p:sp>
        <p:nvSpPr>
          <p:cNvPr id="244" name="Shape 244"/>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chemeClr val="hlink"/>
                </a:solidFill>
                <a:latin typeface="Verdana"/>
                <a:ea typeface="Verdana"/>
                <a:cs typeface="Verdana"/>
                <a:sym typeface="Verdana"/>
              </a:defRPr>
            </a:lvl1pPr>
            <a:lvl2pPr marL="0" marR="0" lvl="1" indent="0" algn="l" rtl="0">
              <a:spcBef>
                <a:spcPts val="0"/>
              </a:spcBef>
              <a:spcAft>
                <a:spcPts val="0"/>
              </a:spcAft>
              <a:buNone/>
              <a:defRPr sz="2600" b="1" i="0" u="none" strike="noStrike" cap="none">
                <a:solidFill>
                  <a:schemeClr val="hlink"/>
                </a:solidFill>
                <a:latin typeface="Verdana"/>
                <a:ea typeface="Verdana"/>
                <a:cs typeface="Verdana"/>
                <a:sym typeface="Verdana"/>
              </a:defRPr>
            </a:lvl2pPr>
            <a:lvl3pPr marL="0" marR="0" lvl="2" indent="0" algn="l" rtl="0">
              <a:spcBef>
                <a:spcPts val="0"/>
              </a:spcBef>
              <a:spcAft>
                <a:spcPts val="0"/>
              </a:spcAft>
              <a:buNone/>
              <a:defRPr sz="2600" b="1" i="0" u="none" strike="noStrike" cap="none">
                <a:solidFill>
                  <a:schemeClr val="hlink"/>
                </a:solidFill>
                <a:latin typeface="Verdana"/>
                <a:ea typeface="Verdana"/>
                <a:cs typeface="Verdana"/>
                <a:sym typeface="Verdana"/>
              </a:defRPr>
            </a:lvl3pPr>
            <a:lvl4pPr marL="0" marR="0" lvl="3" indent="0" algn="l" rtl="0">
              <a:spcBef>
                <a:spcPts val="0"/>
              </a:spcBef>
              <a:spcAft>
                <a:spcPts val="0"/>
              </a:spcAft>
              <a:buNone/>
              <a:defRPr sz="2600" b="1" i="0" u="none" strike="noStrike" cap="none">
                <a:solidFill>
                  <a:schemeClr val="hlink"/>
                </a:solidFill>
                <a:latin typeface="Verdana"/>
                <a:ea typeface="Verdana"/>
                <a:cs typeface="Verdana"/>
                <a:sym typeface="Verdana"/>
              </a:defRPr>
            </a:lvl4pPr>
            <a:lvl5pPr marL="0" marR="0" lvl="4" indent="0" algn="l" rtl="0">
              <a:spcBef>
                <a:spcPts val="0"/>
              </a:spcBef>
              <a:spcAft>
                <a:spcPts val="0"/>
              </a:spcAft>
              <a:buNone/>
              <a:defRPr sz="2600" b="1" i="0" u="none" strike="noStrike" cap="none">
                <a:solidFill>
                  <a:schemeClr val="hlink"/>
                </a:solidFill>
                <a:latin typeface="Verdana"/>
                <a:ea typeface="Verdana"/>
                <a:cs typeface="Verdana"/>
                <a:sym typeface="Verdana"/>
              </a:defRPr>
            </a:lvl5pPr>
            <a:lvl6pPr marL="457200" marR="0" lvl="5" indent="0" algn="l" rtl="0">
              <a:spcBef>
                <a:spcPts val="0"/>
              </a:spcBef>
              <a:spcAft>
                <a:spcPts val="0"/>
              </a:spcAft>
              <a:buNone/>
              <a:defRPr sz="2600" b="1" i="0" u="none" strike="noStrike" cap="none">
                <a:solidFill>
                  <a:schemeClr val="hlink"/>
                </a:solidFill>
                <a:latin typeface="Verdana"/>
                <a:ea typeface="Verdana"/>
                <a:cs typeface="Verdana"/>
                <a:sym typeface="Verdana"/>
              </a:defRPr>
            </a:lvl6pPr>
            <a:lvl7pPr marL="914400" marR="0" lvl="6" indent="0" algn="l" rtl="0">
              <a:spcBef>
                <a:spcPts val="0"/>
              </a:spcBef>
              <a:spcAft>
                <a:spcPts val="0"/>
              </a:spcAft>
              <a:buNone/>
              <a:defRPr sz="2600" b="1" i="0" u="none" strike="noStrike" cap="none">
                <a:solidFill>
                  <a:schemeClr val="hlink"/>
                </a:solidFill>
                <a:latin typeface="Verdana"/>
                <a:ea typeface="Verdana"/>
                <a:cs typeface="Verdana"/>
                <a:sym typeface="Verdana"/>
              </a:defRPr>
            </a:lvl7pPr>
            <a:lvl8pPr marL="1371600" marR="0" lvl="7" indent="0" algn="l" rtl="0">
              <a:spcBef>
                <a:spcPts val="0"/>
              </a:spcBef>
              <a:spcAft>
                <a:spcPts val="0"/>
              </a:spcAft>
              <a:buNone/>
              <a:defRPr sz="2600" b="1" i="0" u="none" strike="noStrike" cap="none">
                <a:solidFill>
                  <a:schemeClr val="hlink"/>
                </a:solidFill>
                <a:latin typeface="Verdana"/>
                <a:ea typeface="Verdana"/>
                <a:cs typeface="Verdana"/>
                <a:sym typeface="Verdana"/>
              </a:defRPr>
            </a:lvl8pPr>
            <a:lvl9pPr marL="1828800" marR="0" lvl="8" indent="0" algn="l" rtl="0">
              <a:spcBef>
                <a:spcPts val="0"/>
              </a:spcBef>
              <a:spcAft>
                <a:spcPts val="0"/>
              </a:spcAft>
              <a:buNone/>
              <a:defRPr sz="2600" b="1" i="0" u="none" strike="noStrike" cap="none">
                <a:solidFill>
                  <a:schemeClr val="hlink"/>
                </a:solidFill>
                <a:latin typeface="Verdana"/>
                <a:ea typeface="Verdana"/>
                <a:cs typeface="Verdana"/>
                <a:sym typeface="Verdana"/>
              </a:defRPr>
            </a:lvl9pPr>
          </a:lstStyle>
          <a:p>
            <a:endParaRPr/>
          </a:p>
        </p:txBody>
      </p:sp>
      <p:sp>
        <p:nvSpPr>
          <p:cNvPr id="245" name="Shape 245"/>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1600"/>
              </a:spcBef>
              <a:spcAft>
                <a:spcPts val="0"/>
              </a:spcAft>
              <a:buClr>
                <a:schemeClr val="lt2"/>
              </a:buClr>
              <a:buFont typeface="Verdana"/>
              <a:buNone/>
              <a:defRPr sz="3200" b="0" i="0" u="none" strike="noStrike" cap="none">
                <a:solidFill>
                  <a:schemeClr val="lt2"/>
                </a:solidFill>
                <a:latin typeface="Verdana"/>
                <a:ea typeface="Verdana"/>
                <a:cs typeface="Verdana"/>
                <a:sym typeface="Verdana"/>
              </a:defRPr>
            </a:lvl1pPr>
            <a:lvl2pPr marL="457200" marR="0" lvl="1" indent="0" algn="l" rtl="0">
              <a:spcBef>
                <a:spcPts val="2800"/>
              </a:spcBef>
              <a:spcAft>
                <a:spcPts val="0"/>
              </a:spcAft>
              <a:buClr>
                <a:schemeClr val="lt2"/>
              </a:buClr>
              <a:buFont typeface="Verdana"/>
              <a:buNone/>
              <a:defRPr sz="2800" b="0" i="0" u="none" strike="noStrike" cap="none">
                <a:solidFill>
                  <a:schemeClr val="lt2"/>
                </a:solidFill>
                <a:latin typeface="Verdana"/>
                <a:ea typeface="Verdana"/>
                <a:cs typeface="Verdana"/>
                <a:sym typeface="Verdana"/>
              </a:defRPr>
            </a:lvl2pPr>
            <a:lvl3pPr marL="914400" marR="0" lvl="2" indent="0" algn="l" rtl="0">
              <a:spcBef>
                <a:spcPts val="600"/>
              </a:spcBef>
              <a:spcAft>
                <a:spcPts val="0"/>
              </a:spcAft>
              <a:buClr>
                <a:schemeClr val="lt2"/>
              </a:buClr>
              <a:buFont typeface="Verdana"/>
              <a:buNone/>
              <a:defRPr sz="2400" b="0" i="0" u="none" strike="noStrike" cap="none">
                <a:solidFill>
                  <a:schemeClr val="lt2"/>
                </a:solidFill>
                <a:latin typeface="Verdana"/>
                <a:ea typeface="Verdana"/>
                <a:cs typeface="Verdana"/>
                <a:sym typeface="Verdana"/>
              </a:defRPr>
            </a:lvl3pPr>
            <a:lvl4pPr marL="1371600" marR="0" lvl="3" indent="0" algn="l" rtl="0">
              <a:spcBef>
                <a:spcPts val="500"/>
              </a:spcBef>
              <a:spcAft>
                <a:spcPts val="0"/>
              </a:spcAft>
              <a:buClr>
                <a:schemeClr val="lt2"/>
              </a:buClr>
              <a:buFont typeface="Verdana"/>
              <a:buNone/>
              <a:defRPr sz="2000" b="0" i="0" u="none" strike="noStrike" cap="none">
                <a:solidFill>
                  <a:schemeClr val="lt2"/>
                </a:solidFill>
                <a:latin typeface="Verdana"/>
                <a:ea typeface="Verdana"/>
                <a:cs typeface="Verdana"/>
                <a:sym typeface="Verdana"/>
              </a:defRPr>
            </a:lvl4pPr>
            <a:lvl5pPr marL="1828800" marR="0" lvl="4" indent="0" algn="l" rtl="0">
              <a:spcBef>
                <a:spcPts val="500"/>
              </a:spcBef>
              <a:spcAft>
                <a:spcPts val="0"/>
              </a:spcAft>
              <a:buClr>
                <a:schemeClr val="lt2"/>
              </a:buClr>
              <a:buFont typeface="Verdana"/>
              <a:buNone/>
              <a:defRPr sz="2000" b="0" i="0" u="none" strike="noStrike" cap="none">
                <a:solidFill>
                  <a:schemeClr val="lt2"/>
                </a:solidFill>
                <a:latin typeface="Verdana"/>
                <a:ea typeface="Verdana"/>
                <a:cs typeface="Verdana"/>
                <a:sym typeface="Verdana"/>
              </a:defRPr>
            </a:lvl5pPr>
            <a:lvl6pPr marL="2286000" marR="0" lvl="5" indent="0" algn="l" rtl="0">
              <a:spcBef>
                <a:spcPts val="500"/>
              </a:spcBef>
              <a:spcAft>
                <a:spcPts val="0"/>
              </a:spcAft>
              <a:buClr>
                <a:schemeClr val="lt2"/>
              </a:buClr>
              <a:buFont typeface="Verdana"/>
              <a:buNone/>
              <a:defRPr sz="2000" b="0" i="0" u="none" strike="noStrike" cap="none">
                <a:solidFill>
                  <a:schemeClr val="lt2"/>
                </a:solidFill>
                <a:latin typeface="Verdana"/>
                <a:ea typeface="Verdana"/>
                <a:cs typeface="Verdana"/>
                <a:sym typeface="Verdana"/>
              </a:defRPr>
            </a:lvl6pPr>
            <a:lvl7pPr marL="2743200" marR="0" lvl="6" indent="0" algn="l" rtl="0">
              <a:spcBef>
                <a:spcPts val="500"/>
              </a:spcBef>
              <a:spcAft>
                <a:spcPts val="0"/>
              </a:spcAft>
              <a:buClr>
                <a:schemeClr val="lt2"/>
              </a:buClr>
              <a:buFont typeface="Verdana"/>
              <a:buNone/>
              <a:defRPr sz="2000" b="0" i="0" u="none" strike="noStrike" cap="none">
                <a:solidFill>
                  <a:schemeClr val="lt2"/>
                </a:solidFill>
                <a:latin typeface="Verdana"/>
                <a:ea typeface="Verdana"/>
                <a:cs typeface="Verdana"/>
                <a:sym typeface="Verdana"/>
              </a:defRPr>
            </a:lvl7pPr>
            <a:lvl8pPr marL="3200400" marR="0" lvl="7" indent="0" algn="l" rtl="0">
              <a:spcBef>
                <a:spcPts val="500"/>
              </a:spcBef>
              <a:spcAft>
                <a:spcPts val="0"/>
              </a:spcAft>
              <a:buClr>
                <a:schemeClr val="lt2"/>
              </a:buClr>
              <a:buFont typeface="Verdana"/>
              <a:buNone/>
              <a:defRPr sz="2000" b="0" i="0" u="none" strike="noStrike" cap="none">
                <a:solidFill>
                  <a:schemeClr val="lt2"/>
                </a:solidFill>
                <a:latin typeface="Verdana"/>
                <a:ea typeface="Verdana"/>
                <a:cs typeface="Verdana"/>
                <a:sym typeface="Verdana"/>
              </a:defRPr>
            </a:lvl8pPr>
            <a:lvl9pPr marL="3657600" marR="0" lvl="8" indent="0" algn="l" rtl="0">
              <a:spcBef>
                <a:spcPts val="500"/>
              </a:spcBef>
              <a:spcAft>
                <a:spcPts val="0"/>
              </a:spcAft>
              <a:buClr>
                <a:schemeClr val="lt2"/>
              </a:buClr>
              <a:buFont typeface="Verdana"/>
              <a:buNone/>
              <a:defRPr sz="2000" b="0" i="0" u="none" strike="noStrike" cap="none">
                <a:solidFill>
                  <a:schemeClr val="lt2"/>
                </a:solidFill>
                <a:latin typeface="Verdana"/>
                <a:ea typeface="Verdana"/>
                <a:cs typeface="Verdana"/>
                <a:sym typeface="Verdana"/>
              </a:defRPr>
            </a:lvl9pPr>
          </a:lstStyle>
          <a:p>
            <a:endParaRPr/>
          </a:p>
        </p:txBody>
      </p:sp>
      <p:sp>
        <p:nvSpPr>
          <p:cNvPr id="246" name="Shape 246"/>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700"/>
              </a:spcBef>
              <a:spcAft>
                <a:spcPts val="0"/>
              </a:spcAft>
              <a:buClr>
                <a:schemeClr val="lt2"/>
              </a:buClr>
              <a:buFont typeface="Verdana"/>
              <a:buNone/>
              <a:defRPr sz="1400" b="0" i="0" u="none" strike="noStrike" cap="none">
                <a:solidFill>
                  <a:schemeClr val="lt2"/>
                </a:solidFill>
                <a:latin typeface="Verdana"/>
                <a:ea typeface="Verdana"/>
                <a:cs typeface="Verdana"/>
                <a:sym typeface="Verdana"/>
              </a:defRPr>
            </a:lvl1pPr>
            <a:lvl2pPr marL="457200" marR="0" lvl="1" indent="0" algn="l" rtl="0">
              <a:spcBef>
                <a:spcPts val="1200"/>
              </a:spcBef>
              <a:spcAft>
                <a:spcPts val="0"/>
              </a:spcAft>
              <a:buClr>
                <a:schemeClr val="lt2"/>
              </a:buClr>
              <a:buFont typeface="Verdana"/>
              <a:buNone/>
              <a:defRPr sz="1200" b="0" i="0" u="none" strike="noStrike" cap="none">
                <a:solidFill>
                  <a:schemeClr val="lt2"/>
                </a:solidFill>
                <a:latin typeface="Verdana"/>
                <a:ea typeface="Verdana"/>
                <a:cs typeface="Verdana"/>
                <a:sym typeface="Verdana"/>
              </a:defRPr>
            </a:lvl2pPr>
            <a:lvl3pPr marL="914400" marR="0" lvl="2" indent="0" algn="l" rtl="0">
              <a:spcBef>
                <a:spcPts val="250"/>
              </a:spcBef>
              <a:spcAft>
                <a:spcPts val="0"/>
              </a:spcAft>
              <a:buClr>
                <a:schemeClr val="lt2"/>
              </a:buClr>
              <a:buFont typeface="Verdana"/>
              <a:buNone/>
              <a:defRPr sz="1000" b="0" i="0" u="none" strike="noStrike" cap="none">
                <a:solidFill>
                  <a:schemeClr val="lt2"/>
                </a:solidFill>
                <a:latin typeface="Verdana"/>
                <a:ea typeface="Verdana"/>
                <a:cs typeface="Verdana"/>
                <a:sym typeface="Verdana"/>
              </a:defRPr>
            </a:lvl3pPr>
            <a:lvl4pPr marL="1371600" marR="0" lvl="3" indent="0" algn="l" rtl="0">
              <a:spcBef>
                <a:spcPts val="225"/>
              </a:spcBef>
              <a:spcAft>
                <a:spcPts val="0"/>
              </a:spcAft>
              <a:buClr>
                <a:schemeClr val="lt2"/>
              </a:buClr>
              <a:buFont typeface="Verdana"/>
              <a:buNone/>
              <a:defRPr sz="900" b="0" i="0" u="none" strike="noStrike" cap="none">
                <a:solidFill>
                  <a:schemeClr val="lt2"/>
                </a:solidFill>
                <a:latin typeface="Verdana"/>
                <a:ea typeface="Verdana"/>
                <a:cs typeface="Verdana"/>
                <a:sym typeface="Verdana"/>
              </a:defRPr>
            </a:lvl4pPr>
            <a:lvl5pPr marL="1828800" marR="0" lvl="4" indent="0" algn="l" rtl="0">
              <a:spcBef>
                <a:spcPts val="225"/>
              </a:spcBef>
              <a:spcAft>
                <a:spcPts val="0"/>
              </a:spcAft>
              <a:buClr>
                <a:schemeClr val="lt2"/>
              </a:buClr>
              <a:buFont typeface="Verdana"/>
              <a:buNone/>
              <a:defRPr sz="900" b="0" i="0" u="none" strike="noStrike" cap="none">
                <a:solidFill>
                  <a:schemeClr val="lt2"/>
                </a:solidFill>
                <a:latin typeface="Verdana"/>
                <a:ea typeface="Verdana"/>
                <a:cs typeface="Verdana"/>
                <a:sym typeface="Verdana"/>
              </a:defRPr>
            </a:lvl5pPr>
            <a:lvl6pPr marL="2286000" marR="0" lvl="5" indent="0" algn="l" rtl="0">
              <a:spcBef>
                <a:spcPts val="225"/>
              </a:spcBef>
              <a:spcAft>
                <a:spcPts val="0"/>
              </a:spcAft>
              <a:buClr>
                <a:schemeClr val="lt2"/>
              </a:buClr>
              <a:buFont typeface="Verdana"/>
              <a:buNone/>
              <a:defRPr sz="900" b="0" i="0" u="none" strike="noStrike" cap="none">
                <a:solidFill>
                  <a:schemeClr val="lt2"/>
                </a:solidFill>
                <a:latin typeface="Verdana"/>
                <a:ea typeface="Verdana"/>
                <a:cs typeface="Verdana"/>
                <a:sym typeface="Verdana"/>
              </a:defRPr>
            </a:lvl6pPr>
            <a:lvl7pPr marL="2743200" marR="0" lvl="6" indent="0" algn="l" rtl="0">
              <a:spcBef>
                <a:spcPts val="225"/>
              </a:spcBef>
              <a:spcAft>
                <a:spcPts val="0"/>
              </a:spcAft>
              <a:buClr>
                <a:schemeClr val="lt2"/>
              </a:buClr>
              <a:buFont typeface="Verdana"/>
              <a:buNone/>
              <a:defRPr sz="900" b="0" i="0" u="none" strike="noStrike" cap="none">
                <a:solidFill>
                  <a:schemeClr val="lt2"/>
                </a:solidFill>
                <a:latin typeface="Verdana"/>
                <a:ea typeface="Verdana"/>
                <a:cs typeface="Verdana"/>
                <a:sym typeface="Verdana"/>
              </a:defRPr>
            </a:lvl7pPr>
            <a:lvl8pPr marL="3200400" marR="0" lvl="7" indent="0" algn="l" rtl="0">
              <a:spcBef>
                <a:spcPts val="225"/>
              </a:spcBef>
              <a:spcAft>
                <a:spcPts val="0"/>
              </a:spcAft>
              <a:buClr>
                <a:schemeClr val="lt2"/>
              </a:buClr>
              <a:buFont typeface="Verdana"/>
              <a:buNone/>
              <a:defRPr sz="900" b="0" i="0" u="none" strike="noStrike" cap="none">
                <a:solidFill>
                  <a:schemeClr val="lt2"/>
                </a:solidFill>
                <a:latin typeface="Verdana"/>
                <a:ea typeface="Verdana"/>
                <a:cs typeface="Verdana"/>
                <a:sym typeface="Verdana"/>
              </a:defRPr>
            </a:lvl8pPr>
            <a:lvl9pPr marL="3657600" marR="0" lvl="8" indent="0" algn="l" rtl="0">
              <a:spcBef>
                <a:spcPts val="225"/>
              </a:spcBef>
              <a:spcAft>
                <a:spcPts val="0"/>
              </a:spcAft>
              <a:buClr>
                <a:schemeClr val="lt2"/>
              </a:buClr>
              <a:buFont typeface="Verdana"/>
              <a:buNone/>
              <a:defRPr sz="900" b="0" i="0" u="none" strike="noStrike" cap="none">
                <a:solidFill>
                  <a:schemeClr val="lt2"/>
                </a:solidFill>
                <a:latin typeface="Verdana"/>
                <a:ea typeface="Verdana"/>
                <a:cs typeface="Verdana"/>
                <a:sym typeface="Verdana"/>
              </a:defRPr>
            </a:lvl9pPr>
          </a:lstStyle>
          <a:p>
            <a:endParaRPr/>
          </a:p>
        </p:txBody>
      </p:sp>
      <p:sp>
        <p:nvSpPr>
          <p:cNvPr id="247" name="Shape 247"/>
          <p:cNvSpPr txBox="1">
            <a:spLocks noGrp="1"/>
          </p:cNvSpPr>
          <p:nvPr>
            <p:ph type="sldNum" idx="12"/>
          </p:nvPr>
        </p:nvSpPr>
        <p:spPr>
          <a:xfrm>
            <a:off x="350837" y="6356350"/>
            <a:ext cx="409575" cy="2174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a:solidFill>
                  <a:schemeClr val="lt2"/>
                </a:solidFill>
                <a:latin typeface="Verdana"/>
                <a:ea typeface="Verdana"/>
                <a:cs typeface="Verdana"/>
                <a:sym typeface="Verdana"/>
              </a:rPr>
              <a:t>‹#›</a:t>
            </a:fld>
            <a:endParaRPr lang="en-US" sz="800">
              <a:solidFill>
                <a:schemeClr val="lt2"/>
              </a:solidFill>
              <a:latin typeface="Verdana"/>
              <a:ea typeface="Verdana"/>
              <a:cs typeface="Verdana"/>
              <a:sym typeface="Verdana"/>
            </a:endParaRPr>
          </a:p>
        </p:txBody>
      </p:sp>
      <p:sp>
        <p:nvSpPr>
          <p:cNvPr id="248" name="Shape 248"/>
          <p:cNvSpPr txBox="1">
            <a:spLocks noGrp="1"/>
          </p:cNvSpPr>
          <p:nvPr>
            <p:ph type="ftr" idx="11"/>
          </p:nvPr>
        </p:nvSpPr>
        <p:spPr>
          <a:xfrm>
            <a:off x="568325" y="6356350"/>
            <a:ext cx="4691063" cy="287338"/>
          </a:xfrm>
          <a:prstGeom prst="rect">
            <a:avLst/>
          </a:prstGeom>
          <a:noFill/>
          <a:ln>
            <a:noFill/>
          </a:ln>
        </p:spPr>
        <p:txBody>
          <a:bodyPr lIns="91425" tIns="91425" rIns="91425" bIns="91425" anchor="t" anchorCtr="0"/>
          <a:lstStyle>
            <a:lvl1pPr marL="0" marR="0" lvl="0" indent="0" algn="l" rtl="0">
              <a:spcBef>
                <a:spcPts val="0"/>
              </a:spcBef>
              <a:spcAft>
                <a:spcPts val="0"/>
              </a:spcAft>
              <a:buNone/>
              <a:defRPr sz="800">
                <a:solidFill>
                  <a:schemeClr val="dk1"/>
                </a:solidFill>
                <a:latin typeface="Verdana"/>
                <a:ea typeface="Verdana"/>
                <a:cs typeface="Verdana"/>
                <a:sym typeface="Verdana"/>
              </a:defRPr>
            </a:lvl1pPr>
            <a:lvl2pPr marL="457200" marR="0" lvl="1" indent="0" algn="l" rtl="0">
              <a:spcBef>
                <a:spcPts val="0"/>
              </a:spcBef>
              <a:spcAft>
                <a:spcPts val="0"/>
              </a:spcAft>
              <a:buNone/>
              <a:defRPr sz="2400" b="0" i="0" u="none" strike="noStrike" cap="none">
                <a:solidFill>
                  <a:schemeClr val="dk1"/>
                </a:solidFill>
                <a:latin typeface="Verdana"/>
                <a:ea typeface="Verdana"/>
                <a:cs typeface="Verdana"/>
                <a:sym typeface="Verdana"/>
              </a:defRPr>
            </a:lvl2pPr>
            <a:lvl3pPr marL="914400" marR="0" lvl="2" indent="0" algn="l" rtl="0">
              <a:spcBef>
                <a:spcPts val="0"/>
              </a:spcBef>
              <a:spcAft>
                <a:spcPts val="0"/>
              </a:spcAft>
              <a:buNone/>
              <a:defRPr sz="2400" b="0" i="0" u="none" strike="noStrike" cap="none">
                <a:solidFill>
                  <a:schemeClr val="dk1"/>
                </a:solidFill>
                <a:latin typeface="Verdana"/>
                <a:ea typeface="Verdana"/>
                <a:cs typeface="Verdana"/>
                <a:sym typeface="Verdana"/>
              </a:defRPr>
            </a:lvl3pPr>
            <a:lvl4pPr marL="1371600" marR="0" lvl="3" indent="0" algn="l" rtl="0">
              <a:spcBef>
                <a:spcPts val="0"/>
              </a:spcBef>
              <a:spcAft>
                <a:spcPts val="0"/>
              </a:spcAft>
              <a:buNone/>
              <a:defRPr sz="2400" b="0" i="0" u="none" strike="noStrike" cap="none">
                <a:solidFill>
                  <a:schemeClr val="dk1"/>
                </a:solidFill>
                <a:latin typeface="Verdana"/>
                <a:ea typeface="Verdana"/>
                <a:cs typeface="Verdana"/>
                <a:sym typeface="Verdana"/>
              </a:defRPr>
            </a:lvl4pPr>
            <a:lvl5pPr marL="1828800" marR="0" lvl="4" indent="0" algn="l" rtl="0">
              <a:spcBef>
                <a:spcPts val="0"/>
              </a:spcBef>
              <a:spcAft>
                <a:spcPts val="0"/>
              </a:spcAft>
              <a:buNone/>
              <a:defRPr sz="2400" b="0" i="0" u="none" strike="noStrike" cap="none">
                <a:solidFill>
                  <a:schemeClr val="dk1"/>
                </a:solidFill>
                <a:latin typeface="Verdana"/>
                <a:ea typeface="Verdana"/>
                <a:cs typeface="Verdana"/>
                <a:sym typeface="Verdana"/>
              </a:defRPr>
            </a:lvl5pPr>
            <a:lvl6pPr marL="2286000" marR="0" lvl="5" indent="0" algn="l" rtl="0">
              <a:spcBef>
                <a:spcPts val="0"/>
              </a:spcBef>
              <a:buNone/>
              <a:defRPr sz="2400" b="0" i="0" u="none" strike="noStrike" cap="none">
                <a:solidFill>
                  <a:schemeClr val="dk1"/>
                </a:solidFill>
                <a:latin typeface="Verdana"/>
                <a:ea typeface="Verdana"/>
                <a:cs typeface="Verdana"/>
                <a:sym typeface="Verdana"/>
              </a:defRPr>
            </a:lvl6pPr>
            <a:lvl7pPr marL="2743200" marR="0" lvl="6" indent="0" algn="l" rtl="0">
              <a:spcBef>
                <a:spcPts val="0"/>
              </a:spcBef>
              <a:buNone/>
              <a:defRPr sz="2400" b="0" i="0" u="none" strike="noStrike" cap="none">
                <a:solidFill>
                  <a:schemeClr val="dk1"/>
                </a:solidFill>
                <a:latin typeface="Verdana"/>
                <a:ea typeface="Verdana"/>
                <a:cs typeface="Verdana"/>
                <a:sym typeface="Verdana"/>
              </a:defRPr>
            </a:lvl7pPr>
            <a:lvl8pPr marL="3200400" marR="0" lvl="7" indent="0" algn="l" rtl="0">
              <a:spcBef>
                <a:spcPts val="0"/>
              </a:spcBef>
              <a:buNone/>
              <a:defRPr sz="2400" b="0" i="0" u="none" strike="noStrike" cap="none">
                <a:solidFill>
                  <a:schemeClr val="dk1"/>
                </a:solidFill>
                <a:latin typeface="Verdana"/>
                <a:ea typeface="Verdana"/>
                <a:cs typeface="Verdana"/>
                <a:sym typeface="Verdana"/>
              </a:defRPr>
            </a:lvl8pPr>
            <a:lvl9pPr marL="3657600" marR="0" lvl="8" indent="0" algn="l" rtl="0">
              <a:spcBef>
                <a:spcPts val="0"/>
              </a:spcBef>
              <a:buNone/>
              <a:defRPr sz="2400" b="0" i="0" u="none" strike="noStrike" cap="none">
                <a:solidFill>
                  <a:schemeClr val="dk1"/>
                </a:solidFill>
                <a:latin typeface="Verdana"/>
                <a:ea typeface="Verdana"/>
                <a:cs typeface="Verdana"/>
                <a:sym typeface="Verdana"/>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249"/>
        <p:cNvGrpSpPr/>
        <p:nvPr/>
      </p:nvGrpSpPr>
      <p:grpSpPr>
        <a:xfrm>
          <a:off x="0" y="0"/>
          <a:ext cx="0" cy="0"/>
          <a:chOff x="0" y="0"/>
          <a:chExt cx="0" cy="0"/>
        </a:xfrm>
      </p:grpSpPr>
      <p:sp>
        <p:nvSpPr>
          <p:cNvPr id="250" name="Shape 250"/>
          <p:cNvSpPr txBox="1">
            <a:spLocks noGrp="1"/>
          </p:cNvSpPr>
          <p:nvPr>
            <p:ph type="title"/>
          </p:nvPr>
        </p:nvSpPr>
        <p:spPr>
          <a:xfrm>
            <a:off x="328612" y="328612"/>
            <a:ext cx="8375649" cy="84455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2600" b="1" i="0" u="none" strike="noStrike" cap="none">
                <a:solidFill>
                  <a:schemeClr val="hlink"/>
                </a:solidFill>
                <a:latin typeface="Verdana"/>
                <a:ea typeface="Verdana"/>
                <a:cs typeface="Verdana"/>
                <a:sym typeface="Verdana"/>
              </a:defRPr>
            </a:lvl1pPr>
            <a:lvl2pPr marL="0" marR="0" lvl="1" indent="0" algn="l" rtl="0">
              <a:spcBef>
                <a:spcPts val="0"/>
              </a:spcBef>
              <a:spcAft>
                <a:spcPts val="0"/>
              </a:spcAft>
              <a:buNone/>
              <a:defRPr sz="2600" b="1" i="0" u="none" strike="noStrike" cap="none">
                <a:solidFill>
                  <a:schemeClr val="hlink"/>
                </a:solidFill>
                <a:latin typeface="Verdana"/>
                <a:ea typeface="Verdana"/>
                <a:cs typeface="Verdana"/>
                <a:sym typeface="Verdana"/>
              </a:defRPr>
            </a:lvl2pPr>
            <a:lvl3pPr marL="0" marR="0" lvl="2" indent="0" algn="l" rtl="0">
              <a:spcBef>
                <a:spcPts val="0"/>
              </a:spcBef>
              <a:spcAft>
                <a:spcPts val="0"/>
              </a:spcAft>
              <a:buNone/>
              <a:defRPr sz="2600" b="1" i="0" u="none" strike="noStrike" cap="none">
                <a:solidFill>
                  <a:schemeClr val="hlink"/>
                </a:solidFill>
                <a:latin typeface="Verdana"/>
                <a:ea typeface="Verdana"/>
                <a:cs typeface="Verdana"/>
                <a:sym typeface="Verdana"/>
              </a:defRPr>
            </a:lvl3pPr>
            <a:lvl4pPr marL="0" marR="0" lvl="3" indent="0" algn="l" rtl="0">
              <a:spcBef>
                <a:spcPts val="0"/>
              </a:spcBef>
              <a:spcAft>
                <a:spcPts val="0"/>
              </a:spcAft>
              <a:buNone/>
              <a:defRPr sz="2600" b="1" i="0" u="none" strike="noStrike" cap="none">
                <a:solidFill>
                  <a:schemeClr val="hlink"/>
                </a:solidFill>
                <a:latin typeface="Verdana"/>
                <a:ea typeface="Verdana"/>
                <a:cs typeface="Verdana"/>
                <a:sym typeface="Verdana"/>
              </a:defRPr>
            </a:lvl4pPr>
            <a:lvl5pPr marL="0" marR="0" lvl="4" indent="0" algn="l" rtl="0">
              <a:spcBef>
                <a:spcPts val="0"/>
              </a:spcBef>
              <a:spcAft>
                <a:spcPts val="0"/>
              </a:spcAft>
              <a:buNone/>
              <a:defRPr sz="2600" b="1" i="0" u="none" strike="noStrike" cap="none">
                <a:solidFill>
                  <a:schemeClr val="hlink"/>
                </a:solidFill>
                <a:latin typeface="Verdana"/>
                <a:ea typeface="Verdana"/>
                <a:cs typeface="Verdana"/>
                <a:sym typeface="Verdana"/>
              </a:defRPr>
            </a:lvl5pPr>
            <a:lvl6pPr marL="457200" marR="0" lvl="5" indent="0" algn="l" rtl="0">
              <a:spcBef>
                <a:spcPts val="0"/>
              </a:spcBef>
              <a:spcAft>
                <a:spcPts val="0"/>
              </a:spcAft>
              <a:buNone/>
              <a:defRPr sz="2600" b="1" i="0" u="none" strike="noStrike" cap="none">
                <a:solidFill>
                  <a:schemeClr val="hlink"/>
                </a:solidFill>
                <a:latin typeface="Verdana"/>
                <a:ea typeface="Verdana"/>
                <a:cs typeface="Verdana"/>
                <a:sym typeface="Verdana"/>
              </a:defRPr>
            </a:lvl6pPr>
            <a:lvl7pPr marL="914400" marR="0" lvl="6" indent="0" algn="l" rtl="0">
              <a:spcBef>
                <a:spcPts val="0"/>
              </a:spcBef>
              <a:spcAft>
                <a:spcPts val="0"/>
              </a:spcAft>
              <a:buNone/>
              <a:defRPr sz="2600" b="1" i="0" u="none" strike="noStrike" cap="none">
                <a:solidFill>
                  <a:schemeClr val="hlink"/>
                </a:solidFill>
                <a:latin typeface="Verdana"/>
                <a:ea typeface="Verdana"/>
                <a:cs typeface="Verdana"/>
                <a:sym typeface="Verdana"/>
              </a:defRPr>
            </a:lvl7pPr>
            <a:lvl8pPr marL="1371600" marR="0" lvl="7" indent="0" algn="l" rtl="0">
              <a:spcBef>
                <a:spcPts val="0"/>
              </a:spcBef>
              <a:spcAft>
                <a:spcPts val="0"/>
              </a:spcAft>
              <a:buNone/>
              <a:defRPr sz="2600" b="1" i="0" u="none" strike="noStrike" cap="none">
                <a:solidFill>
                  <a:schemeClr val="hlink"/>
                </a:solidFill>
                <a:latin typeface="Verdana"/>
                <a:ea typeface="Verdana"/>
                <a:cs typeface="Verdana"/>
                <a:sym typeface="Verdana"/>
              </a:defRPr>
            </a:lvl8pPr>
            <a:lvl9pPr marL="1828800" marR="0" lvl="8" indent="0" algn="l" rtl="0">
              <a:spcBef>
                <a:spcPts val="0"/>
              </a:spcBef>
              <a:spcAft>
                <a:spcPts val="0"/>
              </a:spcAft>
              <a:buNone/>
              <a:defRPr sz="2600" b="1" i="0" u="none" strike="noStrike" cap="none">
                <a:solidFill>
                  <a:schemeClr val="hlink"/>
                </a:solidFill>
                <a:latin typeface="Verdana"/>
                <a:ea typeface="Verdana"/>
                <a:cs typeface="Verdana"/>
                <a:sym typeface="Verdana"/>
              </a:defRPr>
            </a:lvl9pPr>
          </a:lstStyle>
          <a:p>
            <a:endParaRPr/>
          </a:p>
        </p:txBody>
      </p:sp>
      <p:sp>
        <p:nvSpPr>
          <p:cNvPr id="251" name="Shape 251"/>
          <p:cNvSpPr txBox="1">
            <a:spLocks noGrp="1"/>
          </p:cNvSpPr>
          <p:nvPr>
            <p:ph type="body" idx="1"/>
          </p:nvPr>
        </p:nvSpPr>
        <p:spPr>
          <a:xfrm rot="5400000">
            <a:off x="2355850" y="-263524"/>
            <a:ext cx="4344986" cy="8348661"/>
          </a:xfrm>
          <a:prstGeom prst="rect">
            <a:avLst/>
          </a:prstGeom>
          <a:noFill/>
          <a:ln>
            <a:noFill/>
          </a:ln>
        </p:spPr>
        <p:txBody>
          <a:bodyPr lIns="91425" tIns="91425" rIns="91425" bIns="91425" anchor="t" anchorCtr="0"/>
          <a:lstStyle>
            <a:lvl1pPr marL="342900" marR="0" lvl="0" indent="-342900" algn="l" rtl="0">
              <a:spcBef>
                <a:spcPts val="900"/>
              </a:spcBef>
              <a:spcAft>
                <a:spcPts val="0"/>
              </a:spcAft>
              <a:buNone/>
              <a:defRPr sz="1800" b="0" i="0" u="none" strike="noStrike" cap="none">
                <a:solidFill>
                  <a:schemeClr val="lt2"/>
                </a:solidFill>
                <a:latin typeface="Verdana"/>
                <a:ea typeface="Verdana"/>
                <a:cs typeface="Verdana"/>
                <a:sym typeface="Verdana"/>
              </a:defRPr>
            </a:lvl1pPr>
            <a:lvl2pPr marL="223838" marR="0" lvl="1" indent="-132398" algn="l" rtl="0">
              <a:spcBef>
                <a:spcPts val="1800"/>
              </a:spcBef>
              <a:spcAft>
                <a:spcPts val="0"/>
              </a:spcAft>
              <a:buClr>
                <a:schemeClr val="lt2"/>
              </a:buClr>
              <a:buSzPct val="79999"/>
              <a:buFont typeface="Verdana"/>
              <a:buChar char="•"/>
              <a:defRPr sz="1800" b="0" i="0" u="none" strike="noStrike" cap="none">
                <a:solidFill>
                  <a:schemeClr val="lt2"/>
                </a:solidFill>
                <a:latin typeface="Verdana"/>
                <a:ea typeface="Verdana"/>
                <a:cs typeface="Verdana"/>
                <a:sym typeface="Verdana"/>
              </a:defRPr>
            </a:lvl2pPr>
            <a:lvl3pPr marL="693738" marR="0" lvl="2" indent="-122237" algn="l" rtl="0">
              <a:spcBef>
                <a:spcPts val="450"/>
              </a:spcBef>
              <a:spcAft>
                <a:spcPts val="0"/>
              </a:spcAft>
              <a:buClr>
                <a:schemeClr val="lt2"/>
              </a:buClr>
              <a:buSzPct val="100000"/>
              <a:buFont typeface="Verdana"/>
              <a:buChar char="–"/>
              <a:defRPr sz="1800" b="0" i="0" u="none" strike="noStrike" cap="none">
                <a:solidFill>
                  <a:schemeClr val="lt2"/>
                </a:solidFill>
                <a:latin typeface="Verdana"/>
                <a:ea typeface="Verdana"/>
                <a:cs typeface="Verdana"/>
                <a:sym typeface="Verdana"/>
              </a:defRPr>
            </a:lvl3pPr>
            <a:lvl4pPr marL="1120775" marR="0" lvl="3" indent="-140335" algn="l" rtl="0">
              <a:spcBef>
                <a:spcPts val="450"/>
              </a:spcBef>
              <a:spcAft>
                <a:spcPts val="0"/>
              </a:spcAft>
              <a:buClr>
                <a:schemeClr val="lt2"/>
              </a:buClr>
              <a:buSzPct val="79999"/>
              <a:buFont typeface="Verdana"/>
              <a:buChar char="•"/>
              <a:defRPr sz="1800" b="0" i="0" u="none" strike="noStrike" cap="none">
                <a:solidFill>
                  <a:schemeClr val="lt2"/>
                </a:solidFill>
                <a:latin typeface="Verdana"/>
                <a:ea typeface="Verdana"/>
                <a:cs typeface="Verdana"/>
                <a:sym typeface="Verdana"/>
              </a:defRPr>
            </a:lvl4pPr>
            <a:lvl5pPr marL="1608138" marR="0" lvl="4" indent="-122237" algn="l" rtl="0">
              <a:spcBef>
                <a:spcPts val="450"/>
              </a:spcBef>
              <a:spcAft>
                <a:spcPts val="0"/>
              </a:spcAft>
              <a:buClr>
                <a:schemeClr val="lt2"/>
              </a:buClr>
              <a:buSzPct val="100000"/>
              <a:buFont typeface="Verdana"/>
              <a:buChar char="–"/>
              <a:defRPr sz="1800" b="0" i="0" u="none" strike="noStrike" cap="none">
                <a:solidFill>
                  <a:schemeClr val="lt2"/>
                </a:solidFill>
                <a:latin typeface="Verdana"/>
                <a:ea typeface="Verdana"/>
                <a:cs typeface="Verdana"/>
                <a:sym typeface="Verdana"/>
              </a:defRPr>
            </a:lvl5pPr>
            <a:lvl6pPr marL="2065338" marR="0" lvl="5" indent="-122238" algn="l" rtl="0">
              <a:spcBef>
                <a:spcPts val="450"/>
              </a:spcBef>
              <a:spcAft>
                <a:spcPts val="0"/>
              </a:spcAft>
              <a:buClr>
                <a:schemeClr val="lt2"/>
              </a:buClr>
              <a:buSzPct val="100000"/>
              <a:buFont typeface="Verdana"/>
              <a:buChar char="–"/>
              <a:defRPr sz="1800" b="0" i="0" u="none" strike="noStrike" cap="none">
                <a:solidFill>
                  <a:schemeClr val="lt2"/>
                </a:solidFill>
                <a:latin typeface="Verdana"/>
                <a:ea typeface="Verdana"/>
                <a:cs typeface="Verdana"/>
                <a:sym typeface="Verdana"/>
              </a:defRPr>
            </a:lvl6pPr>
            <a:lvl7pPr marL="2522538" marR="0" lvl="6" indent="-122238" algn="l" rtl="0">
              <a:spcBef>
                <a:spcPts val="450"/>
              </a:spcBef>
              <a:spcAft>
                <a:spcPts val="0"/>
              </a:spcAft>
              <a:buClr>
                <a:schemeClr val="lt2"/>
              </a:buClr>
              <a:buSzPct val="100000"/>
              <a:buFont typeface="Verdana"/>
              <a:buChar char="–"/>
              <a:defRPr sz="1800" b="0" i="0" u="none" strike="noStrike" cap="none">
                <a:solidFill>
                  <a:schemeClr val="lt2"/>
                </a:solidFill>
                <a:latin typeface="Verdana"/>
                <a:ea typeface="Verdana"/>
                <a:cs typeface="Verdana"/>
                <a:sym typeface="Verdana"/>
              </a:defRPr>
            </a:lvl7pPr>
            <a:lvl8pPr marL="2979738" marR="0" lvl="7" indent="-122238" algn="l" rtl="0">
              <a:spcBef>
                <a:spcPts val="450"/>
              </a:spcBef>
              <a:spcAft>
                <a:spcPts val="0"/>
              </a:spcAft>
              <a:buClr>
                <a:schemeClr val="lt2"/>
              </a:buClr>
              <a:buSzPct val="100000"/>
              <a:buFont typeface="Verdana"/>
              <a:buChar char="–"/>
              <a:defRPr sz="1800" b="0" i="0" u="none" strike="noStrike" cap="none">
                <a:solidFill>
                  <a:schemeClr val="lt2"/>
                </a:solidFill>
                <a:latin typeface="Verdana"/>
                <a:ea typeface="Verdana"/>
                <a:cs typeface="Verdana"/>
                <a:sym typeface="Verdana"/>
              </a:defRPr>
            </a:lvl8pPr>
            <a:lvl9pPr marL="3436938" marR="0" lvl="8" indent="-122237" algn="l" rtl="0">
              <a:spcBef>
                <a:spcPts val="450"/>
              </a:spcBef>
              <a:spcAft>
                <a:spcPts val="0"/>
              </a:spcAft>
              <a:buClr>
                <a:schemeClr val="lt2"/>
              </a:buClr>
              <a:buSzPct val="100000"/>
              <a:buFont typeface="Verdana"/>
              <a:buChar char="–"/>
              <a:defRPr sz="1800" b="0" i="0" u="none" strike="noStrike" cap="none">
                <a:solidFill>
                  <a:schemeClr val="lt2"/>
                </a:solidFill>
                <a:latin typeface="Verdana"/>
                <a:ea typeface="Verdana"/>
                <a:cs typeface="Verdana"/>
                <a:sym typeface="Verdana"/>
              </a:defRPr>
            </a:lvl9pPr>
          </a:lstStyle>
          <a:p>
            <a:endParaRPr/>
          </a:p>
        </p:txBody>
      </p:sp>
      <p:sp>
        <p:nvSpPr>
          <p:cNvPr id="252" name="Shape 252"/>
          <p:cNvSpPr txBox="1">
            <a:spLocks noGrp="1"/>
          </p:cNvSpPr>
          <p:nvPr>
            <p:ph type="sldNum" idx="12"/>
          </p:nvPr>
        </p:nvSpPr>
        <p:spPr>
          <a:xfrm>
            <a:off x="350837" y="6356350"/>
            <a:ext cx="409575" cy="2174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a:solidFill>
                  <a:schemeClr val="lt2"/>
                </a:solidFill>
                <a:latin typeface="Verdana"/>
                <a:ea typeface="Verdana"/>
                <a:cs typeface="Verdana"/>
                <a:sym typeface="Verdana"/>
              </a:rPr>
              <a:t>‹#›</a:t>
            </a:fld>
            <a:endParaRPr lang="en-US" sz="800">
              <a:solidFill>
                <a:schemeClr val="lt2"/>
              </a:solidFill>
              <a:latin typeface="Verdana"/>
              <a:ea typeface="Verdana"/>
              <a:cs typeface="Verdana"/>
              <a:sym typeface="Verdana"/>
            </a:endParaRPr>
          </a:p>
        </p:txBody>
      </p:sp>
      <p:sp>
        <p:nvSpPr>
          <p:cNvPr id="253" name="Shape 253"/>
          <p:cNvSpPr txBox="1">
            <a:spLocks noGrp="1"/>
          </p:cNvSpPr>
          <p:nvPr>
            <p:ph type="ftr" idx="11"/>
          </p:nvPr>
        </p:nvSpPr>
        <p:spPr>
          <a:xfrm>
            <a:off x="568325" y="6356350"/>
            <a:ext cx="4691063" cy="287338"/>
          </a:xfrm>
          <a:prstGeom prst="rect">
            <a:avLst/>
          </a:prstGeom>
          <a:noFill/>
          <a:ln>
            <a:noFill/>
          </a:ln>
        </p:spPr>
        <p:txBody>
          <a:bodyPr lIns="91425" tIns="91425" rIns="91425" bIns="91425" anchor="t" anchorCtr="0"/>
          <a:lstStyle>
            <a:lvl1pPr marL="0" marR="0" lvl="0" indent="0" algn="l" rtl="0">
              <a:spcBef>
                <a:spcPts val="0"/>
              </a:spcBef>
              <a:spcAft>
                <a:spcPts val="0"/>
              </a:spcAft>
              <a:buNone/>
              <a:defRPr sz="800">
                <a:solidFill>
                  <a:schemeClr val="dk1"/>
                </a:solidFill>
                <a:latin typeface="Verdana"/>
                <a:ea typeface="Verdana"/>
                <a:cs typeface="Verdana"/>
                <a:sym typeface="Verdana"/>
              </a:defRPr>
            </a:lvl1pPr>
            <a:lvl2pPr marL="457200" marR="0" lvl="1" indent="0" algn="l" rtl="0">
              <a:spcBef>
                <a:spcPts val="0"/>
              </a:spcBef>
              <a:spcAft>
                <a:spcPts val="0"/>
              </a:spcAft>
              <a:buNone/>
              <a:defRPr sz="2400" b="0" i="0" u="none" strike="noStrike" cap="none">
                <a:solidFill>
                  <a:schemeClr val="dk1"/>
                </a:solidFill>
                <a:latin typeface="Verdana"/>
                <a:ea typeface="Verdana"/>
                <a:cs typeface="Verdana"/>
                <a:sym typeface="Verdana"/>
              </a:defRPr>
            </a:lvl2pPr>
            <a:lvl3pPr marL="914400" marR="0" lvl="2" indent="0" algn="l" rtl="0">
              <a:spcBef>
                <a:spcPts val="0"/>
              </a:spcBef>
              <a:spcAft>
                <a:spcPts val="0"/>
              </a:spcAft>
              <a:buNone/>
              <a:defRPr sz="2400" b="0" i="0" u="none" strike="noStrike" cap="none">
                <a:solidFill>
                  <a:schemeClr val="dk1"/>
                </a:solidFill>
                <a:latin typeface="Verdana"/>
                <a:ea typeface="Verdana"/>
                <a:cs typeface="Verdana"/>
                <a:sym typeface="Verdana"/>
              </a:defRPr>
            </a:lvl3pPr>
            <a:lvl4pPr marL="1371600" marR="0" lvl="3" indent="0" algn="l" rtl="0">
              <a:spcBef>
                <a:spcPts val="0"/>
              </a:spcBef>
              <a:spcAft>
                <a:spcPts val="0"/>
              </a:spcAft>
              <a:buNone/>
              <a:defRPr sz="2400" b="0" i="0" u="none" strike="noStrike" cap="none">
                <a:solidFill>
                  <a:schemeClr val="dk1"/>
                </a:solidFill>
                <a:latin typeface="Verdana"/>
                <a:ea typeface="Verdana"/>
                <a:cs typeface="Verdana"/>
                <a:sym typeface="Verdana"/>
              </a:defRPr>
            </a:lvl4pPr>
            <a:lvl5pPr marL="1828800" marR="0" lvl="4" indent="0" algn="l" rtl="0">
              <a:spcBef>
                <a:spcPts val="0"/>
              </a:spcBef>
              <a:spcAft>
                <a:spcPts val="0"/>
              </a:spcAft>
              <a:buNone/>
              <a:defRPr sz="2400" b="0" i="0" u="none" strike="noStrike" cap="none">
                <a:solidFill>
                  <a:schemeClr val="dk1"/>
                </a:solidFill>
                <a:latin typeface="Verdana"/>
                <a:ea typeface="Verdana"/>
                <a:cs typeface="Verdana"/>
                <a:sym typeface="Verdana"/>
              </a:defRPr>
            </a:lvl5pPr>
            <a:lvl6pPr marL="2286000" marR="0" lvl="5" indent="0" algn="l" rtl="0">
              <a:spcBef>
                <a:spcPts val="0"/>
              </a:spcBef>
              <a:buNone/>
              <a:defRPr sz="2400" b="0" i="0" u="none" strike="noStrike" cap="none">
                <a:solidFill>
                  <a:schemeClr val="dk1"/>
                </a:solidFill>
                <a:latin typeface="Verdana"/>
                <a:ea typeface="Verdana"/>
                <a:cs typeface="Verdana"/>
                <a:sym typeface="Verdana"/>
              </a:defRPr>
            </a:lvl6pPr>
            <a:lvl7pPr marL="2743200" marR="0" lvl="6" indent="0" algn="l" rtl="0">
              <a:spcBef>
                <a:spcPts val="0"/>
              </a:spcBef>
              <a:buNone/>
              <a:defRPr sz="2400" b="0" i="0" u="none" strike="noStrike" cap="none">
                <a:solidFill>
                  <a:schemeClr val="dk1"/>
                </a:solidFill>
                <a:latin typeface="Verdana"/>
                <a:ea typeface="Verdana"/>
                <a:cs typeface="Verdana"/>
                <a:sym typeface="Verdana"/>
              </a:defRPr>
            </a:lvl7pPr>
            <a:lvl8pPr marL="3200400" marR="0" lvl="7" indent="0" algn="l" rtl="0">
              <a:spcBef>
                <a:spcPts val="0"/>
              </a:spcBef>
              <a:buNone/>
              <a:defRPr sz="2400" b="0" i="0" u="none" strike="noStrike" cap="none">
                <a:solidFill>
                  <a:schemeClr val="dk1"/>
                </a:solidFill>
                <a:latin typeface="Verdana"/>
                <a:ea typeface="Verdana"/>
                <a:cs typeface="Verdana"/>
                <a:sym typeface="Verdana"/>
              </a:defRPr>
            </a:lvl8pPr>
            <a:lvl9pPr marL="3657600" marR="0" lvl="8" indent="0" algn="l" rtl="0">
              <a:spcBef>
                <a:spcPts val="0"/>
              </a:spcBef>
              <a:buNone/>
              <a:defRPr sz="2400" b="0" i="0" u="none" strike="noStrike" cap="none">
                <a:solidFill>
                  <a:schemeClr val="dk1"/>
                </a:solidFill>
                <a:latin typeface="Verdana"/>
                <a:ea typeface="Verdana"/>
                <a:cs typeface="Verdana"/>
                <a:sym typeface="Verdana"/>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254"/>
        <p:cNvGrpSpPr/>
        <p:nvPr/>
      </p:nvGrpSpPr>
      <p:grpSpPr>
        <a:xfrm>
          <a:off x="0" y="0"/>
          <a:ext cx="0" cy="0"/>
          <a:chOff x="0" y="0"/>
          <a:chExt cx="0" cy="0"/>
        </a:xfrm>
      </p:grpSpPr>
      <p:sp>
        <p:nvSpPr>
          <p:cNvPr id="255" name="Shape 255"/>
          <p:cNvSpPr txBox="1">
            <a:spLocks noGrp="1"/>
          </p:cNvSpPr>
          <p:nvPr>
            <p:ph type="title"/>
          </p:nvPr>
        </p:nvSpPr>
        <p:spPr>
          <a:xfrm rot="5400000">
            <a:off x="4779963" y="2158999"/>
            <a:ext cx="5754686" cy="2093912"/>
          </a:xfrm>
          <a:prstGeom prst="rect">
            <a:avLst/>
          </a:prstGeom>
          <a:noFill/>
          <a:ln>
            <a:noFill/>
          </a:ln>
        </p:spPr>
        <p:txBody>
          <a:bodyPr lIns="91425" tIns="91425" rIns="91425" bIns="91425" anchor="t" anchorCtr="0"/>
          <a:lstStyle>
            <a:lvl1pPr marL="0" marR="0" lvl="0" indent="0" algn="l" rtl="0">
              <a:spcBef>
                <a:spcPts val="0"/>
              </a:spcBef>
              <a:spcAft>
                <a:spcPts val="0"/>
              </a:spcAft>
              <a:buNone/>
              <a:defRPr sz="2600" b="1" i="0" u="none" strike="noStrike" cap="none">
                <a:solidFill>
                  <a:schemeClr val="hlink"/>
                </a:solidFill>
                <a:latin typeface="Verdana"/>
                <a:ea typeface="Verdana"/>
                <a:cs typeface="Verdana"/>
                <a:sym typeface="Verdana"/>
              </a:defRPr>
            </a:lvl1pPr>
            <a:lvl2pPr marL="0" marR="0" lvl="1" indent="0" algn="l" rtl="0">
              <a:spcBef>
                <a:spcPts val="0"/>
              </a:spcBef>
              <a:spcAft>
                <a:spcPts val="0"/>
              </a:spcAft>
              <a:buNone/>
              <a:defRPr sz="2600" b="1" i="0" u="none" strike="noStrike" cap="none">
                <a:solidFill>
                  <a:schemeClr val="hlink"/>
                </a:solidFill>
                <a:latin typeface="Verdana"/>
                <a:ea typeface="Verdana"/>
                <a:cs typeface="Verdana"/>
                <a:sym typeface="Verdana"/>
              </a:defRPr>
            </a:lvl2pPr>
            <a:lvl3pPr marL="0" marR="0" lvl="2" indent="0" algn="l" rtl="0">
              <a:spcBef>
                <a:spcPts val="0"/>
              </a:spcBef>
              <a:spcAft>
                <a:spcPts val="0"/>
              </a:spcAft>
              <a:buNone/>
              <a:defRPr sz="2600" b="1" i="0" u="none" strike="noStrike" cap="none">
                <a:solidFill>
                  <a:schemeClr val="hlink"/>
                </a:solidFill>
                <a:latin typeface="Verdana"/>
                <a:ea typeface="Verdana"/>
                <a:cs typeface="Verdana"/>
                <a:sym typeface="Verdana"/>
              </a:defRPr>
            </a:lvl3pPr>
            <a:lvl4pPr marL="0" marR="0" lvl="3" indent="0" algn="l" rtl="0">
              <a:spcBef>
                <a:spcPts val="0"/>
              </a:spcBef>
              <a:spcAft>
                <a:spcPts val="0"/>
              </a:spcAft>
              <a:buNone/>
              <a:defRPr sz="2600" b="1" i="0" u="none" strike="noStrike" cap="none">
                <a:solidFill>
                  <a:schemeClr val="hlink"/>
                </a:solidFill>
                <a:latin typeface="Verdana"/>
                <a:ea typeface="Verdana"/>
                <a:cs typeface="Verdana"/>
                <a:sym typeface="Verdana"/>
              </a:defRPr>
            </a:lvl4pPr>
            <a:lvl5pPr marL="0" marR="0" lvl="4" indent="0" algn="l" rtl="0">
              <a:spcBef>
                <a:spcPts val="0"/>
              </a:spcBef>
              <a:spcAft>
                <a:spcPts val="0"/>
              </a:spcAft>
              <a:buNone/>
              <a:defRPr sz="2600" b="1" i="0" u="none" strike="noStrike" cap="none">
                <a:solidFill>
                  <a:schemeClr val="hlink"/>
                </a:solidFill>
                <a:latin typeface="Verdana"/>
                <a:ea typeface="Verdana"/>
                <a:cs typeface="Verdana"/>
                <a:sym typeface="Verdana"/>
              </a:defRPr>
            </a:lvl5pPr>
            <a:lvl6pPr marL="457200" marR="0" lvl="5" indent="0" algn="l" rtl="0">
              <a:spcBef>
                <a:spcPts val="0"/>
              </a:spcBef>
              <a:spcAft>
                <a:spcPts val="0"/>
              </a:spcAft>
              <a:buNone/>
              <a:defRPr sz="2600" b="1" i="0" u="none" strike="noStrike" cap="none">
                <a:solidFill>
                  <a:schemeClr val="hlink"/>
                </a:solidFill>
                <a:latin typeface="Verdana"/>
                <a:ea typeface="Verdana"/>
                <a:cs typeface="Verdana"/>
                <a:sym typeface="Verdana"/>
              </a:defRPr>
            </a:lvl6pPr>
            <a:lvl7pPr marL="914400" marR="0" lvl="6" indent="0" algn="l" rtl="0">
              <a:spcBef>
                <a:spcPts val="0"/>
              </a:spcBef>
              <a:spcAft>
                <a:spcPts val="0"/>
              </a:spcAft>
              <a:buNone/>
              <a:defRPr sz="2600" b="1" i="0" u="none" strike="noStrike" cap="none">
                <a:solidFill>
                  <a:schemeClr val="hlink"/>
                </a:solidFill>
                <a:latin typeface="Verdana"/>
                <a:ea typeface="Verdana"/>
                <a:cs typeface="Verdana"/>
                <a:sym typeface="Verdana"/>
              </a:defRPr>
            </a:lvl7pPr>
            <a:lvl8pPr marL="1371600" marR="0" lvl="7" indent="0" algn="l" rtl="0">
              <a:spcBef>
                <a:spcPts val="0"/>
              </a:spcBef>
              <a:spcAft>
                <a:spcPts val="0"/>
              </a:spcAft>
              <a:buNone/>
              <a:defRPr sz="2600" b="1" i="0" u="none" strike="noStrike" cap="none">
                <a:solidFill>
                  <a:schemeClr val="hlink"/>
                </a:solidFill>
                <a:latin typeface="Verdana"/>
                <a:ea typeface="Verdana"/>
                <a:cs typeface="Verdana"/>
                <a:sym typeface="Verdana"/>
              </a:defRPr>
            </a:lvl8pPr>
            <a:lvl9pPr marL="1828800" marR="0" lvl="8" indent="0" algn="l" rtl="0">
              <a:spcBef>
                <a:spcPts val="0"/>
              </a:spcBef>
              <a:spcAft>
                <a:spcPts val="0"/>
              </a:spcAft>
              <a:buNone/>
              <a:defRPr sz="2600" b="1" i="0" u="none" strike="noStrike" cap="none">
                <a:solidFill>
                  <a:schemeClr val="hlink"/>
                </a:solidFill>
                <a:latin typeface="Verdana"/>
                <a:ea typeface="Verdana"/>
                <a:cs typeface="Verdana"/>
                <a:sym typeface="Verdana"/>
              </a:defRPr>
            </a:lvl9pPr>
          </a:lstStyle>
          <a:p>
            <a:endParaRPr/>
          </a:p>
        </p:txBody>
      </p:sp>
      <p:sp>
        <p:nvSpPr>
          <p:cNvPr id="256" name="Shape 256"/>
          <p:cNvSpPr txBox="1">
            <a:spLocks noGrp="1"/>
          </p:cNvSpPr>
          <p:nvPr>
            <p:ph type="body" idx="1"/>
          </p:nvPr>
        </p:nvSpPr>
        <p:spPr>
          <a:xfrm rot="5400000">
            <a:off x="515938" y="141288"/>
            <a:ext cx="5754686" cy="6129336"/>
          </a:xfrm>
          <a:prstGeom prst="rect">
            <a:avLst/>
          </a:prstGeom>
          <a:noFill/>
          <a:ln>
            <a:noFill/>
          </a:ln>
        </p:spPr>
        <p:txBody>
          <a:bodyPr lIns="91425" tIns="91425" rIns="91425" bIns="91425" anchor="t" anchorCtr="0"/>
          <a:lstStyle>
            <a:lvl1pPr marL="342900" marR="0" lvl="0" indent="-342900" algn="l" rtl="0">
              <a:spcBef>
                <a:spcPts val="900"/>
              </a:spcBef>
              <a:spcAft>
                <a:spcPts val="0"/>
              </a:spcAft>
              <a:buNone/>
              <a:defRPr sz="1800" b="0" i="0" u="none" strike="noStrike" cap="none">
                <a:solidFill>
                  <a:schemeClr val="lt2"/>
                </a:solidFill>
                <a:latin typeface="Verdana"/>
                <a:ea typeface="Verdana"/>
                <a:cs typeface="Verdana"/>
                <a:sym typeface="Verdana"/>
              </a:defRPr>
            </a:lvl1pPr>
            <a:lvl2pPr marL="223838" marR="0" lvl="1" indent="-132398" algn="l" rtl="0">
              <a:spcBef>
                <a:spcPts val="1800"/>
              </a:spcBef>
              <a:spcAft>
                <a:spcPts val="0"/>
              </a:spcAft>
              <a:buClr>
                <a:schemeClr val="lt2"/>
              </a:buClr>
              <a:buSzPct val="79999"/>
              <a:buFont typeface="Verdana"/>
              <a:buChar char="•"/>
              <a:defRPr sz="1800" b="0" i="0" u="none" strike="noStrike" cap="none">
                <a:solidFill>
                  <a:schemeClr val="lt2"/>
                </a:solidFill>
                <a:latin typeface="Verdana"/>
                <a:ea typeface="Verdana"/>
                <a:cs typeface="Verdana"/>
                <a:sym typeface="Verdana"/>
              </a:defRPr>
            </a:lvl2pPr>
            <a:lvl3pPr marL="693738" marR="0" lvl="2" indent="-122237" algn="l" rtl="0">
              <a:spcBef>
                <a:spcPts val="450"/>
              </a:spcBef>
              <a:spcAft>
                <a:spcPts val="0"/>
              </a:spcAft>
              <a:buClr>
                <a:schemeClr val="lt2"/>
              </a:buClr>
              <a:buSzPct val="100000"/>
              <a:buFont typeface="Verdana"/>
              <a:buChar char="–"/>
              <a:defRPr sz="1800" b="0" i="0" u="none" strike="noStrike" cap="none">
                <a:solidFill>
                  <a:schemeClr val="lt2"/>
                </a:solidFill>
                <a:latin typeface="Verdana"/>
                <a:ea typeface="Verdana"/>
                <a:cs typeface="Verdana"/>
                <a:sym typeface="Verdana"/>
              </a:defRPr>
            </a:lvl3pPr>
            <a:lvl4pPr marL="1120775" marR="0" lvl="3" indent="-140335" algn="l" rtl="0">
              <a:spcBef>
                <a:spcPts val="450"/>
              </a:spcBef>
              <a:spcAft>
                <a:spcPts val="0"/>
              </a:spcAft>
              <a:buClr>
                <a:schemeClr val="lt2"/>
              </a:buClr>
              <a:buSzPct val="79999"/>
              <a:buFont typeface="Verdana"/>
              <a:buChar char="•"/>
              <a:defRPr sz="1800" b="0" i="0" u="none" strike="noStrike" cap="none">
                <a:solidFill>
                  <a:schemeClr val="lt2"/>
                </a:solidFill>
                <a:latin typeface="Verdana"/>
                <a:ea typeface="Verdana"/>
                <a:cs typeface="Verdana"/>
                <a:sym typeface="Verdana"/>
              </a:defRPr>
            </a:lvl4pPr>
            <a:lvl5pPr marL="1608138" marR="0" lvl="4" indent="-122237" algn="l" rtl="0">
              <a:spcBef>
                <a:spcPts val="450"/>
              </a:spcBef>
              <a:spcAft>
                <a:spcPts val="0"/>
              </a:spcAft>
              <a:buClr>
                <a:schemeClr val="lt2"/>
              </a:buClr>
              <a:buSzPct val="100000"/>
              <a:buFont typeface="Verdana"/>
              <a:buChar char="–"/>
              <a:defRPr sz="1800" b="0" i="0" u="none" strike="noStrike" cap="none">
                <a:solidFill>
                  <a:schemeClr val="lt2"/>
                </a:solidFill>
                <a:latin typeface="Verdana"/>
                <a:ea typeface="Verdana"/>
                <a:cs typeface="Verdana"/>
                <a:sym typeface="Verdana"/>
              </a:defRPr>
            </a:lvl5pPr>
            <a:lvl6pPr marL="2065338" marR="0" lvl="5" indent="-122238" algn="l" rtl="0">
              <a:spcBef>
                <a:spcPts val="450"/>
              </a:spcBef>
              <a:spcAft>
                <a:spcPts val="0"/>
              </a:spcAft>
              <a:buClr>
                <a:schemeClr val="lt2"/>
              </a:buClr>
              <a:buSzPct val="100000"/>
              <a:buFont typeface="Verdana"/>
              <a:buChar char="–"/>
              <a:defRPr sz="1800" b="0" i="0" u="none" strike="noStrike" cap="none">
                <a:solidFill>
                  <a:schemeClr val="lt2"/>
                </a:solidFill>
                <a:latin typeface="Verdana"/>
                <a:ea typeface="Verdana"/>
                <a:cs typeface="Verdana"/>
                <a:sym typeface="Verdana"/>
              </a:defRPr>
            </a:lvl6pPr>
            <a:lvl7pPr marL="2522538" marR="0" lvl="6" indent="-122238" algn="l" rtl="0">
              <a:spcBef>
                <a:spcPts val="450"/>
              </a:spcBef>
              <a:spcAft>
                <a:spcPts val="0"/>
              </a:spcAft>
              <a:buClr>
                <a:schemeClr val="lt2"/>
              </a:buClr>
              <a:buSzPct val="100000"/>
              <a:buFont typeface="Verdana"/>
              <a:buChar char="–"/>
              <a:defRPr sz="1800" b="0" i="0" u="none" strike="noStrike" cap="none">
                <a:solidFill>
                  <a:schemeClr val="lt2"/>
                </a:solidFill>
                <a:latin typeface="Verdana"/>
                <a:ea typeface="Verdana"/>
                <a:cs typeface="Verdana"/>
                <a:sym typeface="Verdana"/>
              </a:defRPr>
            </a:lvl7pPr>
            <a:lvl8pPr marL="2979738" marR="0" lvl="7" indent="-122238" algn="l" rtl="0">
              <a:spcBef>
                <a:spcPts val="450"/>
              </a:spcBef>
              <a:spcAft>
                <a:spcPts val="0"/>
              </a:spcAft>
              <a:buClr>
                <a:schemeClr val="lt2"/>
              </a:buClr>
              <a:buSzPct val="100000"/>
              <a:buFont typeface="Verdana"/>
              <a:buChar char="–"/>
              <a:defRPr sz="1800" b="0" i="0" u="none" strike="noStrike" cap="none">
                <a:solidFill>
                  <a:schemeClr val="lt2"/>
                </a:solidFill>
                <a:latin typeface="Verdana"/>
                <a:ea typeface="Verdana"/>
                <a:cs typeface="Verdana"/>
                <a:sym typeface="Verdana"/>
              </a:defRPr>
            </a:lvl8pPr>
            <a:lvl9pPr marL="3436938" marR="0" lvl="8" indent="-122237" algn="l" rtl="0">
              <a:spcBef>
                <a:spcPts val="450"/>
              </a:spcBef>
              <a:spcAft>
                <a:spcPts val="0"/>
              </a:spcAft>
              <a:buClr>
                <a:schemeClr val="lt2"/>
              </a:buClr>
              <a:buSzPct val="100000"/>
              <a:buFont typeface="Verdana"/>
              <a:buChar char="–"/>
              <a:defRPr sz="1800" b="0" i="0" u="none" strike="noStrike" cap="none">
                <a:solidFill>
                  <a:schemeClr val="lt2"/>
                </a:solidFill>
                <a:latin typeface="Verdana"/>
                <a:ea typeface="Verdana"/>
                <a:cs typeface="Verdana"/>
                <a:sym typeface="Verdana"/>
              </a:defRPr>
            </a:lvl9pPr>
          </a:lstStyle>
          <a:p>
            <a:endParaRPr/>
          </a:p>
        </p:txBody>
      </p:sp>
      <p:sp>
        <p:nvSpPr>
          <p:cNvPr id="257" name="Shape 257"/>
          <p:cNvSpPr txBox="1">
            <a:spLocks noGrp="1"/>
          </p:cNvSpPr>
          <p:nvPr>
            <p:ph type="sldNum" idx="12"/>
          </p:nvPr>
        </p:nvSpPr>
        <p:spPr>
          <a:xfrm>
            <a:off x="350837" y="6356350"/>
            <a:ext cx="409575" cy="2174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a:solidFill>
                  <a:schemeClr val="lt2"/>
                </a:solidFill>
                <a:latin typeface="Verdana"/>
                <a:ea typeface="Verdana"/>
                <a:cs typeface="Verdana"/>
                <a:sym typeface="Verdana"/>
              </a:rPr>
              <a:t>‹#›</a:t>
            </a:fld>
            <a:endParaRPr lang="en-US" sz="800">
              <a:solidFill>
                <a:schemeClr val="lt2"/>
              </a:solidFill>
              <a:latin typeface="Verdana"/>
              <a:ea typeface="Verdana"/>
              <a:cs typeface="Verdana"/>
              <a:sym typeface="Verdana"/>
            </a:endParaRPr>
          </a:p>
        </p:txBody>
      </p:sp>
      <p:sp>
        <p:nvSpPr>
          <p:cNvPr id="258" name="Shape 258"/>
          <p:cNvSpPr txBox="1">
            <a:spLocks noGrp="1"/>
          </p:cNvSpPr>
          <p:nvPr>
            <p:ph type="ftr" idx="11"/>
          </p:nvPr>
        </p:nvSpPr>
        <p:spPr>
          <a:xfrm>
            <a:off x="568325" y="6356350"/>
            <a:ext cx="4691063" cy="287338"/>
          </a:xfrm>
          <a:prstGeom prst="rect">
            <a:avLst/>
          </a:prstGeom>
          <a:noFill/>
          <a:ln>
            <a:noFill/>
          </a:ln>
        </p:spPr>
        <p:txBody>
          <a:bodyPr lIns="91425" tIns="91425" rIns="91425" bIns="91425" anchor="t" anchorCtr="0"/>
          <a:lstStyle>
            <a:lvl1pPr marL="0" marR="0" lvl="0" indent="0" algn="l" rtl="0">
              <a:spcBef>
                <a:spcPts val="0"/>
              </a:spcBef>
              <a:spcAft>
                <a:spcPts val="0"/>
              </a:spcAft>
              <a:buNone/>
              <a:defRPr sz="800">
                <a:solidFill>
                  <a:schemeClr val="dk1"/>
                </a:solidFill>
                <a:latin typeface="Verdana"/>
                <a:ea typeface="Verdana"/>
                <a:cs typeface="Verdana"/>
                <a:sym typeface="Verdana"/>
              </a:defRPr>
            </a:lvl1pPr>
            <a:lvl2pPr marL="457200" marR="0" lvl="1" indent="0" algn="l" rtl="0">
              <a:spcBef>
                <a:spcPts val="0"/>
              </a:spcBef>
              <a:spcAft>
                <a:spcPts val="0"/>
              </a:spcAft>
              <a:buNone/>
              <a:defRPr sz="2400" b="0" i="0" u="none" strike="noStrike" cap="none">
                <a:solidFill>
                  <a:schemeClr val="dk1"/>
                </a:solidFill>
                <a:latin typeface="Verdana"/>
                <a:ea typeface="Verdana"/>
                <a:cs typeface="Verdana"/>
                <a:sym typeface="Verdana"/>
              </a:defRPr>
            </a:lvl2pPr>
            <a:lvl3pPr marL="914400" marR="0" lvl="2" indent="0" algn="l" rtl="0">
              <a:spcBef>
                <a:spcPts val="0"/>
              </a:spcBef>
              <a:spcAft>
                <a:spcPts val="0"/>
              </a:spcAft>
              <a:buNone/>
              <a:defRPr sz="2400" b="0" i="0" u="none" strike="noStrike" cap="none">
                <a:solidFill>
                  <a:schemeClr val="dk1"/>
                </a:solidFill>
                <a:latin typeface="Verdana"/>
                <a:ea typeface="Verdana"/>
                <a:cs typeface="Verdana"/>
                <a:sym typeface="Verdana"/>
              </a:defRPr>
            </a:lvl3pPr>
            <a:lvl4pPr marL="1371600" marR="0" lvl="3" indent="0" algn="l" rtl="0">
              <a:spcBef>
                <a:spcPts val="0"/>
              </a:spcBef>
              <a:spcAft>
                <a:spcPts val="0"/>
              </a:spcAft>
              <a:buNone/>
              <a:defRPr sz="2400" b="0" i="0" u="none" strike="noStrike" cap="none">
                <a:solidFill>
                  <a:schemeClr val="dk1"/>
                </a:solidFill>
                <a:latin typeface="Verdana"/>
                <a:ea typeface="Verdana"/>
                <a:cs typeface="Verdana"/>
                <a:sym typeface="Verdana"/>
              </a:defRPr>
            </a:lvl4pPr>
            <a:lvl5pPr marL="1828800" marR="0" lvl="4" indent="0" algn="l" rtl="0">
              <a:spcBef>
                <a:spcPts val="0"/>
              </a:spcBef>
              <a:spcAft>
                <a:spcPts val="0"/>
              </a:spcAft>
              <a:buNone/>
              <a:defRPr sz="2400" b="0" i="0" u="none" strike="noStrike" cap="none">
                <a:solidFill>
                  <a:schemeClr val="dk1"/>
                </a:solidFill>
                <a:latin typeface="Verdana"/>
                <a:ea typeface="Verdana"/>
                <a:cs typeface="Verdana"/>
                <a:sym typeface="Verdana"/>
              </a:defRPr>
            </a:lvl5pPr>
            <a:lvl6pPr marL="2286000" marR="0" lvl="5" indent="0" algn="l" rtl="0">
              <a:spcBef>
                <a:spcPts val="0"/>
              </a:spcBef>
              <a:buNone/>
              <a:defRPr sz="2400" b="0" i="0" u="none" strike="noStrike" cap="none">
                <a:solidFill>
                  <a:schemeClr val="dk1"/>
                </a:solidFill>
                <a:latin typeface="Verdana"/>
                <a:ea typeface="Verdana"/>
                <a:cs typeface="Verdana"/>
                <a:sym typeface="Verdana"/>
              </a:defRPr>
            </a:lvl6pPr>
            <a:lvl7pPr marL="2743200" marR="0" lvl="6" indent="0" algn="l" rtl="0">
              <a:spcBef>
                <a:spcPts val="0"/>
              </a:spcBef>
              <a:buNone/>
              <a:defRPr sz="2400" b="0" i="0" u="none" strike="noStrike" cap="none">
                <a:solidFill>
                  <a:schemeClr val="dk1"/>
                </a:solidFill>
                <a:latin typeface="Verdana"/>
                <a:ea typeface="Verdana"/>
                <a:cs typeface="Verdana"/>
                <a:sym typeface="Verdana"/>
              </a:defRPr>
            </a:lvl7pPr>
            <a:lvl8pPr marL="3200400" marR="0" lvl="7" indent="0" algn="l" rtl="0">
              <a:spcBef>
                <a:spcPts val="0"/>
              </a:spcBef>
              <a:buNone/>
              <a:defRPr sz="2400" b="0" i="0" u="none" strike="noStrike" cap="none">
                <a:solidFill>
                  <a:schemeClr val="dk1"/>
                </a:solidFill>
                <a:latin typeface="Verdana"/>
                <a:ea typeface="Verdana"/>
                <a:cs typeface="Verdana"/>
                <a:sym typeface="Verdana"/>
              </a:defRPr>
            </a:lvl8pPr>
            <a:lvl9pPr marL="3657600" marR="0" lvl="8" indent="0" algn="l" rtl="0">
              <a:spcBef>
                <a:spcPts val="0"/>
              </a:spcBef>
              <a:buNone/>
              <a:defRPr sz="2400" b="0" i="0" u="none" strike="noStrike" cap="none">
                <a:solidFill>
                  <a:schemeClr val="dk1"/>
                </a:solidFill>
                <a:latin typeface="Verdana"/>
                <a:ea typeface="Verdana"/>
                <a:cs typeface="Verdana"/>
                <a:sym typeface="Verdana"/>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457200" y="274637"/>
            <a:ext cx="8229600" cy="114300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2600" b="1" i="0" u="none" strike="noStrike" cap="none">
                <a:solidFill>
                  <a:schemeClr val="folHlink"/>
                </a:solidFill>
                <a:latin typeface="Verdana"/>
                <a:ea typeface="Verdana"/>
                <a:cs typeface="Verdana"/>
                <a:sym typeface="Verdana"/>
              </a:defRPr>
            </a:lvl1pPr>
            <a:lvl2pPr marL="0" marR="0" lvl="1" indent="0" algn="l" rtl="0">
              <a:spcBef>
                <a:spcPts val="0"/>
              </a:spcBef>
              <a:spcAft>
                <a:spcPts val="0"/>
              </a:spcAft>
              <a:buNone/>
              <a:defRPr sz="2600" b="1" i="0" u="none" strike="noStrike" cap="none">
                <a:solidFill>
                  <a:schemeClr val="folHlink"/>
                </a:solidFill>
                <a:latin typeface="Verdana"/>
                <a:ea typeface="Verdana"/>
                <a:cs typeface="Verdana"/>
                <a:sym typeface="Verdana"/>
              </a:defRPr>
            </a:lvl2pPr>
            <a:lvl3pPr marL="0" marR="0" lvl="2" indent="0" algn="l" rtl="0">
              <a:spcBef>
                <a:spcPts val="0"/>
              </a:spcBef>
              <a:spcAft>
                <a:spcPts val="0"/>
              </a:spcAft>
              <a:buNone/>
              <a:defRPr sz="2600" b="1" i="0" u="none" strike="noStrike" cap="none">
                <a:solidFill>
                  <a:schemeClr val="folHlink"/>
                </a:solidFill>
                <a:latin typeface="Verdana"/>
                <a:ea typeface="Verdana"/>
                <a:cs typeface="Verdana"/>
                <a:sym typeface="Verdana"/>
              </a:defRPr>
            </a:lvl3pPr>
            <a:lvl4pPr marL="0" marR="0" lvl="3" indent="0" algn="l" rtl="0">
              <a:spcBef>
                <a:spcPts val="0"/>
              </a:spcBef>
              <a:spcAft>
                <a:spcPts val="0"/>
              </a:spcAft>
              <a:buNone/>
              <a:defRPr sz="2600" b="1" i="0" u="none" strike="noStrike" cap="none">
                <a:solidFill>
                  <a:schemeClr val="folHlink"/>
                </a:solidFill>
                <a:latin typeface="Verdana"/>
                <a:ea typeface="Verdana"/>
                <a:cs typeface="Verdana"/>
                <a:sym typeface="Verdana"/>
              </a:defRPr>
            </a:lvl4pPr>
            <a:lvl5pPr marL="0" marR="0" lvl="4" indent="0" algn="l" rtl="0">
              <a:spcBef>
                <a:spcPts val="0"/>
              </a:spcBef>
              <a:spcAft>
                <a:spcPts val="0"/>
              </a:spcAft>
              <a:buNone/>
              <a:defRPr sz="2600" b="1" i="0" u="none" strike="noStrike" cap="none">
                <a:solidFill>
                  <a:schemeClr val="folHlink"/>
                </a:solidFill>
                <a:latin typeface="Verdana"/>
                <a:ea typeface="Verdana"/>
                <a:cs typeface="Verdana"/>
                <a:sym typeface="Verdana"/>
              </a:defRPr>
            </a:lvl5pPr>
            <a:lvl6pPr marL="457200" marR="0" lvl="5" indent="0" algn="l" rtl="0">
              <a:spcBef>
                <a:spcPts val="0"/>
              </a:spcBef>
              <a:spcAft>
                <a:spcPts val="0"/>
              </a:spcAft>
              <a:buNone/>
              <a:defRPr sz="2600" b="1" i="0" u="none" strike="noStrike" cap="none">
                <a:solidFill>
                  <a:schemeClr val="folHlink"/>
                </a:solidFill>
                <a:latin typeface="Verdana"/>
                <a:ea typeface="Verdana"/>
                <a:cs typeface="Verdana"/>
                <a:sym typeface="Verdana"/>
              </a:defRPr>
            </a:lvl6pPr>
            <a:lvl7pPr marL="914400" marR="0" lvl="6" indent="0" algn="l" rtl="0">
              <a:spcBef>
                <a:spcPts val="0"/>
              </a:spcBef>
              <a:spcAft>
                <a:spcPts val="0"/>
              </a:spcAft>
              <a:buNone/>
              <a:defRPr sz="2600" b="1" i="0" u="none" strike="noStrike" cap="none">
                <a:solidFill>
                  <a:schemeClr val="folHlink"/>
                </a:solidFill>
                <a:latin typeface="Verdana"/>
                <a:ea typeface="Verdana"/>
                <a:cs typeface="Verdana"/>
                <a:sym typeface="Verdana"/>
              </a:defRPr>
            </a:lvl7pPr>
            <a:lvl8pPr marL="1371600" marR="0" lvl="7" indent="0" algn="l" rtl="0">
              <a:spcBef>
                <a:spcPts val="0"/>
              </a:spcBef>
              <a:spcAft>
                <a:spcPts val="0"/>
              </a:spcAft>
              <a:buNone/>
              <a:defRPr sz="2600" b="1" i="0" u="none" strike="noStrike" cap="none">
                <a:solidFill>
                  <a:schemeClr val="folHlink"/>
                </a:solidFill>
                <a:latin typeface="Verdana"/>
                <a:ea typeface="Verdana"/>
                <a:cs typeface="Verdana"/>
                <a:sym typeface="Verdana"/>
              </a:defRPr>
            </a:lvl8pPr>
            <a:lvl9pPr marL="1828800" marR="0" lvl="8" indent="0" algn="l" rtl="0">
              <a:spcBef>
                <a:spcPts val="0"/>
              </a:spcBef>
              <a:spcAft>
                <a:spcPts val="0"/>
              </a:spcAft>
              <a:buNone/>
              <a:defRPr sz="2600" b="1" i="0" u="none" strike="noStrike" cap="none">
                <a:solidFill>
                  <a:schemeClr val="folHlink"/>
                </a:solidFill>
                <a:latin typeface="Verdana"/>
                <a:ea typeface="Verdana"/>
                <a:cs typeface="Verdana"/>
                <a:sym typeface="Verdana"/>
              </a:defRPr>
            </a:lvl9pPr>
          </a:lstStyle>
          <a:p>
            <a:endParaRPr/>
          </a:p>
        </p:txBody>
      </p:sp>
      <p:sp>
        <p:nvSpPr>
          <p:cNvPr id="38" name="Shape 38"/>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spcBef>
                <a:spcPts val="1200"/>
              </a:spcBef>
              <a:spcAft>
                <a:spcPts val="0"/>
              </a:spcAft>
              <a:buClr>
                <a:schemeClr val="lt2"/>
              </a:buClr>
              <a:buFont typeface="Verdana"/>
              <a:buNone/>
              <a:defRPr sz="2400" b="1" i="0" u="none" strike="noStrike" cap="none">
                <a:solidFill>
                  <a:schemeClr val="lt2"/>
                </a:solidFill>
                <a:latin typeface="Verdana"/>
                <a:ea typeface="Verdana"/>
                <a:cs typeface="Verdana"/>
                <a:sym typeface="Verdana"/>
              </a:defRPr>
            </a:lvl1pPr>
            <a:lvl2pPr marL="457200" marR="0" lvl="1" indent="0" algn="l" rtl="0">
              <a:spcBef>
                <a:spcPts val="2000"/>
              </a:spcBef>
              <a:spcAft>
                <a:spcPts val="0"/>
              </a:spcAft>
              <a:buClr>
                <a:schemeClr val="lt2"/>
              </a:buClr>
              <a:buFont typeface="Verdana"/>
              <a:buNone/>
              <a:defRPr sz="2000" b="1" i="0" u="none" strike="noStrike" cap="none">
                <a:solidFill>
                  <a:schemeClr val="lt2"/>
                </a:solidFill>
                <a:latin typeface="Verdana"/>
                <a:ea typeface="Verdana"/>
                <a:cs typeface="Verdana"/>
                <a:sym typeface="Verdana"/>
              </a:defRPr>
            </a:lvl2pPr>
            <a:lvl3pPr marL="914400" marR="0" lvl="2" indent="0" algn="l" rtl="0">
              <a:spcBef>
                <a:spcPts val="450"/>
              </a:spcBef>
              <a:spcAft>
                <a:spcPts val="0"/>
              </a:spcAft>
              <a:buClr>
                <a:schemeClr val="lt2"/>
              </a:buClr>
              <a:buFont typeface="Verdana"/>
              <a:buNone/>
              <a:defRPr sz="1800" b="1" i="0" u="none" strike="noStrike" cap="none">
                <a:solidFill>
                  <a:schemeClr val="lt2"/>
                </a:solidFill>
                <a:latin typeface="Verdana"/>
                <a:ea typeface="Verdana"/>
                <a:cs typeface="Verdana"/>
                <a:sym typeface="Verdana"/>
              </a:defRPr>
            </a:lvl3pPr>
            <a:lvl4pPr marL="1371600" marR="0" lvl="3" indent="0" algn="l" rtl="0">
              <a:spcBef>
                <a:spcPts val="400"/>
              </a:spcBef>
              <a:spcAft>
                <a:spcPts val="0"/>
              </a:spcAft>
              <a:buClr>
                <a:schemeClr val="lt2"/>
              </a:buClr>
              <a:buFont typeface="Verdana"/>
              <a:buNone/>
              <a:defRPr sz="1600" b="1" i="0" u="none" strike="noStrike" cap="none">
                <a:solidFill>
                  <a:schemeClr val="lt2"/>
                </a:solidFill>
                <a:latin typeface="Verdana"/>
                <a:ea typeface="Verdana"/>
                <a:cs typeface="Verdana"/>
                <a:sym typeface="Verdana"/>
              </a:defRPr>
            </a:lvl4pPr>
            <a:lvl5pPr marL="1828800" marR="0" lvl="4" indent="0" algn="l" rtl="0">
              <a:spcBef>
                <a:spcPts val="400"/>
              </a:spcBef>
              <a:spcAft>
                <a:spcPts val="0"/>
              </a:spcAft>
              <a:buClr>
                <a:schemeClr val="lt2"/>
              </a:buClr>
              <a:buFont typeface="Verdana"/>
              <a:buNone/>
              <a:defRPr sz="1600" b="1" i="0" u="none" strike="noStrike" cap="none">
                <a:solidFill>
                  <a:schemeClr val="lt2"/>
                </a:solidFill>
                <a:latin typeface="Verdana"/>
                <a:ea typeface="Verdana"/>
                <a:cs typeface="Verdana"/>
                <a:sym typeface="Verdana"/>
              </a:defRPr>
            </a:lvl5pPr>
            <a:lvl6pPr marL="2286000" marR="0" lvl="5" indent="0" algn="l" rtl="0">
              <a:spcBef>
                <a:spcPts val="400"/>
              </a:spcBef>
              <a:spcAft>
                <a:spcPts val="0"/>
              </a:spcAft>
              <a:buClr>
                <a:schemeClr val="lt2"/>
              </a:buClr>
              <a:buFont typeface="Verdana"/>
              <a:buNone/>
              <a:defRPr sz="1600" b="1" i="0" u="none" strike="noStrike" cap="none">
                <a:solidFill>
                  <a:schemeClr val="lt2"/>
                </a:solidFill>
                <a:latin typeface="Verdana"/>
                <a:ea typeface="Verdana"/>
                <a:cs typeface="Verdana"/>
                <a:sym typeface="Verdana"/>
              </a:defRPr>
            </a:lvl6pPr>
            <a:lvl7pPr marL="2743200" marR="0" lvl="6" indent="0" algn="l" rtl="0">
              <a:spcBef>
                <a:spcPts val="400"/>
              </a:spcBef>
              <a:spcAft>
                <a:spcPts val="0"/>
              </a:spcAft>
              <a:buClr>
                <a:schemeClr val="lt2"/>
              </a:buClr>
              <a:buFont typeface="Verdana"/>
              <a:buNone/>
              <a:defRPr sz="1600" b="1" i="0" u="none" strike="noStrike" cap="none">
                <a:solidFill>
                  <a:schemeClr val="lt2"/>
                </a:solidFill>
                <a:latin typeface="Verdana"/>
                <a:ea typeface="Verdana"/>
                <a:cs typeface="Verdana"/>
                <a:sym typeface="Verdana"/>
              </a:defRPr>
            </a:lvl7pPr>
            <a:lvl8pPr marL="3200400" marR="0" lvl="7" indent="0" algn="l" rtl="0">
              <a:spcBef>
                <a:spcPts val="400"/>
              </a:spcBef>
              <a:spcAft>
                <a:spcPts val="0"/>
              </a:spcAft>
              <a:buClr>
                <a:schemeClr val="lt2"/>
              </a:buClr>
              <a:buFont typeface="Verdana"/>
              <a:buNone/>
              <a:defRPr sz="1600" b="1" i="0" u="none" strike="noStrike" cap="none">
                <a:solidFill>
                  <a:schemeClr val="lt2"/>
                </a:solidFill>
                <a:latin typeface="Verdana"/>
                <a:ea typeface="Verdana"/>
                <a:cs typeface="Verdana"/>
                <a:sym typeface="Verdana"/>
              </a:defRPr>
            </a:lvl8pPr>
            <a:lvl9pPr marL="3657600" marR="0" lvl="8" indent="0" algn="l" rtl="0">
              <a:spcBef>
                <a:spcPts val="400"/>
              </a:spcBef>
              <a:spcAft>
                <a:spcPts val="0"/>
              </a:spcAft>
              <a:buClr>
                <a:schemeClr val="lt2"/>
              </a:buClr>
              <a:buFont typeface="Verdana"/>
              <a:buNone/>
              <a:defRPr sz="1600" b="1" i="0" u="none" strike="noStrike" cap="none">
                <a:solidFill>
                  <a:schemeClr val="lt2"/>
                </a:solidFill>
                <a:latin typeface="Verdana"/>
                <a:ea typeface="Verdana"/>
                <a:cs typeface="Verdana"/>
                <a:sym typeface="Verdana"/>
              </a:defRPr>
            </a:lvl9pPr>
          </a:lstStyle>
          <a:p>
            <a:endParaRPr/>
          </a:p>
        </p:txBody>
      </p:sp>
      <p:sp>
        <p:nvSpPr>
          <p:cNvPr id="39" name="Shape 39"/>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marL="342900" marR="0" lvl="0" indent="-342900" algn="l" rtl="0">
              <a:spcBef>
                <a:spcPts val="1200"/>
              </a:spcBef>
              <a:spcAft>
                <a:spcPts val="0"/>
              </a:spcAft>
              <a:buNone/>
              <a:defRPr sz="2400" b="0" i="0" u="none" strike="noStrike" cap="none">
                <a:solidFill>
                  <a:schemeClr val="lt2"/>
                </a:solidFill>
                <a:latin typeface="Verdana"/>
                <a:ea typeface="Verdana"/>
                <a:cs typeface="Verdana"/>
                <a:sym typeface="Verdana"/>
              </a:defRPr>
            </a:lvl1pPr>
            <a:lvl2pPr marL="223838" marR="0" lvl="1" indent="-122238" algn="l" rtl="0">
              <a:spcBef>
                <a:spcPts val="2000"/>
              </a:spcBef>
              <a:spcAft>
                <a:spcPts val="0"/>
              </a:spcAft>
              <a:buClr>
                <a:schemeClr val="lt2"/>
              </a:buClr>
              <a:buSzPct val="80000"/>
              <a:buFont typeface="Verdana"/>
              <a:buChar char="•"/>
              <a:defRPr sz="2000" b="0" i="0" u="none" strike="noStrike" cap="none">
                <a:solidFill>
                  <a:schemeClr val="lt2"/>
                </a:solidFill>
                <a:latin typeface="Verdana"/>
                <a:ea typeface="Verdana"/>
                <a:cs typeface="Verdana"/>
                <a:sym typeface="Verdana"/>
              </a:defRPr>
            </a:lvl2pPr>
            <a:lvl3pPr marL="693738" marR="0" lvl="2" indent="-122237" algn="l" rtl="0">
              <a:spcBef>
                <a:spcPts val="450"/>
              </a:spcBef>
              <a:spcAft>
                <a:spcPts val="0"/>
              </a:spcAft>
              <a:buClr>
                <a:schemeClr val="lt2"/>
              </a:buClr>
              <a:buSzPct val="100000"/>
              <a:buFont typeface="Verdana"/>
              <a:buChar char="–"/>
              <a:defRPr sz="1800" b="0" i="0" u="none" strike="noStrike" cap="none">
                <a:solidFill>
                  <a:schemeClr val="lt2"/>
                </a:solidFill>
                <a:latin typeface="Verdana"/>
                <a:ea typeface="Verdana"/>
                <a:cs typeface="Verdana"/>
                <a:sym typeface="Verdana"/>
              </a:defRPr>
            </a:lvl3pPr>
            <a:lvl4pPr marL="1120775" marR="0" lvl="3" indent="-150494" algn="l" rtl="0">
              <a:spcBef>
                <a:spcPts val="400"/>
              </a:spcBef>
              <a:spcAft>
                <a:spcPts val="0"/>
              </a:spcAft>
              <a:buClr>
                <a:schemeClr val="lt2"/>
              </a:buClr>
              <a:buSzPct val="80000"/>
              <a:buFont typeface="Verdana"/>
              <a:buChar char="•"/>
              <a:defRPr sz="1600" b="0" i="0" u="none" strike="noStrike" cap="none">
                <a:solidFill>
                  <a:schemeClr val="lt2"/>
                </a:solidFill>
                <a:latin typeface="Verdana"/>
                <a:ea typeface="Verdana"/>
                <a:cs typeface="Verdana"/>
                <a:sym typeface="Verdana"/>
              </a:defRPr>
            </a:lvl4pPr>
            <a:lvl5pPr marL="1608138" marR="0" lvl="4" indent="-134937" algn="l" rtl="0">
              <a:spcBef>
                <a:spcPts val="400"/>
              </a:spcBef>
              <a:spcAft>
                <a:spcPts val="0"/>
              </a:spcAft>
              <a:buClr>
                <a:schemeClr val="lt2"/>
              </a:buClr>
              <a:buSzPct val="100000"/>
              <a:buFont typeface="Verdana"/>
              <a:buChar char="–"/>
              <a:defRPr sz="1600" b="0" i="0" u="none" strike="noStrike" cap="none">
                <a:solidFill>
                  <a:schemeClr val="lt2"/>
                </a:solidFill>
                <a:latin typeface="Verdana"/>
                <a:ea typeface="Verdana"/>
                <a:cs typeface="Verdana"/>
                <a:sym typeface="Verdana"/>
              </a:defRPr>
            </a:lvl5pPr>
            <a:lvl6pPr marL="2065338" marR="0" lvl="5" indent="-134938" algn="l" rtl="0">
              <a:spcBef>
                <a:spcPts val="400"/>
              </a:spcBef>
              <a:spcAft>
                <a:spcPts val="0"/>
              </a:spcAft>
              <a:buClr>
                <a:schemeClr val="lt2"/>
              </a:buClr>
              <a:buSzPct val="100000"/>
              <a:buFont typeface="Verdana"/>
              <a:buChar char="–"/>
              <a:defRPr sz="1600" b="0" i="0" u="none" strike="noStrike" cap="none">
                <a:solidFill>
                  <a:schemeClr val="lt2"/>
                </a:solidFill>
                <a:latin typeface="Verdana"/>
                <a:ea typeface="Verdana"/>
                <a:cs typeface="Verdana"/>
                <a:sym typeface="Verdana"/>
              </a:defRPr>
            </a:lvl6pPr>
            <a:lvl7pPr marL="2522538" marR="0" lvl="6" indent="-134938" algn="l" rtl="0">
              <a:spcBef>
                <a:spcPts val="400"/>
              </a:spcBef>
              <a:spcAft>
                <a:spcPts val="0"/>
              </a:spcAft>
              <a:buClr>
                <a:schemeClr val="lt2"/>
              </a:buClr>
              <a:buSzPct val="100000"/>
              <a:buFont typeface="Verdana"/>
              <a:buChar char="–"/>
              <a:defRPr sz="1600" b="0" i="0" u="none" strike="noStrike" cap="none">
                <a:solidFill>
                  <a:schemeClr val="lt2"/>
                </a:solidFill>
                <a:latin typeface="Verdana"/>
                <a:ea typeface="Verdana"/>
                <a:cs typeface="Verdana"/>
                <a:sym typeface="Verdana"/>
              </a:defRPr>
            </a:lvl7pPr>
            <a:lvl8pPr marL="2979738" marR="0" lvl="7" indent="-134938" algn="l" rtl="0">
              <a:spcBef>
                <a:spcPts val="400"/>
              </a:spcBef>
              <a:spcAft>
                <a:spcPts val="0"/>
              </a:spcAft>
              <a:buClr>
                <a:schemeClr val="lt2"/>
              </a:buClr>
              <a:buSzPct val="100000"/>
              <a:buFont typeface="Verdana"/>
              <a:buChar char="–"/>
              <a:defRPr sz="1600" b="0" i="0" u="none" strike="noStrike" cap="none">
                <a:solidFill>
                  <a:schemeClr val="lt2"/>
                </a:solidFill>
                <a:latin typeface="Verdana"/>
                <a:ea typeface="Verdana"/>
                <a:cs typeface="Verdana"/>
                <a:sym typeface="Verdana"/>
              </a:defRPr>
            </a:lvl8pPr>
            <a:lvl9pPr marL="3436938" marR="0" lvl="8" indent="-134937" algn="l" rtl="0">
              <a:spcBef>
                <a:spcPts val="400"/>
              </a:spcBef>
              <a:spcAft>
                <a:spcPts val="0"/>
              </a:spcAft>
              <a:buClr>
                <a:schemeClr val="lt2"/>
              </a:buClr>
              <a:buSzPct val="100000"/>
              <a:buFont typeface="Verdana"/>
              <a:buChar char="–"/>
              <a:defRPr sz="1600" b="0" i="0" u="none" strike="noStrike" cap="none">
                <a:solidFill>
                  <a:schemeClr val="lt2"/>
                </a:solidFill>
                <a:latin typeface="Verdana"/>
                <a:ea typeface="Verdana"/>
                <a:cs typeface="Verdana"/>
                <a:sym typeface="Verdana"/>
              </a:defRPr>
            </a:lvl9pPr>
          </a:lstStyle>
          <a:p>
            <a:endParaRPr/>
          </a:p>
        </p:txBody>
      </p:sp>
      <p:sp>
        <p:nvSpPr>
          <p:cNvPr id="40" name="Shape 40"/>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marR="0" lvl="0" indent="0" algn="l" rtl="0">
              <a:spcBef>
                <a:spcPts val="1200"/>
              </a:spcBef>
              <a:spcAft>
                <a:spcPts val="0"/>
              </a:spcAft>
              <a:buClr>
                <a:schemeClr val="lt2"/>
              </a:buClr>
              <a:buFont typeface="Verdana"/>
              <a:buNone/>
              <a:defRPr sz="2400" b="1" i="0" u="none" strike="noStrike" cap="none">
                <a:solidFill>
                  <a:schemeClr val="lt2"/>
                </a:solidFill>
                <a:latin typeface="Verdana"/>
                <a:ea typeface="Verdana"/>
                <a:cs typeface="Verdana"/>
                <a:sym typeface="Verdana"/>
              </a:defRPr>
            </a:lvl1pPr>
            <a:lvl2pPr marL="457200" marR="0" lvl="1" indent="0" algn="l" rtl="0">
              <a:spcBef>
                <a:spcPts val="2000"/>
              </a:spcBef>
              <a:spcAft>
                <a:spcPts val="0"/>
              </a:spcAft>
              <a:buClr>
                <a:schemeClr val="lt2"/>
              </a:buClr>
              <a:buFont typeface="Verdana"/>
              <a:buNone/>
              <a:defRPr sz="2000" b="1" i="0" u="none" strike="noStrike" cap="none">
                <a:solidFill>
                  <a:schemeClr val="lt2"/>
                </a:solidFill>
                <a:latin typeface="Verdana"/>
                <a:ea typeface="Verdana"/>
                <a:cs typeface="Verdana"/>
                <a:sym typeface="Verdana"/>
              </a:defRPr>
            </a:lvl2pPr>
            <a:lvl3pPr marL="914400" marR="0" lvl="2" indent="0" algn="l" rtl="0">
              <a:spcBef>
                <a:spcPts val="450"/>
              </a:spcBef>
              <a:spcAft>
                <a:spcPts val="0"/>
              </a:spcAft>
              <a:buClr>
                <a:schemeClr val="lt2"/>
              </a:buClr>
              <a:buFont typeface="Verdana"/>
              <a:buNone/>
              <a:defRPr sz="1800" b="1" i="0" u="none" strike="noStrike" cap="none">
                <a:solidFill>
                  <a:schemeClr val="lt2"/>
                </a:solidFill>
                <a:latin typeface="Verdana"/>
                <a:ea typeface="Verdana"/>
                <a:cs typeface="Verdana"/>
                <a:sym typeface="Verdana"/>
              </a:defRPr>
            </a:lvl3pPr>
            <a:lvl4pPr marL="1371600" marR="0" lvl="3" indent="0" algn="l" rtl="0">
              <a:spcBef>
                <a:spcPts val="400"/>
              </a:spcBef>
              <a:spcAft>
                <a:spcPts val="0"/>
              </a:spcAft>
              <a:buClr>
                <a:schemeClr val="lt2"/>
              </a:buClr>
              <a:buFont typeface="Verdana"/>
              <a:buNone/>
              <a:defRPr sz="1600" b="1" i="0" u="none" strike="noStrike" cap="none">
                <a:solidFill>
                  <a:schemeClr val="lt2"/>
                </a:solidFill>
                <a:latin typeface="Verdana"/>
                <a:ea typeface="Verdana"/>
                <a:cs typeface="Verdana"/>
                <a:sym typeface="Verdana"/>
              </a:defRPr>
            </a:lvl4pPr>
            <a:lvl5pPr marL="1828800" marR="0" lvl="4" indent="0" algn="l" rtl="0">
              <a:spcBef>
                <a:spcPts val="400"/>
              </a:spcBef>
              <a:spcAft>
                <a:spcPts val="0"/>
              </a:spcAft>
              <a:buClr>
                <a:schemeClr val="lt2"/>
              </a:buClr>
              <a:buFont typeface="Verdana"/>
              <a:buNone/>
              <a:defRPr sz="1600" b="1" i="0" u="none" strike="noStrike" cap="none">
                <a:solidFill>
                  <a:schemeClr val="lt2"/>
                </a:solidFill>
                <a:latin typeface="Verdana"/>
                <a:ea typeface="Verdana"/>
                <a:cs typeface="Verdana"/>
                <a:sym typeface="Verdana"/>
              </a:defRPr>
            </a:lvl5pPr>
            <a:lvl6pPr marL="2286000" marR="0" lvl="5" indent="0" algn="l" rtl="0">
              <a:spcBef>
                <a:spcPts val="400"/>
              </a:spcBef>
              <a:spcAft>
                <a:spcPts val="0"/>
              </a:spcAft>
              <a:buClr>
                <a:schemeClr val="lt2"/>
              </a:buClr>
              <a:buFont typeface="Verdana"/>
              <a:buNone/>
              <a:defRPr sz="1600" b="1" i="0" u="none" strike="noStrike" cap="none">
                <a:solidFill>
                  <a:schemeClr val="lt2"/>
                </a:solidFill>
                <a:latin typeface="Verdana"/>
                <a:ea typeface="Verdana"/>
                <a:cs typeface="Verdana"/>
                <a:sym typeface="Verdana"/>
              </a:defRPr>
            </a:lvl6pPr>
            <a:lvl7pPr marL="2743200" marR="0" lvl="6" indent="0" algn="l" rtl="0">
              <a:spcBef>
                <a:spcPts val="400"/>
              </a:spcBef>
              <a:spcAft>
                <a:spcPts val="0"/>
              </a:spcAft>
              <a:buClr>
                <a:schemeClr val="lt2"/>
              </a:buClr>
              <a:buFont typeface="Verdana"/>
              <a:buNone/>
              <a:defRPr sz="1600" b="1" i="0" u="none" strike="noStrike" cap="none">
                <a:solidFill>
                  <a:schemeClr val="lt2"/>
                </a:solidFill>
                <a:latin typeface="Verdana"/>
                <a:ea typeface="Verdana"/>
                <a:cs typeface="Verdana"/>
                <a:sym typeface="Verdana"/>
              </a:defRPr>
            </a:lvl7pPr>
            <a:lvl8pPr marL="3200400" marR="0" lvl="7" indent="0" algn="l" rtl="0">
              <a:spcBef>
                <a:spcPts val="400"/>
              </a:spcBef>
              <a:spcAft>
                <a:spcPts val="0"/>
              </a:spcAft>
              <a:buClr>
                <a:schemeClr val="lt2"/>
              </a:buClr>
              <a:buFont typeface="Verdana"/>
              <a:buNone/>
              <a:defRPr sz="1600" b="1" i="0" u="none" strike="noStrike" cap="none">
                <a:solidFill>
                  <a:schemeClr val="lt2"/>
                </a:solidFill>
                <a:latin typeface="Verdana"/>
                <a:ea typeface="Verdana"/>
                <a:cs typeface="Verdana"/>
                <a:sym typeface="Verdana"/>
              </a:defRPr>
            </a:lvl8pPr>
            <a:lvl9pPr marL="3657600" marR="0" lvl="8" indent="0" algn="l" rtl="0">
              <a:spcBef>
                <a:spcPts val="400"/>
              </a:spcBef>
              <a:spcAft>
                <a:spcPts val="0"/>
              </a:spcAft>
              <a:buClr>
                <a:schemeClr val="lt2"/>
              </a:buClr>
              <a:buFont typeface="Verdana"/>
              <a:buNone/>
              <a:defRPr sz="1600" b="1" i="0" u="none" strike="noStrike" cap="none">
                <a:solidFill>
                  <a:schemeClr val="lt2"/>
                </a:solidFill>
                <a:latin typeface="Verdana"/>
                <a:ea typeface="Verdana"/>
                <a:cs typeface="Verdana"/>
                <a:sym typeface="Verdana"/>
              </a:defRPr>
            </a:lvl9pPr>
          </a:lstStyle>
          <a:p>
            <a:endParaRPr/>
          </a:p>
        </p:txBody>
      </p:sp>
      <p:sp>
        <p:nvSpPr>
          <p:cNvPr id="41" name="Shape 41"/>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marL="342900" marR="0" lvl="0" indent="-342900" algn="l" rtl="0">
              <a:spcBef>
                <a:spcPts val="1200"/>
              </a:spcBef>
              <a:spcAft>
                <a:spcPts val="0"/>
              </a:spcAft>
              <a:buNone/>
              <a:defRPr sz="2400" b="0" i="0" u="none" strike="noStrike" cap="none">
                <a:solidFill>
                  <a:schemeClr val="lt2"/>
                </a:solidFill>
                <a:latin typeface="Verdana"/>
                <a:ea typeface="Verdana"/>
                <a:cs typeface="Verdana"/>
                <a:sym typeface="Verdana"/>
              </a:defRPr>
            </a:lvl1pPr>
            <a:lvl2pPr marL="223838" marR="0" lvl="1" indent="-122238" algn="l" rtl="0">
              <a:spcBef>
                <a:spcPts val="2000"/>
              </a:spcBef>
              <a:spcAft>
                <a:spcPts val="0"/>
              </a:spcAft>
              <a:buClr>
                <a:schemeClr val="lt2"/>
              </a:buClr>
              <a:buSzPct val="80000"/>
              <a:buFont typeface="Verdana"/>
              <a:buChar char="•"/>
              <a:defRPr sz="2000" b="0" i="0" u="none" strike="noStrike" cap="none">
                <a:solidFill>
                  <a:schemeClr val="lt2"/>
                </a:solidFill>
                <a:latin typeface="Verdana"/>
                <a:ea typeface="Verdana"/>
                <a:cs typeface="Verdana"/>
                <a:sym typeface="Verdana"/>
              </a:defRPr>
            </a:lvl2pPr>
            <a:lvl3pPr marL="693738" marR="0" lvl="2" indent="-122237" algn="l" rtl="0">
              <a:spcBef>
                <a:spcPts val="450"/>
              </a:spcBef>
              <a:spcAft>
                <a:spcPts val="0"/>
              </a:spcAft>
              <a:buClr>
                <a:schemeClr val="lt2"/>
              </a:buClr>
              <a:buSzPct val="100000"/>
              <a:buFont typeface="Verdana"/>
              <a:buChar char="–"/>
              <a:defRPr sz="1800" b="0" i="0" u="none" strike="noStrike" cap="none">
                <a:solidFill>
                  <a:schemeClr val="lt2"/>
                </a:solidFill>
                <a:latin typeface="Verdana"/>
                <a:ea typeface="Verdana"/>
                <a:cs typeface="Verdana"/>
                <a:sym typeface="Verdana"/>
              </a:defRPr>
            </a:lvl3pPr>
            <a:lvl4pPr marL="1120775" marR="0" lvl="3" indent="-150494" algn="l" rtl="0">
              <a:spcBef>
                <a:spcPts val="400"/>
              </a:spcBef>
              <a:spcAft>
                <a:spcPts val="0"/>
              </a:spcAft>
              <a:buClr>
                <a:schemeClr val="lt2"/>
              </a:buClr>
              <a:buSzPct val="80000"/>
              <a:buFont typeface="Verdana"/>
              <a:buChar char="•"/>
              <a:defRPr sz="1600" b="0" i="0" u="none" strike="noStrike" cap="none">
                <a:solidFill>
                  <a:schemeClr val="lt2"/>
                </a:solidFill>
                <a:latin typeface="Verdana"/>
                <a:ea typeface="Verdana"/>
                <a:cs typeface="Verdana"/>
                <a:sym typeface="Verdana"/>
              </a:defRPr>
            </a:lvl4pPr>
            <a:lvl5pPr marL="1608138" marR="0" lvl="4" indent="-134937" algn="l" rtl="0">
              <a:spcBef>
                <a:spcPts val="400"/>
              </a:spcBef>
              <a:spcAft>
                <a:spcPts val="0"/>
              </a:spcAft>
              <a:buClr>
                <a:schemeClr val="lt2"/>
              </a:buClr>
              <a:buSzPct val="100000"/>
              <a:buFont typeface="Verdana"/>
              <a:buChar char="–"/>
              <a:defRPr sz="1600" b="0" i="0" u="none" strike="noStrike" cap="none">
                <a:solidFill>
                  <a:schemeClr val="lt2"/>
                </a:solidFill>
                <a:latin typeface="Verdana"/>
                <a:ea typeface="Verdana"/>
                <a:cs typeface="Verdana"/>
                <a:sym typeface="Verdana"/>
              </a:defRPr>
            </a:lvl5pPr>
            <a:lvl6pPr marL="2065338" marR="0" lvl="5" indent="-134938" algn="l" rtl="0">
              <a:spcBef>
                <a:spcPts val="400"/>
              </a:spcBef>
              <a:spcAft>
                <a:spcPts val="0"/>
              </a:spcAft>
              <a:buClr>
                <a:schemeClr val="lt2"/>
              </a:buClr>
              <a:buSzPct val="100000"/>
              <a:buFont typeface="Verdana"/>
              <a:buChar char="–"/>
              <a:defRPr sz="1600" b="0" i="0" u="none" strike="noStrike" cap="none">
                <a:solidFill>
                  <a:schemeClr val="lt2"/>
                </a:solidFill>
                <a:latin typeface="Verdana"/>
                <a:ea typeface="Verdana"/>
                <a:cs typeface="Verdana"/>
                <a:sym typeface="Verdana"/>
              </a:defRPr>
            </a:lvl6pPr>
            <a:lvl7pPr marL="2522538" marR="0" lvl="6" indent="-134938" algn="l" rtl="0">
              <a:spcBef>
                <a:spcPts val="400"/>
              </a:spcBef>
              <a:spcAft>
                <a:spcPts val="0"/>
              </a:spcAft>
              <a:buClr>
                <a:schemeClr val="lt2"/>
              </a:buClr>
              <a:buSzPct val="100000"/>
              <a:buFont typeface="Verdana"/>
              <a:buChar char="–"/>
              <a:defRPr sz="1600" b="0" i="0" u="none" strike="noStrike" cap="none">
                <a:solidFill>
                  <a:schemeClr val="lt2"/>
                </a:solidFill>
                <a:latin typeface="Verdana"/>
                <a:ea typeface="Verdana"/>
                <a:cs typeface="Verdana"/>
                <a:sym typeface="Verdana"/>
              </a:defRPr>
            </a:lvl7pPr>
            <a:lvl8pPr marL="2979738" marR="0" lvl="7" indent="-134938" algn="l" rtl="0">
              <a:spcBef>
                <a:spcPts val="400"/>
              </a:spcBef>
              <a:spcAft>
                <a:spcPts val="0"/>
              </a:spcAft>
              <a:buClr>
                <a:schemeClr val="lt2"/>
              </a:buClr>
              <a:buSzPct val="100000"/>
              <a:buFont typeface="Verdana"/>
              <a:buChar char="–"/>
              <a:defRPr sz="1600" b="0" i="0" u="none" strike="noStrike" cap="none">
                <a:solidFill>
                  <a:schemeClr val="lt2"/>
                </a:solidFill>
                <a:latin typeface="Verdana"/>
                <a:ea typeface="Verdana"/>
                <a:cs typeface="Verdana"/>
                <a:sym typeface="Verdana"/>
              </a:defRPr>
            </a:lvl8pPr>
            <a:lvl9pPr marL="3436938" marR="0" lvl="8" indent="-134937" algn="l" rtl="0">
              <a:spcBef>
                <a:spcPts val="400"/>
              </a:spcBef>
              <a:spcAft>
                <a:spcPts val="0"/>
              </a:spcAft>
              <a:buClr>
                <a:schemeClr val="lt2"/>
              </a:buClr>
              <a:buSzPct val="100000"/>
              <a:buFont typeface="Verdana"/>
              <a:buChar char="–"/>
              <a:defRPr sz="1600" b="0" i="0" u="none" strike="noStrike" cap="none">
                <a:solidFill>
                  <a:schemeClr val="lt2"/>
                </a:solidFill>
                <a:latin typeface="Verdana"/>
                <a:ea typeface="Verdana"/>
                <a:cs typeface="Verdana"/>
                <a:sym typeface="Verdana"/>
              </a:defRPr>
            </a:lvl9pPr>
          </a:lstStyle>
          <a:p>
            <a:endParaRPr/>
          </a:p>
        </p:txBody>
      </p:sp>
      <p:sp>
        <p:nvSpPr>
          <p:cNvPr id="42" name="Shape 42"/>
          <p:cNvSpPr txBox="1">
            <a:spLocks noGrp="1"/>
          </p:cNvSpPr>
          <p:nvPr>
            <p:ph type="sldNum" idx="12"/>
          </p:nvPr>
        </p:nvSpPr>
        <p:spPr>
          <a:xfrm>
            <a:off x="350837" y="6356350"/>
            <a:ext cx="409575" cy="2174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a:solidFill>
                  <a:schemeClr val="lt2"/>
                </a:solidFill>
                <a:latin typeface="Verdana"/>
                <a:ea typeface="Verdana"/>
                <a:cs typeface="Verdana"/>
                <a:sym typeface="Verdana"/>
              </a:rPr>
              <a:t>‹#›</a:t>
            </a:fld>
            <a:endParaRPr lang="en-US" sz="800">
              <a:solidFill>
                <a:schemeClr val="lt2"/>
              </a:solidFill>
              <a:latin typeface="Verdana"/>
              <a:ea typeface="Verdana"/>
              <a:cs typeface="Verdana"/>
              <a:sym typeface="Verdana"/>
            </a:endParaRPr>
          </a:p>
        </p:txBody>
      </p:sp>
      <p:sp>
        <p:nvSpPr>
          <p:cNvPr id="43" name="Shape 43"/>
          <p:cNvSpPr txBox="1">
            <a:spLocks noGrp="1"/>
          </p:cNvSpPr>
          <p:nvPr>
            <p:ph type="ftr" idx="11"/>
          </p:nvPr>
        </p:nvSpPr>
        <p:spPr>
          <a:xfrm>
            <a:off x="568325" y="6356350"/>
            <a:ext cx="4691063" cy="287338"/>
          </a:xfrm>
          <a:prstGeom prst="rect">
            <a:avLst/>
          </a:prstGeom>
          <a:noFill/>
          <a:ln>
            <a:noFill/>
          </a:ln>
        </p:spPr>
        <p:txBody>
          <a:bodyPr lIns="91425" tIns="91425" rIns="91425" bIns="91425" anchor="t" anchorCtr="0"/>
          <a:lstStyle>
            <a:lvl1pPr marL="0" marR="0" lvl="0" indent="0" algn="l" rtl="0">
              <a:spcBef>
                <a:spcPts val="0"/>
              </a:spcBef>
              <a:spcAft>
                <a:spcPts val="0"/>
              </a:spcAft>
              <a:buNone/>
              <a:defRPr sz="800">
                <a:solidFill>
                  <a:schemeClr val="dk1"/>
                </a:solidFill>
                <a:latin typeface="Verdana"/>
                <a:ea typeface="Verdana"/>
                <a:cs typeface="Verdana"/>
                <a:sym typeface="Verdana"/>
              </a:defRPr>
            </a:lvl1pPr>
            <a:lvl2pPr marL="457200" marR="0" lvl="1" indent="0" algn="l" rtl="0">
              <a:spcBef>
                <a:spcPts val="0"/>
              </a:spcBef>
              <a:spcAft>
                <a:spcPts val="0"/>
              </a:spcAft>
              <a:buNone/>
              <a:defRPr sz="2400" b="0" i="0" u="none" strike="noStrike" cap="none">
                <a:solidFill>
                  <a:schemeClr val="dk1"/>
                </a:solidFill>
                <a:latin typeface="Verdana"/>
                <a:ea typeface="Verdana"/>
                <a:cs typeface="Verdana"/>
                <a:sym typeface="Verdana"/>
              </a:defRPr>
            </a:lvl2pPr>
            <a:lvl3pPr marL="914400" marR="0" lvl="2" indent="0" algn="l" rtl="0">
              <a:spcBef>
                <a:spcPts val="0"/>
              </a:spcBef>
              <a:spcAft>
                <a:spcPts val="0"/>
              </a:spcAft>
              <a:buNone/>
              <a:defRPr sz="2400" b="0" i="0" u="none" strike="noStrike" cap="none">
                <a:solidFill>
                  <a:schemeClr val="dk1"/>
                </a:solidFill>
                <a:latin typeface="Verdana"/>
                <a:ea typeface="Verdana"/>
                <a:cs typeface="Verdana"/>
                <a:sym typeface="Verdana"/>
              </a:defRPr>
            </a:lvl3pPr>
            <a:lvl4pPr marL="1371600" marR="0" lvl="3" indent="0" algn="l" rtl="0">
              <a:spcBef>
                <a:spcPts val="0"/>
              </a:spcBef>
              <a:spcAft>
                <a:spcPts val="0"/>
              </a:spcAft>
              <a:buNone/>
              <a:defRPr sz="2400" b="0" i="0" u="none" strike="noStrike" cap="none">
                <a:solidFill>
                  <a:schemeClr val="dk1"/>
                </a:solidFill>
                <a:latin typeface="Verdana"/>
                <a:ea typeface="Verdana"/>
                <a:cs typeface="Verdana"/>
                <a:sym typeface="Verdana"/>
              </a:defRPr>
            </a:lvl4pPr>
            <a:lvl5pPr marL="1828800" marR="0" lvl="4" indent="0" algn="l" rtl="0">
              <a:spcBef>
                <a:spcPts val="0"/>
              </a:spcBef>
              <a:spcAft>
                <a:spcPts val="0"/>
              </a:spcAft>
              <a:buNone/>
              <a:defRPr sz="2400" b="0" i="0" u="none" strike="noStrike" cap="none">
                <a:solidFill>
                  <a:schemeClr val="dk1"/>
                </a:solidFill>
                <a:latin typeface="Verdana"/>
                <a:ea typeface="Verdana"/>
                <a:cs typeface="Verdana"/>
                <a:sym typeface="Verdana"/>
              </a:defRPr>
            </a:lvl5pPr>
            <a:lvl6pPr marL="2286000" marR="0" lvl="5" indent="0" algn="l" rtl="0">
              <a:spcBef>
                <a:spcPts val="0"/>
              </a:spcBef>
              <a:buNone/>
              <a:defRPr sz="2400" b="0" i="0" u="none" strike="noStrike" cap="none">
                <a:solidFill>
                  <a:schemeClr val="dk1"/>
                </a:solidFill>
                <a:latin typeface="Verdana"/>
                <a:ea typeface="Verdana"/>
                <a:cs typeface="Verdana"/>
                <a:sym typeface="Verdana"/>
              </a:defRPr>
            </a:lvl6pPr>
            <a:lvl7pPr marL="2743200" marR="0" lvl="6" indent="0" algn="l" rtl="0">
              <a:spcBef>
                <a:spcPts val="0"/>
              </a:spcBef>
              <a:buNone/>
              <a:defRPr sz="2400" b="0" i="0" u="none" strike="noStrike" cap="none">
                <a:solidFill>
                  <a:schemeClr val="dk1"/>
                </a:solidFill>
                <a:latin typeface="Verdana"/>
                <a:ea typeface="Verdana"/>
                <a:cs typeface="Verdana"/>
                <a:sym typeface="Verdana"/>
              </a:defRPr>
            </a:lvl7pPr>
            <a:lvl8pPr marL="3200400" marR="0" lvl="7" indent="0" algn="l" rtl="0">
              <a:spcBef>
                <a:spcPts val="0"/>
              </a:spcBef>
              <a:buNone/>
              <a:defRPr sz="2400" b="0" i="0" u="none" strike="noStrike" cap="none">
                <a:solidFill>
                  <a:schemeClr val="dk1"/>
                </a:solidFill>
                <a:latin typeface="Verdana"/>
                <a:ea typeface="Verdana"/>
                <a:cs typeface="Verdana"/>
                <a:sym typeface="Verdana"/>
              </a:defRPr>
            </a:lvl8pPr>
            <a:lvl9pPr marL="3657600" marR="0" lvl="8" indent="0" algn="l" rtl="0">
              <a:spcBef>
                <a:spcPts val="0"/>
              </a:spcBef>
              <a:buNone/>
              <a:defRPr sz="2400" b="0" i="0" u="none" strike="noStrike" cap="none">
                <a:solidFill>
                  <a:schemeClr val="dk1"/>
                </a:solidFill>
                <a:latin typeface="Verdana"/>
                <a:ea typeface="Verdana"/>
                <a:cs typeface="Verdana"/>
                <a:sym typeface="Verdana"/>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28612" y="328612"/>
            <a:ext cx="8374061" cy="84455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2600" b="1" i="0" u="none" strike="noStrike" cap="none">
                <a:solidFill>
                  <a:schemeClr val="folHlink"/>
                </a:solidFill>
                <a:latin typeface="Verdana"/>
                <a:ea typeface="Verdana"/>
                <a:cs typeface="Verdana"/>
                <a:sym typeface="Verdana"/>
              </a:defRPr>
            </a:lvl1pPr>
            <a:lvl2pPr marL="0" marR="0" lvl="1" indent="0" algn="l" rtl="0">
              <a:spcBef>
                <a:spcPts val="0"/>
              </a:spcBef>
              <a:spcAft>
                <a:spcPts val="0"/>
              </a:spcAft>
              <a:buNone/>
              <a:defRPr sz="2600" b="1" i="0" u="none" strike="noStrike" cap="none">
                <a:solidFill>
                  <a:schemeClr val="folHlink"/>
                </a:solidFill>
                <a:latin typeface="Verdana"/>
                <a:ea typeface="Verdana"/>
                <a:cs typeface="Verdana"/>
                <a:sym typeface="Verdana"/>
              </a:defRPr>
            </a:lvl2pPr>
            <a:lvl3pPr marL="0" marR="0" lvl="2" indent="0" algn="l" rtl="0">
              <a:spcBef>
                <a:spcPts val="0"/>
              </a:spcBef>
              <a:spcAft>
                <a:spcPts val="0"/>
              </a:spcAft>
              <a:buNone/>
              <a:defRPr sz="2600" b="1" i="0" u="none" strike="noStrike" cap="none">
                <a:solidFill>
                  <a:schemeClr val="folHlink"/>
                </a:solidFill>
                <a:latin typeface="Verdana"/>
                <a:ea typeface="Verdana"/>
                <a:cs typeface="Verdana"/>
                <a:sym typeface="Verdana"/>
              </a:defRPr>
            </a:lvl3pPr>
            <a:lvl4pPr marL="0" marR="0" lvl="3" indent="0" algn="l" rtl="0">
              <a:spcBef>
                <a:spcPts val="0"/>
              </a:spcBef>
              <a:spcAft>
                <a:spcPts val="0"/>
              </a:spcAft>
              <a:buNone/>
              <a:defRPr sz="2600" b="1" i="0" u="none" strike="noStrike" cap="none">
                <a:solidFill>
                  <a:schemeClr val="folHlink"/>
                </a:solidFill>
                <a:latin typeface="Verdana"/>
                <a:ea typeface="Verdana"/>
                <a:cs typeface="Verdana"/>
                <a:sym typeface="Verdana"/>
              </a:defRPr>
            </a:lvl4pPr>
            <a:lvl5pPr marL="0" marR="0" lvl="4" indent="0" algn="l" rtl="0">
              <a:spcBef>
                <a:spcPts val="0"/>
              </a:spcBef>
              <a:spcAft>
                <a:spcPts val="0"/>
              </a:spcAft>
              <a:buNone/>
              <a:defRPr sz="2600" b="1" i="0" u="none" strike="noStrike" cap="none">
                <a:solidFill>
                  <a:schemeClr val="folHlink"/>
                </a:solidFill>
                <a:latin typeface="Verdana"/>
                <a:ea typeface="Verdana"/>
                <a:cs typeface="Verdana"/>
                <a:sym typeface="Verdana"/>
              </a:defRPr>
            </a:lvl5pPr>
            <a:lvl6pPr marL="457200" marR="0" lvl="5" indent="0" algn="l" rtl="0">
              <a:spcBef>
                <a:spcPts val="0"/>
              </a:spcBef>
              <a:spcAft>
                <a:spcPts val="0"/>
              </a:spcAft>
              <a:buNone/>
              <a:defRPr sz="2600" b="1" i="0" u="none" strike="noStrike" cap="none">
                <a:solidFill>
                  <a:schemeClr val="folHlink"/>
                </a:solidFill>
                <a:latin typeface="Verdana"/>
                <a:ea typeface="Verdana"/>
                <a:cs typeface="Verdana"/>
                <a:sym typeface="Verdana"/>
              </a:defRPr>
            </a:lvl6pPr>
            <a:lvl7pPr marL="914400" marR="0" lvl="6" indent="0" algn="l" rtl="0">
              <a:spcBef>
                <a:spcPts val="0"/>
              </a:spcBef>
              <a:spcAft>
                <a:spcPts val="0"/>
              </a:spcAft>
              <a:buNone/>
              <a:defRPr sz="2600" b="1" i="0" u="none" strike="noStrike" cap="none">
                <a:solidFill>
                  <a:schemeClr val="folHlink"/>
                </a:solidFill>
                <a:latin typeface="Verdana"/>
                <a:ea typeface="Verdana"/>
                <a:cs typeface="Verdana"/>
                <a:sym typeface="Verdana"/>
              </a:defRPr>
            </a:lvl7pPr>
            <a:lvl8pPr marL="1371600" marR="0" lvl="7" indent="0" algn="l" rtl="0">
              <a:spcBef>
                <a:spcPts val="0"/>
              </a:spcBef>
              <a:spcAft>
                <a:spcPts val="0"/>
              </a:spcAft>
              <a:buNone/>
              <a:defRPr sz="2600" b="1" i="0" u="none" strike="noStrike" cap="none">
                <a:solidFill>
                  <a:schemeClr val="folHlink"/>
                </a:solidFill>
                <a:latin typeface="Verdana"/>
                <a:ea typeface="Verdana"/>
                <a:cs typeface="Verdana"/>
                <a:sym typeface="Verdana"/>
              </a:defRPr>
            </a:lvl8pPr>
            <a:lvl9pPr marL="1828800" marR="0" lvl="8" indent="0" algn="l" rtl="0">
              <a:spcBef>
                <a:spcPts val="0"/>
              </a:spcBef>
              <a:spcAft>
                <a:spcPts val="0"/>
              </a:spcAft>
              <a:buNone/>
              <a:defRPr sz="2600" b="1" i="0" u="none" strike="noStrike" cap="none">
                <a:solidFill>
                  <a:schemeClr val="folHlink"/>
                </a:solidFill>
                <a:latin typeface="Verdana"/>
                <a:ea typeface="Verdana"/>
                <a:cs typeface="Verdana"/>
                <a:sym typeface="Verdana"/>
              </a:defRPr>
            </a:lvl9pPr>
          </a:lstStyle>
          <a:p>
            <a:endParaRPr/>
          </a:p>
        </p:txBody>
      </p:sp>
      <p:sp>
        <p:nvSpPr>
          <p:cNvPr id="46" name="Shape 46"/>
          <p:cNvSpPr txBox="1">
            <a:spLocks noGrp="1"/>
          </p:cNvSpPr>
          <p:nvPr>
            <p:ph type="sldNum" idx="12"/>
          </p:nvPr>
        </p:nvSpPr>
        <p:spPr>
          <a:xfrm>
            <a:off x="350837" y="6356350"/>
            <a:ext cx="409575" cy="2174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a:solidFill>
                  <a:schemeClr val="lt2"/>
                </a:solidFill>
                <a:latin typeface="Verdana"/>
                <a:ea typeface="Verdana"/>
                <a:cs typeface="Verdana"/>
                <a:sym typeface="Verdana"/>
              </a:rPr>
              <a:t>‹#›</a:t>
            </a:fld>
            <a:endParaRPr lang="en-US" sz="800">
              <a:solidFill>
                <a:schemeClr val="lt2"/>
              </a:solidFill>
              <a:latin typeface="Verdana"/>
              <a:ea typeface="Verdana"/>
              <a:cs typeface="Verdana"/>
              <a:sym typeface="Verdana"/>
            </a:endParaRPr>
          </a:p>
        </p:txBody>
      </p:sp>
      <p:sp>
        <p:nvSpPr>
          <p:cNvPr id="47" name="Shape 47"/>
          <p:cNvSpPr txBox="1">
            <a:spLocks noGrp="1"/>
          </p:cNvSpPr>
          <p:nvPr>
            <p:ph type="ftr" idx="11"/>
          </p:nvPr>
        </p:nvSpPr>
        <p:spPr>
          <a:xfrm>
            <a:off x="568325" y="6356350"/>
            <a:ext cx="4691063" cy="287338"/>
          </a:xfrm>
          <a:prstGeom prst="rect">
            <a:avLst/>
          </a:prstGeom>
          <a:noFill/>
          <a:ln>
            <a:noFill/>
          </a:ln>
        </p:spPr>
        <p:txBody>
          <a:bodyPr lIns="91425" tIns="91425" rIns="91425" bIns="91425" anchor="t" anchorCtr="0"/>
          <a:lstStyle>
            <a:lvl1pPr marL="0" marR="0" lvl="0" indent="0" algn="l" rtl="0">
              <a:spcBef>
                <a:spcPts val="0"/>
              </a:spcBef>
              <a:spcAft>
                <a:spcPts val="0"/>
              </a:spcAft>
              <a:buNone/>
              <a:defRPr sz="800">
                <a:solidFill>
                  <a:schemeClr val="dk1"/>
                </a:solidFill>
                <a:latin typeface="Verdana"/>
                <a:ea typeface="Verdana"/>
                <a:cs typeface="Verdana"/>
                <a:sym typeface="Verdana"/>
              </a:defRPr>
            </a:lvl1pPr>
            <a:lvl2pPr marL="457200" marR="0" lvl="1" indent="0" algn="l" rtl="0">
              <a:spcBef>
                <a:spcPts val="0"/>
              </a:spcBef>
              <a:spcAft>
                <a:spcPts val="0"/>
              </a:spcAft>
              <a:buNone/>
              <a:defRPr sz="2400" b="0" i="0" u="none" strike="noStrike" cap="none">
                <a:solidFill>
                  <a:schemeClr val="dk1"/>
                </a:solidFill>
                <a:latin typeface="Verdana"/>
                <a:ea typeface="Verdana"/>
                <a:cs typeface="Verdana"/>
                <a:sym typeface="Verdana"/>
              </a:defRPr>
            </a:lvl2pPr>
            <a:lvl3pPr marL="914400" marR="0" lvl="2" indent="0" algn="l" rtl="0">
              <a:spcBef>
                <a:spcPts val="0"/>
              </a:spcBef>
              <a:spcAft>
                <a:spcPts val="0"/>
              </a:spcAft>
              <a:buNone/>
              <a:defRPr sz="2400" b="0" i="0" u="none" strike="noStrike" cap="none">
                <a:solidFill>
                  <a:schemeClr val="dk1"/>
                </a:solidFill>
                <a:latin typeface="Verdana"/>
                <a:ea typeface="Verdana"/>
                <a:cs typeface="Verdana"/>
                <a:sym typeface="Verdana"/>
              </a:defRPr>
            </a:lvl3pPr>
            <a:lvl4pPr marL="1371600" marR="0" lvl="3" indent="0" algn="l" rtl="0">
              <a:spcBef>
                <a:spcPts val="0"/>
              </a:spcBef>
              <a:spcAft>
                <a:spcPts val="0"/>
              </a:spcAft>
              <a:buNone/>
              <a:defRPr sz="2400" b="0" i="0" u="none" strike="noStrike" cap="none">
                <a:solidFill>
                  <a:schemeClr val="dk1"/>
                </a:solidFill>
                <a:latin typeface="Verdana"/>
                <a:ea typeface="Verdana"/>
                <a:cs typeface="Verdana"/>
                <a:sym typeface="Verdana"/>
              </a:defRPr>
            </a:lvl4pPr>
            <a:lvl5pPr marL="1828800" marR="0" lvl="4" indent="0" algn="l" rtl="0">
              <a:spcBef>
                <a:spcPts val="0"/>
              </a:spcBef>
              <a:spcAft>
                <a:spcPts val="0"/>
              </a:spcAft>
              <a:buNone/>
              <a:defRPr sz="2400" b="0" i="0" u="none" strike="noStrike" cap="none">
                <a:solidFill>
                  <a:schemeClr val="dk1"/>
                </a:solidFill>
                <a:latin typeface="Verdana"/>
                <a:ea typeface="Verdana"/>
                <a:cs typeface="Verdana"/>
                <a:sym typeface="Verdana"/>
              </a:defRPr>
            </a:lvl5pPr>
            <a:lvl6pPr marL="2286000" marR="0" lvl="5" indent="0" algn="l" rtl="0">
              <a:spcBef>
                <a:spcPts val="0"/>
              </a:spcBef>
              <a:buNone/>
              <a:defRPr sz="2400" b="0" i="0" u="none" strike="noStrike" cap="none">
                <a:solidFill>
                  <a:schemeClr val="dk1"/>
                </a:solidFill>
                <a:latin typeface="Verdana"/>
                <a:ea typeface="Verdana"/>
                <a:cs typeface="Verdana"/>
                <a:sym typeface="Verdana"/>
              </a:defRPr>
            </a:lvl6pPr>
            <a:lvl7pPr marL="2743200" marR="0" lvl="6" indent="0" algn="l" rtl="0">
              <a:spcBef>
                <a:spcPts val="0"/>
              </a:spcBef>
              <a:buNone/>
              <a:defRPr sz="2400" b="0" i="0" u="none" strike="noStrike" cap="none">
                <a:solidFill>
                  <a:schemeClr val="dk1"/>
                </a:solidFill>
                <a:latin typeface="Verdana"/>
                <a:ea typeface="Verdana"/>
                <a:cs typeface="Verdana"/>
                <a:sym typeface="Verdana"/>
              </a:defRPr>
            </a:lvl7pPr>
            <a:lvl8pPr marL="3200400" marR="0" lvl="7" indent="0" algn="l" rtl="0">
              <a:spcBef>
                <a:spcPts val="0"/>
              </a:spcBef>
              <a:buNone/>
              <a:defRPr sz="2400" b="0" i="0" u="none" strike="noStrike" cap="none">
                <a:solidFill>
                  <a:schemeClr val="dk1"/>
                </a:solidFill>
                <a:latin typeface="Verdana"/>
                <a:ea typeface="Verdana"/>
                <a:cs typeface="Verdana"/>
                <a:sym typeface="Verdana"/>
              </a:defRPr>
            </a:lvl8pPr>
            <a:lvl9pPr marL="3657600" marR="0" lvl="8" indent="0" algn="l" rtl="0">
              <a:spcBef>
                <a:spcPts val="0"/>
              </a:spcBef>
              <a:buNone/>
              <a:defRPr sz="2400" b="0" i="0" u="none" strike="noStrike" cap="none">
                <a:solidFill>
                  <a:schemeClr val="dk1"/>
                </a:solidFill>
                <a:latin typeface="Verdana"/>
                <a:ea typeface="Verdana"/>
                <a:cs typeface="Verdana"/>
                <a:sym typeface="Verdana"/>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350837" y="6356350"/>
            <a:ext cx="409575" cy="2174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a:solidFill>
                  <a:schemeClr val="lt2"/>
                </a:solidFill>
                <a:latin typeface="Verdana"/>
                <a:ea typeface="Verdana"/>
                <a:cs typeface="Verdana"/>
                <a:sym typeface="Verdana"/>
              </a:rPr>
              <a:t>‹#›</a:t>
            </a:fld>
            <a:endParaRPr lang="en-US" sz="800">
              <a:solidFill>
                <a:schemeClr val="lt2"/>
              </a:solidFill>
              <a:latin typeface="Verdana"/>
              <a:ea typeface="Verdana"/>
              <a:cs typeface="Verdana"/>
              <a:sym typeface="Verdana"/>
            </a:endParaRPr>
          </a:p>
        </p:txBody>
      </p:sp>
      <p:sp>
        <p:nvSpPr>
          <p:cNvPr id="50" name="Shape 50"/>
          <p:cNvSpPr txBox="1">
            <a:spLocks noGrp="1"/>
          </p:cNvSpPr>
          <p:nvPr>
            <p:ph type="ftr" idx="11"/>
          </p:nvPr>
        </p:nvSpPr>
        <p:spPr>
          <a:xfrm>
            <a:off x="568325" y="6356350"/>
            <a:ext cx="4691063" cy="287338"/>
          </a:xfrm>
          <a:prstGeom prst="rect">
            <a:avLst/>
          </a:prstGeom>
          <a:noFill/>
          <a:ln>
            <a:noFill/>
          </a:ln>
        </p:spPr>
        <p:txBody>
          <a:bodyPr lIns="91425" tIns="91425" rIns="91425" bIns="91425" anchor="t" anchorCtr="0"/>
          <a:lstStyle>
            <a:lvl1pPr marL="0" marR="0" lvl="0" indent="0" algn="l" rtl="0">
              <a:spcBef>
                <a:spcPts val="0"/>
              </a:spcBef>
              <a:spcAft>
                <a:spcPts val="0"/>
              </a:spcAft>
              <a:buNone/>
              <a:defRPr sz="800">
                <a:solidFill>
                  <a:schemeClr val="dk1"/>
                </a:solidFill>
                <a:latin typeface="Verdana"/>
                <a:ea typeface="Verdana"/>
                <a:cs typeface="Verdana"/>
                <a:sym typeface="Verdana"/>
              </a:defRPr>
            </a:lvl1pPr>
            <a:lvl2pPr marL="457200" marR="0" lvl="1" indent="0" algn="l" rtl="0">
              <a:spcBef>
                <a:spcPts val="0"/>
              </a:spcBef>
              <a:spcAft>
                <a:spcPts val="0"/>
              </a:spcAft>
              <a:buNone/>
              <a:defRPr sz="2400" b="0" i="0" u="none" strike="noStrike" cap="none">
                <a:solidFill>
                  <a:schemeClr val="dk1"/>
                </a:solidFill>
                <a:latin typeface="Verdana"/>
                <a:ea typeface="Verdana"/>
                <a:cs typeface="Verdana"/>
                <a:sym typeface="Verdana"/>
              </a:defRPr>
            </a:lvl2pPr>
            <a:lvl3pPr marL="914400" marR="0" lvl="2" indent="0" algn="l" rtl="0">
              <a:spcBef>
                <a:spcPts val="0"/>
              </a:spcBef>
              <a:spcAft>
                <a:spcPts val="0"/>
              </a:spcAft>
              <a:buNone/>
              <a:defRPr sz="2400" b="0" i="0" u="none" strike="noStrike" cap="none">
                <a:solidFill>
                  <a:schemeClr val="dk1"/>
                </a:solidFill>
                <a:latin typeface="Verdana"/>
                <a:ea typeface="Verdana"/>
                <a:cs typeface="Verdana"/>
                <a:sym typeface="Verdana"/>
              </a:defRPr>
            </a:lvl3pPr>
            <a:lvl4pPr marL="1371600" marR="0" lvl="3" indent="0" algn="l" rtl="0">
              <a:spcBef>
                <a:spcPts val="0"/>
              </a:spcBef>
              <a:spcAft>
                <a:spcPts val="0"/>
              </a:spcAft>
              <a:buNone/>
              <a:defRPr sz="2400" b="0" i="0" u="none" strike="noStrike" cap="none">
                <a:solidFill>
                  <a:schemeClr val="dk1"/>
                </a:solidFill>
                <a:latin typeface="Verdana"/>
                <a:ea typeface="Verdana"/>
                <a:cs typeface="Verdana"/>
                <a:sym typeface="Verdana"/>
              </a:defRPr>
            </a:lvl4pPr>
            <a:lvl5pPr marL="1828800" marR="0" lvl="4" indent="0" algn="l" rtl="0">
              <a:spcBef>
                <a:spcPts val="0"/>
              </a:spcBef>
              <a:spcAft>
                <a:spcPts val="0"/>
              </a:spcAft>
              <a:buNone/>
              <a:defRPr sz="2400" b="0" i="0" u="none" strike="noStrike" cap="none">
                <a:solidFill>
                  <a:schemeClr val="dk1"/>
                </a:solidFill>
                <a:latin typeface="Verdana"/>
                <a:ea typeface="Verdana"/>
                <a:cs typeface="Verdana"/>
                <a:sym typeface="Verdana"/>
              </a:defRPr>
            </a:lvl5pPr>
            <a:lvl6pPr marL="2286000" marR="0" lvl="5" indent="0" algn="l" rtl="0">
              <a:spcBef>
                <a:spcPts val="0"/>
              </a:spcBef>
              <a:buNone/>
              <a:defRPr sz="2400" b="0" i="0" u="none" strike="noStrike" cap="none">
                <a:solidFill>
                  <a:schemeClr val="dk1"/>
                </a:solidFill>
                <a:latin typeface="Verdana"/>
                <a:ea typeface="Verdana"/>
                <a:cs typeface="Verdana"/>
                <a:sym typeface="Verdana"/>
              </a:defRPr>
            </a:lvl6pPr>
            <a:lvl7pPr marL="2743200" marR="0" lvl="6" indent="0" algn="l" rtl="0">
              <a:spcBef>
                <a:spcPts val="0"/>
              </a:spcBef>
              <a:buNone/>
              <a:defRPr sz="2400" b="0" i="0" u="none" strike="noStrike" cap="none">
                <a:solidFill>
                  <a:schemeClr val="dk1"/>
                </a:solidFill>
                <a:latin typeface="Verdana"/>
                <a:ea typeface="Verdana"/>
                <a:cs typeface="Verdana"/>
                <a:sym typeface="Verdana"/>
              </a:defRPr>
            </a:lvl7pPr>
            <a:lvl8pPr marL="3200400" marR="0" lvl="7" indent="0" algn="l" rtl="0">
              <a:spcBef>
                <a:spcPts val="0"/>
              </a:spcBef>
              <a:buNone/>
              <a:defRPr sz="2400" b="0" i="0" u="none" strike="noStrike" cap="none">
                <a:solidFill>
                  <a:schemeClr val="dk1"/>
                </a:solidFill>
                <a:latin typeface="Verdana"/>
                <a:ea typeface="Verdana"/>
                <a:cs typeface="Verdana"/>
                <a:sym typeface="Verdana"/>
              </a:defRPr>
            </a:lvl8pPr>
            <a:lvl9pPr marL="3657600" marR="0" lvl="8" indent="0" algn="l" rtl="0">
              <a:spcBef>
                <a:spcPts val="0"/>
              </a:spcBef>
              <a:buNone/>
              <a:defRPr sz="2400" b="0" i="0" u="none" strike="noStrike" cap="none">
                <a:solidFill>
                  <a:schemeClr val="dk1"/>
                </a:solidFill>
                <a:latin typeface="Verdana"/>
                <a:ea typeface="Verdana"/>
                <a:cs typeface="Verdana"/>
                <a:sym typeface="Verdana"/>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1"/>
        <p:cNvGrpSpPr/>
        <p:nvPr/>
      </p:nvGrpSpPr>
      <p:grpSpPr>
        <a:xfrm>
          <a:off x="0" y="0"/>
          <a:ext cx="0" cy="0"/>
          <a:chOff x="0" y="0"/>
          <a:chExt cx="0" cy="0"/>
        </a:xfrm>
      </p:grpSpPr>
      <p:sp>
        <p:nvSpPr>
          <p:cNvPr id="52" name="Shape 52"/>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chemeClr val="folHlink"/>
                </a:solidFill>
                <a:latin typeface="Verdana"/>
                <a:ea typeface="Verdana"/>
                <a:cs typeface="Verdana"/>
                <a:sym typeface="Verdana"/>
              </a:defRPr>
            </a:lvl1pPr>
            <a:lvl2pPr marL="0" marR="0" lvl="1" indent="0" algn="l" rtl="0">
              <a:spcBef>
                <a:spcPts val="0"/>
              </a:spcBef>
              <a:spcAft>
                <a:spcPts val="0"/>
              </a:spcAft>
              <a:buNone/>
              <a:defRPr sz="2600" b="1" i="0" u="none" strike="noStrike" cap="none">
                <a:solidFill>
                  <a:schemeClr val="folHlink"/>
                </a:solidFill>
                <a:latin typeface="Verdana"/>
                <a:ea typeface="Verdana"/>
                <a:cs typeface="Verdana"/>
                <a:sym typeface="Verdana"/>
              </a:defRPr>
            </a:lvl2pPr>
            <a:lvl3pPr marL="0" marR="0" lvl="2" indent="0" algn="l" rtl="0">
              <a:spcBef>
                <a:spcPts val="0"/>
              </a:spcBef>
              <a:spcAft>
                <a:spcPts val="0"/>
              </a:spcAft>
              <a:buNone/>
              <a:defRPr sz="2600" b="1" i="0" u="none" strike="noStrike" cap="none">
                <a:solidFill>
                  <a:schemeClr val="folHlink"/>
                </a:solidFill>
                <a:latin typeface="Verdana"/>
                <a:ea typeface="Verdana"/>
                <a:cs typeface="Verdana"/>
                <a:sym typeface="Verdana"/>
              </a:defRPr>
            </a:lvl3pPr>
            <a:lvl4pPr marL="0" marR="0" lvl="3" indent="0" algn="l" rtl="0">
              <a:spcBef>
                <a:spcPts val="0"/>
              </a:spcBef>
              <a:spcAft>
                <a:spcPts val="0"/>
              </a:spcAft>
              <a:buNone/>
              <a:defRPr sz="2600" b="1" i="0" u="none" strike="noStrike" cap="none">
                <a:solidFill>
                  <a:schemeClr val="folHlink"/>
                </a:solidFill>
                <a:latin typeface="Verdana"/>
                <a:ea typeface="Verdana"/>
                <a:cs typeface="Verdana"/>
                <a:sym typeface="Verdana"/>
              </a:defRPr>
            </a:lvl4pPr>
            <a:lvl5pPr marL="0" marR="0" lvl="4" indent="0" algn="l" rtl="0">
              <a:spcBef>
                <a:spcPts val="0"/>
              </a:spcBef>
              <a:spcAft>
                <a:spcPts val="0"/>
              </a:spcAft>
              <a:buNone/>
              <a:defRPr sz="2600" b="1" i="0" u="none" strike="noStrike" cap="none">
                <a:solidFill>
                  <a:schemeClr val="folHlink"/>
                </a:solidFill>
                <a:latin typeface="Verdana"/>
                <a:ea typeface="Verdana"/>
                <a:cs typeface="Verdana"/>
                <a:sym typeface="Verdana"/>
              </a:defRPr>
            </a:lvl5pPr>
            <a:lvl6pPr marL="457200" marR="0" lvl="5" indent="0" algn="l" rtl="0">
              <a:spcBef>
                <a:spcPts val="0"/>
              </a:spcBef>
              <a:spcAft>
                <a:spcPts val="0"/>
              </a:spcAft>
              <a:buNone/>
              <a:defRPr sz="2600" b="1" i="0" u="none" strike="noStrike" cap="none">
                <a:solidFill>
                  <a:schemeClr val="folHlink"/>
                </a:solidFill>
                <a:latin typeface="Verdana"/>
                <a:ea typeface="Verdana"/>
                <a:cs typeface="Verdana"/>
                <a:sym typeface="Verdana"/>
              </a:defRPr>
            </a:lvl6pPr>
            <a:lvl7pPr marL="914400" marR="0" lvl="6" indent="0" algn="l" rtl="0">
              <a:spcBef>
                <a:spcPts val="0"/>
              </a:spcBef>
              <a:spcAft>
                <a:spcPts val="0"/>
              </a:spcAft>
              <a:buNone/>
              <a:defRPr sz="2600" b="1" i="0" u="none" strike="noStrike" cap="none">
                <a:solidFill>
                  <a:schemeClr val="folHlink"/>
                </a:solidFill>
                <a:latin typeface="Verdana"/>
                <a:ea typeface="Verdana"/>
                <a:cs typeface="Verdana"/>
                <a:sym typeface="Verdana"/>
              </a:defRPr>
            </a:lvl7pPr>
            <a:lvl8pPr marL="1371600" marR="0" lvl="7" indent="0" algn="l" rtl="0">
              <a:spcBef>
                <a:spcPts val="0"/>
              </a:spcBef>
              <a:spcAft>
                <a:spcPts val="0"/>
              </a:spcAft>
              <a:buNone/>
              <a:defRPr sz="2600" b="1" i="0" u="none" strike="noStrike" cap="none">
                <a:solidFill>
                  <a:schemeClr val="folHlink"/>
                </a:solidFill>
                <a:latin typeface="Verdana"/>
                <a:ea typeface="Verdana"/>
                <a:cs typeface="Verdana"/>
                <a:sym typeface="Verdana"/>
              </a:defRPr>
            </a:lvl8pPr>
            <a:lvl9pPr marL="1828800" marR="0" lvl="8" indent="0" algn="l" rtl="0">
              <a:spcBef>
                <a:spcPts val="0"/>
              </a:spcBef>
              <a:spcAft>
                <a:spcPts val="0"/>
              </a:spcAft>
              <a:buNone/>
              <a:defRPr sz="2600" b="1" i="0" u="none" strike="noStrike" cap="none">
                <a:solidFill>
                  <a:schemeClr val="folHlink"/>
                </a:solidFill>
                <a:latin typeface="Verdana"/>
                <a:ea typeface="Verdana"/>
                <a:cs typeface="Verdana"/>
                <a:sym typeface="Verdana"/>
              </a:defRPr>
            </a:lvl9pPr>
          </a:lstStyle>
          <a:p>
            <a:endParaRPr/>
          </a:p>
        </p:txBody>
      </p:sp>
      <p:sp>
        <p:nvSpPr>
          <p:cNvPr id="53" name="Shape 53"/>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342900" algn="l" rtl="0">
              <a:spcBef>
                <a:spcPts val="1600"/>
              </a:spcBef>
              <a:spcAft>
                <a:spcPts val="0"/>
              </a:spcAft>
              <a:buNone/>
              <a:defRPr sz="3200" b="0" i="0" u="none" strike="noStrike" cap="none">
                <a:solidFill>
                  <a:schemeClr val="lt2"/>
                </a:solidFill>
                <a:latin typeface="Verdana"/>
                <a:ea typeface="Verdana"/>
                <a:cs typeface="Verdana"/>
                <a:sym typeface="Verdana"/>
              </a:defRPr>
            </a:lvl1pPr>
            <a:lvl2pPr marL="223838" marR="0" lvl="1" indent="-81598" algn="l" rtl="0">
              <a:spcBef>
                <a:spcPts val="2800"/>
              </a:spcBef>
              <a:spcAft>
                <a:spcPts val="0"/>
              </a:spcAft>
              <a:buClr>
                <a:schemeClr val="lt2"/>
              </a:buClr>
              <a:buSzPct val="80000"/>
              <a:buFont typeface="Verdana"/>
              <a:buChar char="•"/>
              <a:defRPr sz="2800" b="0" i="0" u="none" strike="noStrike" cap="none">
                <a:solidFill>
                  <a:schemeClr val="lt2"/>
                </a:solidFill>
                <a:latin typeface="Verdana"/>
                <a:ea typeface="Verdana"/>
                <a:cs typeface="Verdana"/>
                <a:sym typeface="Verdana"/>
              </a:defRPr>
            </a:lvl2pPr>
            <a:lvl3pPr marL="693738" marR="0" lvl="2" indent="-84137" algn="l" rtl="0">
              <a:spcBef>
                <a:spcPts val="600"/>
              </a:spcBef>
              <a:spcAft>
                <a:spcPts val="0"/>
              </a:spcAft>
              <a:buClr>
                <a:schemeClr val="lt2"/>
              </a:buClr>
              <a:buSzPct val="100000"/>
              <a:buFont typeface="Verdana"/>
              <a:buChar char="–"/>
              <a:defRPr sz="2400" b="0" i="0" u="none" strike="noStrike" cap="none">
                <a:solidFill>
                  <a:schemeClr val="lt2"/>
                </a:solidFill>
                <a:latin typeface="Verdana"/>
                <a:ea typeface="Verdana"/>
                <a:cs typeface="Verdana"/>
                <a:sym typeface="Verdana"/>
              </a:defRPr>
            </a:lvl3pPr>
            <a:lvl4pPr marL="1120775" marR="0" lvl="3" indent="-130175" algn="l" rtl="0">
              <a:spcBef>
                <a:spcPts val="500"/>
              </a:spcBef>
              <a:spcAft>
                <a:spcPts val="0"/>
              </a:spcAft>
              <a:buClr>
                <a:schemeClr val="lt2"/>
              </a:buClr>
              <a:buSzPct val="80000"/>
              <a:buFont typeface="Verdana"/>
              <a:buChar char="•"/>
              <a:defRPr sz="2000" b="0" i="0" u="none" strike="noStrike" cap="none">
                <a:solidFill>
                  <a:schemeClr val="lt2"/>
                </a:solidFill>
                <a:latin typeface="Verdana"/>
                <a:ea typeface="Verdana"/>
                <a:cs typeface="Verdana"/>
                <a:sym typeface="Verdana"/>
              </a:defRPr>
            </a:lvl4pPr>
            <a:lvl5pPr marL="1608138" marR="0" lvl="4" indent="-109537" algn="l" rtl="0">
              <a:spcBef>
                <a:spcPts val="500"/>
              </a:spcBef>
              <a:spcAft>
                <a:spcPts val="0"/>
              </a:spcAft>
              <a:buClr>
                <a:schemeClr val="lt2"/>
              </a:buClr>
              <a:buSzPct val="100000"/>
              <a:buFont typeface="Verdana"/>
              <a:buChar char="–"/>
              <a:defRPr sz="2000" b="0" i="0" u="none" strike="noStrike" cap="none">
                <a:solidFill>
                  <a:schemeClr val="lt2"/>
                </a:solidFill>
                <a:latin typeface="Verdana"/>
                <a:ea typeface="Verdana"/>
                <a:cs typeface="Verdana"/>
                <a:sym typeface="Verdana"/>
              </a:defRPr>
            </a:lvl5pPr>
            <a:lvl6pPr marL="2065338" marR="0" lvl="5" indent="-109538" algn="l" rtl="0">
              <a:spcBef>
                <a:spcPts val="500"/>
              </a:spcBef>
              <a:spcAft>
                <a:spcPts val="0"/>
              </a:spcAft>
              <a:buClr>
                <a:schemeClr val="lt2"/>
              </a:buClr>
              <a:buSzPct val="100000"/>
              <a:buFont typeface="Verdana"/>
              <a:buChar char="–"/>
              <a:defRPr sz="2000" b="0" i="0" u="none" strike="noStrike" cap="none">
                <a:solidFill>
                  <a:schemeClr val="lt2"/>
                </a:solidFill>
                <a:latin typeface="Verdana"/>
                <a:ea typeface="Verdana"/>
                <a:cs typeface="Verdana"/>
                <a:sym typeface="Verdana"/>
              </a:defRPr>
            </a:lvl6pPr>
            <a:lvl7pPr marL="2522538" marR="0" lvl="6" indent="-109538" algn="l" rtl="0">
              <a:spcBef>
                <a:spcPts val="500"/>
              </a:spcBef>
              <a:spcAft>
                <a:spcPts val="0"/>
              </a:spcAft>
              <a:buClr>
                <a:schemeClr val="lt2"/>
              </a:buClr>
              <a:buSzPct val="100000"/>
              <a:buFont typeface="Verdana"/>
              <a:buChar char="–"/>
              <a:defRPr sz="2000" b="0" i="0" u="none" strike="noStrike" cap="none">
                <a:solidFill>
                  <a:schemeClr val="lt2"/>
                </a:solidFill>
                <a:latin typeface="Verdana"/>
                <a:ea typeface="Verdana"/>
                <a:cs typeface="Verdana"/>
                <a:sym typeface="Verdana"/>
              </a:defRPr>
            </a:lvl7pPr>
            <a:lvl8pPr marL="2979738" marR="0" lvl="7" indent="-109538" algn="l" rtl="0">
              <a:spcBef>
                <a:spcPts val="500"/>
              </a:spcBef>
              <a:spcAft>
                <a:spcPts val="0"/>
              </a:spcAft>
              <a:buClr>
                <a:schemeClr val="lt2"/>
              </a:buClr>
              <a:buSzPct val="100000"/>
              <a:buFont typeface="Verdana"/>
              <a:buChar char="–"/>
              <a:defRPr sz="2000" b="0" i="0" u="none" strike="noStrike" cap="none">
                <a:solidFill>
                  <a:schemeClr val="lt2"/>
                </a:solidFill>
                <a:latin typeface="Verdana"/>
                <a:ea typeface="Verdana"/>
                <a:cs typeface="Verdana"/>
                <a:sym typeface="Verdana"/>
              </a:defRPr>
            </a:lvl8pPr>
            <a:lvl9pPr marL="3436938" marR="0" lvl="8" indent="-109537" algn="l" rtl="0">
              <a:spcBef>
                <a:spcPts val="500"/>
              </a:spcBef>
              <a:spcAft>
                <a:spcPts val="0"/>
              </a:spcAft>
              <a:buClr>
                <a:schemeClr val="lt2"/>
              </a:buClr>
              <a:buSzPct val="100000"/>
              <a:buFont typeface="Verdana"/>
              <a:buChar char="–"/>
              <a:defRPr sz="2000" b="0" i="0" u="none" strike="noStrike" cap="none">
                <a:solidFill>
                  <a:schemeClr val="lt2"/>
                </a:solidFill>
                <a:latin typeface="Verdana"/>
                <a:ea typeface="Verdana"/>
                <a:cs typeface="Verdana"/>
                <a:sym typeface="Verdana"/>
              </a:defRPr>
            </a:lvl9pPr>
          </a:lstStyle>
          <a:p>
            <a:endParaRPr/>
          </a:p>
        </p:txBody>
      </p:sp>
      <p:sp>
        <p:nvSpPr>
          <p:cNvPr id="54" name="Shape 54"/>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700"/>
              </a:spcBef>
              <a:spcAft>
                <a:spcPts val="0"/>
              </a:spcAft>
              <a:buClr>
                <a:schemeClr val="lt2"/>
              </a:buClr>
              <a:buFont typeface="Verdana"/>
              <a:buNone/>
              <a:defRPr sz="1400" b="0" i="0" u="none" strike="noStrike" cap="none">
                <a:solidFill>
                  <a:schemeClr val="lt2"/>
                </a:solidFill>
                <a:latin typeface="Verdana"/>
                <a:ea typeface="Verdana"/>
                <a:cs typeface="Verdana"/>
                <a:sym typeface="Verdana"/>
              </a:defRPr>
            </a:lvl1pPr>
            <a:lvl2pPr marL="457200" marR="0" lvl="1" indent="0" algn="l" rtl="0">
              <a:spcBef>
                <a:spcPts val="1200"/>
              </a:spcBef>
              <a:spcAft>
                <a:spcPts val="0"/>
              </a:spcAft>
              <a:buClr>
                <a:schemeClr val="lt2"/>
              </a:buClr>
              <a:buFont typeface="Verdana"/>
              <a:buNone/>
              <a:defRPr sz="1200" b="0" i="0" u="none" strike="noStrike" cap="none">
                <a:solidFill>
                  <a:schemeClr val="lt2"/>
                </a:solidFill>
                <a:latin typeface="Verdana"/>
                <a:ea typeface="Verdana"/>
                <a:cs typeface="Verdana"/>
                <a:sym typeface="Verdana"/>
              </a:defRPr>
            </a:lvl2pPr>
            <a:lvl3pPr marL="914400" marR="0" lvl="2" indent="0" algn="l" rtl="0">
              <a:spcBef>
                <a:spcPts val="250"/>
              </a:spcBef>
              <a:spcAft>
                <a:spcPts val="0"/>
              </a:spcAft>
              <a:buClr>
                <a:schemeClr val="lt2"/>
              </a:buClr>
              <a:buFont typeface="Verdana"/>
              <a:buNone/>
              <a:defRPr sz="1000" b="0" i="0" u="none" strike="noStrike" cap="none">
                <a:solidFill>
                  <a:schemeClr val="lt2"/>
                </a:solidFill>
                <a:latin typeface="Verdana"/>
                <a:ea typeface="Verdana"/>
                <a:cs typeface="Verdana"/>
                <a:sym typeface="Verdana"/>
              </a:defRPr>
            </a:lvl3pPr>
            <a:lvl4pPr marL="1371600" marR="0" lvl="3" indent="0" algn="l" rtl="0">
              <a:spcBef>
                <a:spcPts val="225"/>
              </a:spcBef>
              <a:spcAft>
                <a:spcPts val="0"/>
              </a:spcAft>
              <a:buClr>
                <a:schemeClr val="lt2"/>
              </a:buClr>
              <a:buFont typeface="Verdana"/>
              <a:buNone/>
              <a:defRPr sz="900" b="0" i="0" u="none" strike="noStrike" cap="none">
                <a:solidFill>
                  <a:schemeClr val="lt2"/>
                </a:solidFill>
                <a:latin typeface="Verdana"/>
                <a:ea typeface="Verdana"/>
                <a:cs typeface="Verdana"/>
                <a:sym typeface="Verdana"/>
              </a:defRPr>
            </a:lvl4pPr>
            <a:lvl5pPr marL="1828800" marR="0" lvl="4" indent="0" algn="l" rtl="0">
              <a:spcBef>
                <a:spcPts val="225"/>
              </a:spcBef>
              <a:spcAft>
                <a:spcPts val="0"/>
              </a:spcAft>
              <a:buClr>
                <a:schemeClr val="lt2"/>
              </a:buClr>
              <a:buFont typeface="Verdana"/>
              <a:buNone/>
              <a:defRPr sz="900" b="0" i="0" u="none" strike="noStrike" cap="none">
                <a:solidFill>
                  <a:schemeClr val="lt2"/>
                </a:solidFill>
                <a:latin typeface="Verdana"/>
                <a:ea typeface="Verdana"/>
                <a:cs typeface="Verdana"/>
                <a:sym typeface="Verdana"/>
              </a:defRPr>
            </a:lvl5pPr>
            <a:lvl6pPr marL="2286000" marR="0" lvl="5" indent="0" algn="l" rtl="0">
              <a:spcBef>
                <a:spcPts val="225"/>
              </a:spcBef>
              <a:spcAft>
                <a:spcPts val="0"/>
              </a:spcAft>
              <a:buClr>
                <a:schemeClr val="lt2"/>
              </a:buClr>
              <a:buFont typeface="Verdana"/>
              <a:buNone/>
              <a:defRPr sz="900" b="0" i="0" u="none" strike="noStrike" cap="none">
                <a:solidFill>
                  <a:schemeClr val="lt2"/>
                </a:solidFill>
                <a:latin typeface="Verdana"/>
                <a:ea typeface="Verdana"/>
                <a:cs typeface="Verdana"/>
                <a:sym typeface="Verdana"/>
              </a:defRPr>
            </a:lvl6pPr>
            <a:lvl7pPr marL="2743200" marR="0" lvl="6" indent="0" algn="l" rtl="0">
              <a:spcBef>
                <a:spcPts val="225"/>
              </a:spcBef>
              <a:spcAft>
                <a:spcPts val="0"/>
              </a:spcAft>
              <a:buClr>
                <a:schemeClr val="lt2"/>
              </a:buClr>
              <a:buFont typeface="Verdana"/>
              <a:buNone/>
              <a:defRPr sz="900" b="0" i="0" u="none" strike="noStrike" cap="none">
                <a:solidFill>
                  <a:schemeClr val="lt2"/>
                </a:solidFill>
                <a:latin typeface="Verdana"/>
                <a:ea typeface="Verdana"/>
                <a:cs typeface="Verdana"/>
                <a:sym typeface="Verdana"/>
              </a:defRPr>
            </a:lvl7pPr>
            <a:lvl8pPr marL="3200400" marR="0" lvl="7" indent="0" algn="l" rtl="0">
              <a:spcBef>
                <a:spcPts val="225"/>
              </a:spcBef>
              <a:spcAft>
                <a:spcPts val="0"/>
              </a:spcAft>
              <a:buClr>
                <a:schemeClr val="lt2"/>
              </a:buClr>
              <a:buFont typeface="Verdana"/>
              <a:buNone/>
              <a:defRPr sz="900" b="0" i="0" u="none" strike="noStrike" cap="none">
                <a:solidFill>
                  <a:schemeClr val="lt2"/>
                </a:solidFill>
                <a:latin typeface="Verdana"/>
                <a:ea typeface="Verdana"/>
                <a:cs typeface="Verdana"/>
                <a:sym typeface="Verdana"/>
              </a:defRPr>
            </a:lvl8pPr>
            <a:lvl9pPr marL="3657600" marR="0" lvl="8" indent="0" algn="l" rtl="0">
              <a:spcBef>
                <a:spcPts val="225"/>
              </a:spcBef>
              <a:spcAft>
                <a:spcPts val="0"/>
              </a:spcAft>
              <a:buClr>
                <a:schemeClr val="lt2"/>
              </a:buClr>
              <a:buFont typeface="Verdana"/>
              <a:buNone/>
              <a:defRPr sz="900" b="0" i="0" u="none" strike="noStrike" cap="none">
                <a:solidFill>
                  <a:schemeClr val="lt2"/>
                </a:solidFill>
                <a:latin typeface="Verdana"/>
                <a:ea typeface="Verdana"/>
                <a:cs typeface="Verdana"/>
                <a:sym typeface="Verdana"/>
              </a:defRPr>
            </a:lvl9pPr>
          </a:lstStyle>
          <a:p>
            <a:endParaRPr/>
          </a:p>
        </p:txBody>
      </p:sp>
      <p:sp>
        <p:nvSpPr>
          <p:cNvPr id="55" name="Shape 55"/>
          <p:cNvSpPr txBox="1">
            <a:spLocks noGrp="1"/>
          </p:cNvSpPr>
          <p:nvPr>
            <p:ph type="sldNum" idx="12"/>
          </p:nvPr>
        </p:nvSpPr>
        <p:spPr>
          <a:xfrm>
            <a:off x="350837" y="6356350"/>
            <a:ext cx="409575" cy="2174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a:solidFill>
                  <a:schemeClr val="lt2"/>
                </a:solidFill>
                <a:latin typeface="Verdana"/>
                <a:ea typeface="Verdana"/>
                <a:cs typeface="Verdana"/>
                <a:sym typeface="Verdana"/>
              </a:rPr>
              <a:t>‹#›</a:t>
            </a:fld>
            <a:endParaRPr lang="en-US" sz="800">
              <a:solidFill>
                <a:schemeClr val="lt2"/>
              </a:solidFill>
              <a:latin typeface="Verdana"/>
              <a:ea typeface="Verdana"/>
              <a:cs typeface="Verdana"/>
              <a:sym typeface="Verdana"/>
            </a:endParaRPr>
          </a:p>
        </p:txBody>
      </p:sp>
      <p:sp>
        <p:nvSpPr>
          <p:cNvPr id="56" name="Shape 56"/>
          <p:cNvSpPr txBox="1">
            <a:spLocks noGrp="1"/>
          </p:cNvSpPr>
          <p:nvPr>
            <p:ph type="ftr" idx="11"/>
          </p:nvPr>
        </p:nvSpPr>
        <p:spPr>
          <a:xfrm>
            <a:off x="568325" y="6356350"/>
            <a:ext cx="4691063" cy="287338"/>
          </a:xfrm>
          <a:prstGeom prst="rect">
            <a:avLst/>
          </a:prstGeom>
          <a:noFill/>
          <a:ln>
            <a:noFill/>
          </a:ln>
        </p:spPr>
        <p:txBody>
          <a:bodyPr lIns="91425" tIns="91425" rIns="91425" bIns="91425" anchor="t" anchorCtr="0"/>
          <a:lstStyle>
            <a:lvl1pPr marL="0" marR="0" lvl="0" indent="0" algn="l" rtl="0">
              <a:spcBef>
                <a:spcPts val="0"/>
              </a:spcBef>
              <a:spcAft>
                <a:spcPts val="0"/>
              </a:spcAft>
              <a:buNone/>
              <a:defRPr sz="800">
                <a:solidFill>
                  <a:schemeClr val="dk1"/>
                </a:solidFill>
                <a:latin typeface="Verdana"/>
                <a:ea typeface="Verdana"/>
                <a:cs typeface="Verdana"/>
                <a:sym typeface="Verdana"/>
              </a:defRPr>
            </a:lvl1pPr>
            <a:lvl2pPr marL="457200" marR="0" lvl="1" indent="0" algn="l" rtl="0">
              <a:spcBef>
                <a:spcPts val="0"/>
              </a:spcBef>
              <a:spcAft>
                <a:spcPts val="0"/>
              </a:spcAft>
              <a:buNone/>
              <a:defRPr sz="2400" b="0" i="0" u="none" strike="noStrike" cap="none">
                <a:solidFill>
                  <a:schemeClr val="dk1"/>
                </a:solidFill>
                <a:latin typeface="Verdana"/>
                <a:ea typeface="Verdana"/>
                <a:cs typeface="Verdana"/>
                <a:sym typeface="Verdana"/>
              </a:defRPr>
            </a:lvl2pPr>
            <a:lvl3pPr marL="914400" marR="0" lvl="2" indent="0" algn="l" rtl="0">
              <a:spcBef>
                <a:spcPts val="0"/>
              </a:spcBef>
              <a:spcAft>
                <a:spcPts val="0"/>
              </a:spcAft>
              <a:buNone/>
              <a:defRPr sz="2400" b="0" i="0" u="none" strike="noStrike" cap="none">
                <a:solidFill>
                  <a:schemeClr val="dk1"/>
                </a:solidFill>
                <a:latin typeface="Verdana"/>
                <a:ea typeface="Verdana"/>
                <a:cs typeface="Verdana"/>
                <a:sym typeface="Verdana"/>
              </a:defRPr>
            </a:lvl3pPr>
            <a:lvl4pPr marL="1371600" marR="0" lvl="3" indent="0" algn="l" rtl="0">
              <a:spcBef>
                <a:spcPts val="0"/>
              </a:spcBef>
              <a:spcAft>
                <a:spcPts val="0"/>
              </a:spcAft>
              <a:buNone/>
              <a:defRPr sz="2400" b="0" i="0" u="none" strike="noStrike" cap="none">
                <a:solidFill>
                  <a:schemeClr val="dk1"/>
                </a:solidFill>
                <a:latin typeface="Verdana"/>
                <a:ea typeface="Verdana"/>
                <a:cs typeface="Verdana"/>
                <a:sym typeface="Verdana"/>
              </a:defRPr>
            </a:lvl4pPr>
            <a:lvl5pPr marL="1828800" marR="0" lvl="4" indent="0" algn="l" rtl="0">
              <a:spcBef>
                <a:spcPts val="0"/>
              </a:spcBef>
              <a:spcAft>
                <a:spcPts val="0"/>
              </a:spcAft>
              <a:buNone/>
              <a:defRPr sz="2400" b="0" i="0" u="none" strike="noStrike" cap="none">
                <a:solidFill>
                  <a:schemeClr val="dk1"/>
                </a:solidFill>
                <a:latin typeface="Verdana"/>
                <a:ea typeface="Verdana"/>
                <a:cs typeface="Verdana"/>
                <a:sym typeface="Verdana"/>
              </a:defRPr>
            </a:lvl5pPr>
            <a:lvl6pPr marL="2286000" marR="0" lvl="5" indent="0" algn="l" rtl="0">
              <a:spcBef>
                <a:spcPts val="0"/>
              </a:spcBef>
              <a:buNone/>
              <a:defRPr sz="2400" b="0" i="0" u="none" strike="noStrike" cap="none">
                <a:solidFill>
                  <a:schemeClr val="dk1"/>
                </a:solidFill>
                <a:latin typeface="Verdana"/>
                <a:ea typeface="Verdana"/>
                <a:cs typeface="Verdana"/>
                <a:sym typeface="Verdana"/>
              </a:defRPr>
            </a:lvl6pPr>
            <a:lvl7pPr marL="2743200" marR="0" lvl="6" indent="0" algn="l" rtl="0">
              <a:spcBef>
                <a:spcPts val="0"/>
              </a:spcBef>
              <a:buNone/>
              <a:defRPr sz="2400" b="0" i="0" u="none" strike="noStrike" cap="none">
                <a:solidFill>
                  <a:schemeClr val="dk1"/>
                </a:solidFill>
                <a:latin typeface="Verdana"/>
                <a:ea typeface="Verdana"/>
                <a:cs typeface="Verdana"/>
                <a:sym typeface="Verdana"/>
              </a:defRPr>
            </a:lvl7pPr>
            <a:lvl8pPr marL="3200400" marR="0" lvl="7" indent="0" algn="l" rtl="0">
              <a:spcBef>
                <a:spcPts val="0"/>
              </a:spcBef>
              <a:buNone/>
              <a:defRPr sz="2400" b="0" i="0" u="none" strike="noStrike" cap="none">
                <a:solidFill>
                  <a:schemeClr val="dk1"/>
                </a:solidFill>
                <a:latin typeface="Verdana"/>
                <a:ea typeface="Verdana"/>
                <a:cs typeface="Verdana"/>
                <a:sym typeface="Verdana"/>
              </a:defRPr>
            </a:lvl8pPr>
            <a:lvl9pPr marL="3657600" marR="0" lvl="8" indent="0" algn="l" rtl="0">
              <a:spcBef>
                <a:spcPts val="0"/>
              </a:spcBef>
              <a:buNone/>
              <a:defRPr sz="2400" b="0" i="0" u="none" strike="noStrike" cap="none">
                <a:solidFill>
                  <a:schemeClr val="dk1"/>
                </a:solidFill>
                <a:latin typeface="Verdana"/>
                <a:ea typeface="Verdana"/>
                <a:cs typeface="Verdana"/>
                <a:sym typeface="Verdana"/>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chemeClr val="folHlink"/>
                </a:solidFill>
                <a:latin typeface="Verdana"/>
                <a:ea typeface="Verdana"/>
                <a:cs typeface="Verdana"/>
                <a:sym typeface="Verdana"/>
              </a:defRPr>
            </a:lvl1pPr>
            <a:lvl2pPr marL="0" marR="0" lvl="1" indent="0" algn="l" rtl="0">
              <a:spcBef>
                <a:spcPts val="0"/>
              </a:spcBef>
              <a:spcAft>
                <a:spcPts val="0"/>
              </a:spcAft>
              <a:buNone/>
              <a:defRPr sz="2600" b="1" i="0" u="none" strike="noStrike" cap="none">
                <a:solidFill>
                  <a:schemeClr val="folHlink"/>
                </a:solidFill>
                <a:latin typeface="Verdana"/>
                <a:ea typeface="Verdana"/>
                <a:cs typeface="Verdana"/>
                <a:sym typeface="Verdana"/>
              </a:defRPr>
            </a:lvl2pPr>
            <a:lvl3pPr marL="0" marR="0" lvl="2" indent="0" algn="l" rtl="0">
              <a:spcBef>
                <a:spcPts val="0"/>
              </a:spcBef>
              <a:spcAft>
                <a:spcPts val="0"/>
              </a:spcAft>
              <a:buNone/>
              <a:defRPr sz="2600" b="1" i="0" u="none" strike="noStrike" cap="none">
                <a:solidFill>
                  <a:schemeClr val="folHlink"/>
                </a:solidFill>
                <a:latin typeface="Verdana"/>
                <a:ea typeface="Verdana"/>
                <a:cs typeface="Verdana"/>
                <a:sym typeface="Verdana"/>
              </a:defRPr>
            </a:lvl3pPr>
            <a:lvl4pPr marL="0" marR="0" lvl="3" indent="0" algn="l" rtl="0">
              <a:spcBef>
                <a:spcPts val="0"/>
              </a:spcBef>
              <a:spcAft>
                <a:spcPts val="0"/>
              </a:spcAft>
              <a:buNone/>
              <a:defRPr sz="2600" b="1" i="0" u="none" strike="noStrike" cap="none">
                <a:solidFill>
                  <a:schemeClr val="folHlink"/>
                </a:solidFill>
                <a:latin typeface="Verdana"/>
                <a:ea typeface="Verdana"/>
                <a:cs typeface="Verdana"/>
                <a:sym typeface="Verdana"/>
              </a:defRPr>
            </a:lvl4pPr>
            <a:lvl5pPr marL="0" marR="0" lvl="4" indent="0" algn="l" rtl="0">
              <a:spcBef>
                <a:spcPts val="0"/>
              </a:spcBef>
              <a:spcAft>
                <a:spcPts val="0"/>
              </a:spcAft>
              <a:buNone/>
              <a:defRPr sz="2600" b="1" i="0" u="none" strike="noStrike" cap="none">
                <a:solidFill>
                  <a:schemeClr val="folHlink"/>
                </a:solidFill>
                <a:latin typeface="Verdana"/>
                <a:ea typeface="Verdana"/>
                <a:cs typeface="Verdana"/>
                <a:sym typeface="Verdana"/>
              </a:defRPr>
            </a:lvl5pPr>
            <a:lvl6pPr marL="457200" marR="0" lvl="5" indent="0" algn="l" rtl="0">
              <a:spcBef>
                <a:spcPts val="0"/>
              </a:spcBef>
              <a:spcAft>
                <a:spcPts val="0"/>
              </a:spcAft>
              <a:buNone/>
              <a:defRPr sz="2600" b="1" i="0" u="none" strike="noStrike" cap="none">
                <a:solidFill>
                  <a:schemeClr val="folHlink"/>
                </a:solidFill>
                <a:latin typeface="Verdana"/>
                <a:ea typeface="Verdana"/>
                <a:cs typeface="Verdana"/>
                <a:sym typeface="Verdana"/>
              </a:defRPr>
            </a:lvl6pPr>
            <a:lvl7pPr marL="914400" marR="0" lvl="6" indent="0" algn="l" rtl="0">
              <a:spcBef>
                <a:spcPts val="0"/>
              </a:spcBef>
              <a:spcAft>
                <a:spcPts val="0"/>
              </a:spcAft>
              <a:buNone/>
              <a:defRPr sz="2600" b="1" i="0" u="none" strike="noStrike" cap="none">
                <a:solidFill>
                  <a:schemeClr val="folHlink"/>
                </a:solidFill>
                <a:latin typeface="Verdana"/>
                <a:ea typeface="Verdana"/>
                <a:cs typeface="Verdana"/>
                <a:sym typeface="Verdana"/>
              </a:defRPr>
            </a:lvl7pPr>
            <a:lvl8pPr marL="1371600" marR="0" lvl="7" indent="0" algn="l" rtl="0">
              <a:spcBef>
                <a:spcPts val="0"/>
              </a:spcBef>
              <a:spcAft>
                <a:spcPts val="0"/>
              </a:spcAft>
              <a:buNone/>
              <a:defRPr sz="2600" b="1" i="0" u="none" strike="noStrike" cap="none">
                <a:solidFill>
                  <a:schemeClr val="folHlink"/>
                </a:solidFill>
                <a:latin typeface="Verdana"/>
                <a:ea typeface="Verdana"/>
                <a:cs typeface="Verdana"/>
                <a:sym typeface="Verdana"/>
              </a:defRPr>
            </a:lvl8pPr>
            <a:lvl9pPr marL="1828800" marR="0" lvl="8" indent="0" algn="l" rtl="0">
              <a:spcBef>
                <a:spcPts val="0"/>
              </a:spcBef>
              <a:spcAft>
                <a:spcPts val="0"/>
              </a:spcAft>
              <a:buNone/>
              <a:defRPr sz="2600" b="1" i="0" u="none" strike="noStrike" cap="none">
                <a:solidFill>
                  <a:schemeClr val="folHlink"/>
                </a:solidFill>
                <a:latin typeface="Verdana"/>
                <a:ea typeface="Verdana"/>
                <a:cs typeface="Verdana"/>
                <a:sym typeface="Verdana"/>
              </a:defRPr>
            </a:lvl9pPr>
          </a:lstStyle>
          <a:p>
            <a:endParaRPr/>
          </a:p>
        </p:txBody>
      </p:sp>
      <p:sp>
        <p:nvSpPr>
          <p:cNvPr id="59" name="Shape 59"/>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1600"/>
              </a:spcBef>
              <a:spcAft>
                <a:spcPts val="0"/>
              </a:spcAft>
              <a:buClr>
                <a:schemeClr val="lt2"/>
              </a:buClr>
              <a:buFont typeface="Verdana"/>
              <a:buNone/>
              <a:defRPr sz="3200" b="0" i="0" u="none" strike="noStrike" cap="none">
                <a:solidFill>
                  <a:schemeClr val="lt2"/>
                </a:solidFill>
                <a:latin typeface="Verdana"/>
                <a:ea typeface="Verdana"/>
                <a:cs typeface="Verdana"/>
                <a:sym typeface="Verdana"/>
              </a:defRPr>
            </a:lvl1pPr>
            <a:lvl2pPr marL="457200" marR="0" lvl="1" indent="0" algn="l" rtl="0">
              <a:spcBef>
                <a:spcPts val="2800"/>
              </a:spcBef>
              <a:spcAft>
                <a:spcPts val="0"/>
              </a:spcAft>
              <a:buClr>
                <a:schemeClr val="lt2"/>
              </a:buClr>
              <a:buFont typeface="Verdana"/>
              <a:buNone/>
              <a:defRPr sz="2800" b="0" i="0" u="none" strike="noStrike" cap="none">
                <a:solidFill>
                  <a:schemeClr val="lt2"/>
                </a:solidFill>
                <a:latin typeface="Verdana"/>
                <a:ea typeface="Verdana"/>
                <a:cs typeface="Verdana"/>
                <a:sym typeface="Verdana"/>
              </a:defRPr>
            </a:lvl2pPr>
            <a:lvl3pPr marL="914400" marR="0" lvl="2" indent="0" algn="l" rtl="0">
              <a:spcBef>
                <a:spcPts val="600"/>
              </a:spcBef>
              <a:spcAft>
                <a:spcPts val="0"/>
              </a:spcAft>
              <a:buClr>
                <a:schemeClr val="lt2"/>
              </a:buClr>
              <a:buFont typeface="Verdana"/>
              <a:buNone/>
              <a:defRPr sz="2400" b="0" i="0" u="none" strike="noStrike" cap="none">
                <a:solidFill>
                  <a:schemeClr val="lt2"/>
                </a:solidFill>
                <a:latin typeface="Verdana"/>
                <a:ea typeface="Verdana"/>
                <a:cs typeface="Verdana"/>
                <a:sym typeface="Verdana"/>
              </a:defRPr>
            </a:lvl3pPr>
            <a:lvl4pPr marL="1371600" marR="0" lvl="3" indent="0" algn="l" rtl="0">
              <a:spcBef>
                <a:spcPts val="500"/>
              </a:spcBef>
              <a:spcAft>
                <a:spcPts val="0"/>
              </a:spcAft>
              <a:buClr>
                <a:schemeClr val="lt2"/>
              </a:buClr>
              <a:buFont typeface="Verdana"/>
              <a:buNone/>
              <a:defRPr sz="2000" b="0" i="0" u="none" strike="noStrike" cap="none">
                <a:solidFill>
                  <a:schemeClr val="lt2"/>
                </a:solidFill>
                <a:latin typeface="Verdana"/>
                <a:ea typeface="Verdana"/>
                <a:cs typeface="Verdana"/>
                <a:sym typeface="Verdana"/>
              </a:defRPr>
            </a:lvl4pPr>
            <a:lvl5pPr marL="1828800" marR="0" lvl="4" indent="0" algn="l" rtl="0">
              <a:spcBef>
                <a:spcPts val="500"/>
              </a:spcBef>
              <a:spcAft>
                <a:spcPts val="0"/>
              </a:spcAft>
              <a:buClr>
                <a:schemeClr val="lt2"/>
              </a:buClr>
              <a:buFont typeface="Verdana"/>
              <a:buNone/>
              <a:defRPr sz="2000" b="0" i="0" u="none" strike="noStrike" cap="none">
                <a:solidFill>
                  <a:schemeClr val="lt2"/>
                </a:solidFill>
                <a:latin typeface="Verdana"/>
                <a:ea typeface="Verdana"/>
                <a:cs typeface="Verdana"/>
                <a:sym typeface="Verdana"/>
              </a:defRPr>
            </a:lvl5pPr>
            <a:lvl6pPr marL="2286000" marR="0" lvl="5" indent="0" algn="l" rtl="0">
              <a:spcBef>
                <a:spcPts val="500"/>
              </a:spcBef>
              <a:spcAft>
                <a:spcPts val="0"/>
              </a:spcAft>
              <a:buClr>
                <a:schemeClr val="lt2"/>
              </a:buClr>
              <a:buFont typeface="Verdana"/>
              <a:buNone/>
              <a:defRPr sz="2000" b="0" i="0" u="none" strike="noStrike" cap="none">
                <a:solidFill>
                  <a:schemeClr val="lt2"/>
                </a:solidFill>
                <a:latin typeface="Verdana"/>
                <a:ea typeface="Verdana"/>
                <a:cs typeface="Verdana"/>
                <a:sym typeface="Verdana"/>
              </a:defRPr>
            </a:lvl6pPr>
            <a:lvl7pPr marL="2743200" marR="0" lvl="6" indent="0" algn="l" rtl="0">
              <a:spcBef>
                <a:spcPts val="500"/>
              </a:spcBef>
              <a:spcAft>
                <a:spcPts val="0"/>
              </a:spcAft>
              <a:buClr>
                <a:schemeClr val="lt2"/>
              </a:buClr>
              <a:buFont typeface="Verdana"/>
              <a:buNone/>
              <a:defRPr sz="2000" b="0" i="0" u="none" strike="noStrike" cap="none">
                <a:solidFill>
                  <a:schemeClr val="lt2"/>
                </a:solidFill>
                <a:latin typeface="Verdana"/>
                <a:ea typeface="Verdana"/>
                <a:cs typeface="Verdana"/>
                <a:sym typeface="Verdana"/>
              </a:defRPr>
            </a:lvl7pPr>
            <a:lvl8pPr marL="3200400" marR="0" lvl="7" indent="0" algn="l" rtl="0">
              <a:spcBef>
                <a:spcPts val="500"/>
              </a:spcBef>
              <a:spcAft>
                <a:spcPts val="0"/>
              </a:spcAft>
              <a:buClr>
                <a:schemeClr val="lt2"/>
              </a:buClr>
              <a:buFont typeface="Verdana"/>
              <a:buNone/>
              <a:defRPr sz="2000" b="0" i="0" u="none" strike="noStrike" cap="none">
                <a:solidFill>
                  <a:schemeClr val="lt2"/>
                </a:solidFill>
                <a:latin typeface="Verdana"/>
                <a:ea typeface="Verdana"/>
                <a:cs typeface="Verdana"/>
                <a:sym typeface="Verdana"/>
              </a:defRPr>
            </a:lvl8pPr>
            <a:lvl9pPr marL="3657600" marR="0" lvl="8" indent="0" algn="l" rtl="0">
              <a:spcBef>
                <a:spcPts val="500"/>
              </a:spcBef>
              <a:spcAft>
                <a:spcPts val="0"/>
              </a:spcAft>
              <a:buClr>
                <a:schemeClr val="lt2"/>
              </a:buClr>
              <a:buFont typeface="Verdana"/>
              <a:buNone/>
              <a:defRPr sz="2000" b="0" i="0" u="none" strike="noStrike" cap="none">
                <a:solidFill>
                  <a:schemeClr val="lt2"/>
                </a:solidFill>
                <a:latin typeface="Verdana"/>
                <a:ea typeface="Verdana"/>
                <a:cs typeface="Verdana"/>
                <a:sym typeface="Verdana"/>
              </a:defRPr>
            </a:lvl9pPr>
          </a:lstStyle>
          <a:p>
            <a:endParaRPr/>
          </a:p>
        </p:txBody>
      </p:sp>
      <p:sp>
        <p:nvSpPr>
          <p:cNvPr id="60" name="Shape 60"/>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700"/>
              </a:spcBef>
              <a:spcAft>
                <a:spcPts val="0"/>
              </a:spcAft>
              <a:buClr>
                <a:schemeClr val="lt2"/>
              </a:buClr>
              <a:buFont typeface="Verdana"/>
              <a:buNone/>
              <a:defRPr sz="1400" b="0" i="0" u="none" strike="noStrike" cap="none">
                <a:solidFill>
                  <a:schemeClr val="lt2"/>
                </a:solidFill>
                <a:latin typeface="Verdana"/>
                <a:ea typeface="Verdana"/>
                <a:cs typeface="Verdana"/>
                <a:sym typeface="Verdana"/>
              </a:defRPr>
            </a:lvl1pPr>
            <a:lvl2pPr marL="457200" marR="0" lvl="1" indent="0" algn="l" rtl="0">
              <a:spcBef>
                <a:spcPts val="1200"/>
              </a:spcBef>
              <a:spcAft>
                <a:spcPts val="0"/>
              </a:spcAft>
              <a:buClr>
                <a:schemeClr val="lt2"/>
              </a:buClr>
              <a:buFont typeface="Verdana"/>
              <a:buNone/>
              <a:defRPr sz="1200" b="0" i="0" u="none" strike="noStrike" cap="none">
                <a:solidFill>
                  <a:schemeClr val="lt2"/>
                </a:solidFill>
                <a:latin typeface="Verdana"/>
                <a:ea typeface="Verdana"/>
                <a:cs typeface="Verdana"/>
                <a:sym typeface="Verdana"/>
              </a:defRPr>
            </a:lvl2pPr>
            <a:lvl3pPr marL="914400" marR="0" lvl="2" indent="0" algn="l" rtl="0">
              <a:spcBef>
                <a:spcPts val="250"/>
              </a:spcBef>
              <a:spcAft>
                <a:spcPts val="0"/>
              </a:spcAft>
              <a:buClr>
                <a:schemeClr val="lt2"/>
              </a:buClr>
              <a:buFont typeface="Verdana"/>
              <a:buNone/>
              <a:defRPr sz="1000" b="0" i="0" u="none" strike="noStrike" cap="none">
                <a:solidFill>
                  <a:schemeClr val="lt2"/>
                </a:solidFill>
                <a:latin typeface="Verdana"/>
                <a:ea typeface="Verdana"/>
                <a:cs typeface="Verdana"/>
                <a:sym typeface="Verdana"/>
              </a:defRPr>
            </a:lvl3pPr>
            <a:lvl4pPr marL="1371600" marR="0" lvl="3" indent="0" algn="l" rtl="0">
              <a:spcBef>
                <a:spcPts val="225"/>
              </a:spcBef>
              <a:spcAft>
                <a:spcPts val="0"/>
              </a:spcAft>
              <a:buClr>
                <a:schemeClr val="lt2"/>
              </a:buClr>
              <a:buFont typeface="Verdana"/>
              <a:buNone/>
              <a:defRPr sz="900" b="0" i="0" u="none" strike="noStrike" cap="none">
                <a:solidFill>
                  <a:schemeClr val="lt2"/>
                </a:solidFill>
                <a:latin typeface="Verdana"/>
                <a:ea typeface="Verdana"/>
                <a:cs typeface="Verdana"/>
                <a:sym typeface="Verdana"/>
              </a:defRPr>
            </a:lvl4pPr>
            <a:lvl5pPr marL="1828800" marR="0" lvl="4" indent="0" algn="l" rtl="0">
              <a:spcBef>
                <a:spcPts val="225"/>
              </a:spcBef>
              <a:spcAft>
                <a:spcPts val="0"/>
              </a:spcAft>
              <a:buClr>
                <a:schemeClr val="lt2"/>
              </a:buClr>
              <a:buFont typeface="Verdana"/>
              <a:buNone/>
              <a:defRPr sz="900" b="0" i="0" u="none" strike="noStrike" cap="none">
                <a:solidFill>
                  <a:schemeClr val="lt2"/>
                </a:solidFill>
                <a:latin typeface="Verdana"/>
                <a:ea typeface="Verdana"/>
                <a:cs typeface="Verdana"/>
                <a:sym typeface="Verdana"/>
              </a:defRPr>
            </a:lvl5pPr>
            <a:lvl6pPr marL="2286000" marR="0" lvl="5" indent="0" algn="l" rtl="0">
              <a:spcBef>
                <a:spcPts val="225"/>
              </a:spcBef>
              <a:spcAft>
                <a:spcPts val="0"/>
              </a:spcAft>
              <a:buClr>
                <a:schemeClr val="lt2"/>
              </a:buClr>
              <a:buFont typeface="Verdana"/>
              <a:buNone/>
              <a:defRPr sz="900" b="0" i="0" u="none" strike="noStrike" cap="none">
                <a:solidFill>
                  <a:schemeClr val="lt2"/>
                </a:solidFill>
                <a:latin typeface="Verdana"/>
                <a:ea typeface="Verdana"/>
                <a:cs typeface="Verdana"/>
                <a:sym typeface="Verdana"/>
              </a:defRPr>
            </a:lvl6pPr>
            <a:lvl7pPr marL="2743200" marR="0" lvl="6" indent="0" algn="l" rtl="0">
              <a:spcBef>
                <a:spcPts val="225"/>
              </a:spcBef>
              <a:spcAft>
                <a:spcPts val="0"/>
              </a:spcAft>
              <a:buClr>
                <a:schemeClr val="lt2"/>
              </a:buClr>
              <a:buFont typeface="Verdana"/>
              <a:buNone/>
              <a:defRPr sz="900" b="0" i="0" u="none" strike="noStrike" cap="none">
                <a:solidFill>
                  <a:schemeClr val="lt2"/>
                </a:solidFill>
                <a:latin typeface="Verdana"/>
                <a:ea typeface="Verdana"/>
                <a:cs typeface="Verdana"/>
                <a:sym typeface="Verdana"/>
              </a:defRPr>
            </a:lvl7pPr>
            <a:lvl8pPr marL="3200400" marR="0" lvl="7" indent="0" algn="l" rtl="0">
              <a:spcBef>
                <a:spcPts val="225"/>
              </a:spcBef>
              <a:spcAft>
                <a:spcPts val="0"/>
              </a:spcAft>
              <a:buClr>
                <a:schemeClr val="lt2"/>
              </a:buClr>
              <a:buFont typeface="Verdana"/>
              <a:buNone/>
              <a:defRPr sz="900" b="0" i="0" u="none" strike="noStrike" cap="none">
                <a:solidFill>
                  <a:schemeClr val="lt2"/>
                </a:solidFill>
                <a:latin typeface="Verdana"/>
                <a:ea typeface="Verdana"/>
                <a:cs typeface="Verdana"/>
                <a:sym typeface="Verdana"/>
              </a:defRPr>
            </a:lvl8pPr>
            <a:lvl9pPr marL="3657600" marR="0" lvl="8" indent="0" algn="l" rtl="0">
              <a:spcBef>
                <a:spcPts val="225"/>
              </a:spcBef>
              <a:spcAft>
                <a:spcPts val="0"/>
              </a:spcAft>
              <a:buClr>
                <a:schemeClr val="lt2"/>
              </a:buClr>
              <a:buFont typeface="Verdana"/>
              <a:buNone/>
              <a:defRPr sz="900" b="0" i="0" u="none" strike="noStrike" cap="none">
                <a:solidFill>
                  <a:schemeClr val="lt2"/>
                </a:solidFill>
                <a:latin typeface="Verdana"/>
                <a:ea typeface="Verdana"/>
                <a:cs typeface="Verdana"/>
                <a:sym typeface="Verdana"/>
              </a:defRPr>
            </a:lvl9pPr>
          </a:lstStyle>
          <a:p>
            <a:endParaRPr/>
          </a:p>
        </p:txBody>
      </p:sp>
      <p:sp>
        <p:nvSpPr>
          <p:cNvPr id="61" name="Shape 61"/>
          <p:cNvSpPr txBox="1">
            <a:spLocks noGrp="1"/>
          </p:cNvSpPr>
          <p:nvPr>
            <p:ph type="sldNum" idx="12"/>
          </p:nvPr>
        </p:nvSpPr>
        <p:spPr>
          <a:xfrm>
            <a:off x="350837" y="6356350"/>
            <a:ext cx="409575" cy="2174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a:solidFill>
                  <a:schemeClr val="lt2"/>
                </a:solidFill>
                <a:latin typeface="Verdana"/>
                <a:ea typeface="Verdana"/>
                <a:cs typeface="Verdana"/>
                <a:sym typeface="Verdana"/>
              </a:rPr>
              <a:t>‹#›</a:t>
            </a:fld>
            <a:endParaRPr lang="en-US" sz="800">
              <a:solidFill>
                <a:schemeClr val="lt2"/>
              </a:solidFill>
              <a:latin typeface="Verdana"/>
              <a:ea typeface="Verdana"/>
              <a:cs typeface="Verdana"/>
              <a:sym typeface="Verdana"/>
            </a:endParaRPr>
          </a:p>
        </p:txBody>
      </p:sp>
      <p:sp>
        <p:nvSpPr>
          <p:cNvPr id="62" name="Shape 62"/>
          <p:cNvSpPr txBox="1">
            <a:spLocks noGrp="1"/>
          </p:cNvSpPr>
          <p:nvPr>
            <p:ph type="ftr" idx="11"/>
          </p:nvPr>
        </p:nvSpPr>
        <p:spPr>
          <a:xfrm>
            <a:off x="568325" y="6356350"/>
            <a:ext cx="4691063" cy="287338"/>
          </a:xfrm>
          <a:prstGeom prst="rect">
            <a:avLst/>
          </a:prstGeom>
          <a:noFill/>
          <a:ln>
            <a:noFill/>
          </a:ln>
        </p:spPr>
        <p:txBody>
          <a:bodyPr lIns="91425" tIns="91425" rIns="91425" bIns="91425" anchor="t" anchorCtr="0"/>
          <a:lstStyle>
            <a:lvl1pPr marL="0" marR="0" lvl="0" indent="0" algn="l" rtl="0">
              <a:spcBef>
                <a:spcPts val="0"/>
              </a:spcBef>
              <a:spcAft>
                <a:spcPts val="0"/>
              </a:spcAft>
              <a:buNone/>
              <a:defRPr sz="800">
                <a:solidFill>
                  <a:schemeClr val="dk1"/>
                </a:solidFill>
                <a:latin typeface="Verdana"/>
                <a:ea typeface="Verdana"/>
                <a:cs typeface="Verdana"/>
                <a:sym typeface="Verdana"/>
              </a:defRPr>
            </a:lvl1pPr>
            <a:lvl2pPr marL="457200" marR="0" lvl="1" indent="0" algn="l" rtl="0">
              <a:spcBef>
                <a:spcPts val="0"/>
              </a:spcBef>
              <a:spcAft>
                <a:spcPts val="0"/>
              </a:spcAft>
              <a:buNone/>
              <a:defRPr sz="2400" b="0" i="0" u="none" strike="noStrike" cap="none">
                <a:solidFill>
                  <a:schemeClr val="dk1"/>
                </a:solidFill>
                <a:latin typeface="Verdana"/>
                <a:ea typeface="Verdana"/>
                <a:cs typeface="Verdana"/>
                <a:sym typeface="Verdana"/>
              </a:defRPr>
            </a:lvl2pPr>
            <a:lvl3pPr marL="914400" marR="0" lvl="2" indent="0" algn="l" rtl="0">
              <a:spcBef>
                <a:spcPts val="0"/>
              </a:spcBef>
              <a:spcAft>
                <a:spcPts val="0"/>
              </a:spcAft>
              <a:buNone/>
              <a:defRPr sz="2400" b="0" i="0" u="none" strike="noStrike" cap="none">
                <a:solidFill>
                  <a:schemeClr val="dk1"/>
                </a:solidFill>
                <a:latin typeface="Verdana"/>
                <a:ea typeface="Verdana"/>
                <a:cs typeface="Verdana"/>
                <a:sym typeface="Verdana"/>
              </a:defRPr>
            </a:lvl3pPr>
            <a:lvl4pPr marL="1371600" marR="0" lvl="3" indent="0" algn="l" rtl="0">
              <a:spcBef>
                <a:spcPts val="0"/>
              </a:spcBef>
              <a:spcAft>
                <a:spcPts val="0"/>
              </a:spcAft>
              <a:buNone/>
              <a:defRPr sz="2400" b="0" i="0" u="none" strike="noStrike" cap="none">
                <a:solidFill>
                  <a:schemeClr val="dk1"/>
                </a:solidFill>
                <a:latin typeface="Verdana"/>
                <a:ea typeface="Verdana"/>
                <a:cs typeface="Verdana"/>
                <a:sym typeface="Verdana"/>
              </a:defRPr>
            </a:lvl4pPr>
            <a:lvl5pPr marL="1828800" marR="0" lvl="4" indent="0" algn="l" rtl="0">
              <a:spcBef>
                <a:spcPts val="0"/>
              </a:spcBef>
              <a:spcAft>
                <a:spcPts val="0"/>
              </a:spcAft>
              <a:buNone/>
              <a:defRPr sz="2400" b="0" i="0" u="none" strike="noStrike" cap="none">
                <a:solidFill>
                  <a:schemeClr val="dk1"/>
                </a:solidFill>
                <a:latin typeface="Verdana"/>
                <a:ea typeface="Verdana"/>
                <a:cs typeface="Verdana"/>
                <a:sym typeface="Verdana"/>
              </a:defRPr>
            </a:lvl5pPr>
            <a:lvl6pPr marL="2286000" marR="0" lvl="5" indent="0" algn="l" rtl="0">
              <a:spcBef>
                <a:spcPts val="0"/>
              </a:spcBef>
              <a:buNone/>
              <a:defRPr sz="2400" b="0" i="0" u="none" strike="noStrike" cap="none">
                <a:solidFill>
                  <a:schemeClr val="dk1"/>
                </a:solidFill>
                <a:latin typeface="Verdana"/>
                <a:ea typeface="Verdana"/>
                <a:cs typeface="Verdana"/>
                <a:sym typeface="Verdana"/>
              </a:defRPr>
            </a:lvl6pPr>
            <a:lvl7pPr marL="2743200" marR="0" lvl="6" indent="0" algn="l" rtl="0">
              <a:spcBef>
                <a:spcPts val="0"/>
              </a:spcBef>
              <a:buNone/>
              <a:defRPr sz="2400" b="0" i="0" u="none" strike="noStrike" cap="none">
                <a:solidFill>
                  <a:schemeClr val="dk1"/>
                </a:solidFill>
                <a:latin typeface="Verdana"/>
                <a:ea typeface="Verdana"/>
                <a:cs typeface="Verdana"/>
                <a:sym typeface="Verdana"/>
              </a:defRPr>
            </a:lvl7pPr>
            <a:lvl8pPr marL="3200400" marR="0" lvl="7" indent="0" algn="l" rtl="0">
              <a:spcBef>
                <a:spcPts val="0"/>
              </a:spcBef>
              <a:buNone/>
              <a:defRPr sz="2400" b="0" i="0" u="none" strike="noStrike" cap="none">
                <a:solidFill>
                  <a:schemeClr val="dk1"/>
                </a:solidFill>
                <a:latin typeface="Verdana"/>
                <a:ea typeface="Verdana"/>
                <a:cs typeface="Verdana"/>
                <a:sym typeface="Verdana"/>
              </a:defRPr>
            </a:lvl8pPr>
            <a:lvl9pPr marL="3657600" marR="0" lvl="8" indent="0" algn="l" rtl="0">
              <a:spcBef>
                <a:spcPts val="0"/>
              </a:spcBef>
              <a:buNone/>
              <a:defRPr sz="2400" b="0" i="0" u="none" strike="noStrike" cap="none">
                <a:solidFill>
                  <a:schemeClr val="dk1"/>
                </a:solidFill>
                <a:latin typeface="Verdana"/>
                <a:ea typeface="Verdana"/>
                <a:cs typeface="Verdana"/>
                <a:sym typeface="Verdana"/>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328612" y="328612"/>
            <a:ext cx="8374061" cy="84455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2600" b="1" i="0" u="none" strike="noStrike" cap="none">
                <a:solidFill>
                  <a:schemeClr val="folHlink"/>
                </a:solidFill>
                <a:latin typeface="Verdana"/>
                <a:ea typeface="Verdana"/>
                <a:cs typeface="Verdana"/>
                <a:sym typeface="Verdana"/>
              </a:defRPr>
            </a:lvl1pPr>
            <a:lvl2pPr marL="0" marR="0" lvl="1" indent="0" algn="l" rtl="0">
              <a:spcBef>
                <a:spcPts val="0"/>
              </a:spcBef>
              <a:spcAft>
                <a:spcPts val="0"/>
              </a:spcAft>
              <a:buNone/>
              <a:defRPr sz="2600" b="1" i="0" u="none" strike="noStrike" cap="none">
                <a:solidFill>
                  <a:schemeClr val="folHlink"/>
                </a:solidFill>
                <a:latin typeface="Verdana"/>
                <a:ea typeface="Verdana"/>
                <a:cs typeface="Verdana"/>
                <a:sym typeface="Verdana"/>
              </a:defRPr>
            </a:lvl2pPr>
            <a:lvl3pPr marL="0" marR="0" lvl="2" indent="0" algn="l" rtl="0">
              <a:spcBef>
                <a:spcPts val="0"/>
              </a:spcBef>
              <a:spcAft>
                <a:spcPts val="0"/>
              </a:spcAft>
              <a:buNone/>
              <a:defRPr sz="2600" b="1" i="0" u="none" strike="noStrike" cap="none">
                <a:solidFill>
                  <a:schemeClr val="folHlink"/>
                </a:solidFill>
                <a:latin typeface="Verdana"/>
                <a:ea typeface="Verdana"/>
                <a:cs typeface="Verdana"/>
                <a:sym typeface="Verdana"/>
              </a:defRPr>
            </a:lvl3pPr>
            <a:lvl4pPr marL="0" marR="0" lvl="3" indent="0" algn="l" rtl="0">
              <a:spcBef>
                <a:spcPts val="0"/>
              </a:spcBef>
              <a:spcAft>
                <a:spcPts val="0"/>
              </a:spcAft>
              <a:buNone/>
              <a:defRPr sz="2600" b="1" i="0" u="none" strike="noStrike" cap="none">
                <a:solidFill>
                  <a:schemeClr val="folHlink"/>
                </a:solidFill>
                <a:latin typeface="Verdana"/>
                <a:ea typeface="Verdana"/>
                <a:cs typeface="Verdana"/>
                <a:sym typeface="Verdana"/>
              </a:defRPr>
            </a:lvl4pPr>
            <a:lvl5pPr marL="0" marR="0" lvl="4" indent="0" algn="l" rtl="0">
              <a:spcBef>
                <a:spcPts val="0"/>
              </a:spcBef>
              <a:spcAft>
                <a:spcPts val="0"/>
              </a:spcAft>
              <a:buNone/>
              <a:defRPr sz="2600" b="1" i="0" u="none" strike="noStrike" cap="none">
                <a:solidFill>
                  <a:schemeClr val="folHlink"/>
                </a:solidFill>
                <a:latin typeface="Verdana"/>
                <a:ea typeface="Verdana"/>
                <a:cs typeface="Verdana"/>
                <a:sym typeface="Verdana"/>
              </a:defRPr>
            </a:lvl5pPr>
            <a:lvl6pPr marL="457200" marR="0" lvl="5" indent="0" algn="l" rtl="0">
              <a:spcBef>
                <a:spcPts val="0"/>
              </a:spcBef>
              <a:spcAft>
                <a:spcPts val="0"/>
              </a:spcAft>
              <a:buNone/>
              <a:defRPr sz="2600" b="1" i="0" u="none" strike="noStrike" cap="none">
                <a:solidFill>
                  <a:schemeClr val="folHlink"/>
                </a:solidFill>
                <a:latin typeface="Verdana"/>
                <a:ea typeface="Verdana"/>
                <a:cs typeface="Verdana"/>
                <a:sym typeface="Verdana"/>
              </a:defRPr>
            </a:lvl6pPr>
            <a:lvl7pPr marL="914400" marR="0" lvl="6" indent="0" algn="l" rtl="0">
              <a:spcBef>
                <a:spcPts val="0"/>
              </a:spcBef>
              <a:spcAft>
                <a:spcPts val="0"/>
              </a:spcAft>
              <a:buNone/>
              <a:defRPr sz="2600" b="1" i="0" u="none" strike="noStrike" cap="none">
                <a:solidFill>
                  <a:schemeClr val="folHlink"/>
                </a:solidFill>
                <a:latin typeface="Verdana"/>
                <a:ea typeface="Verdana"/>
                <a:cs typeface="Verdana"/>
                <a:sym typeface="Verdana"/>
              </a:defRPr>
            </a:lvl7pPr>
            <a:lvl8pPr marL="1371600" marR="0" lvl="7" indent="0" algn="l" rtl="0">
              <a:spcBef>
                <a:spcPts val="0"/>
              </a:spcBef>
              <a:spcAft>
                <a:spcPts val="0"/>
              </a:spcAft>
              <a:buNone/>
              <a:defRPr sz="2600" b="1" i="0" u="none" strike="noStrike" cap="none">
                <a:solidFill>
                  <a:schemeClr val="folHlink"/>
                </a:solidFill>
                <a:latin typeface="Verdana"/>
                <a:ea typeface="Verdana"/>
                <a:cs typeface="Verdana"/>
                <a:sym typeface="Verdana"/>
              </a:defRPr>
            </a:lvl8pPr>
            <a:lvl9pPr marL="1828800" marR="0" lvl="8" indent="0" algn="l" rtl="0">
              <a:spcBef>
                <a:spcPts val="0"/>
              </a:spcBef>
              <a:spcAft>
                <a:spcPts val="0"/>
              </a:spcAft>
              <a:buNone/>
              <a:defRPr sz="2600" b="1" i="0" u="none" strike="noStrike" cap="none">
                <a:solidFill>
                  <a:schemeClr val="folHlink"/>
                </a:solidFill>
                <a:latin typeface="Verdana"/>
                <a:ea typeface="Verdana"/>
                <a:cs typeface="Verdana"/>
                <a:sym typeface="Verdana"/>
              </a:defRPr>
            </a:lvl9pPr>
          </a:lstStyle>
          <a:p>
            <a:endParaRPr/>
          </a:p>
        </p:txBody>
      </p:sp>
      <p:sp>
        <p:nvSpPr>
          <p:cNvPr id="11" name="Shape 11"/>
          <p:cNvSpPr txBox="1">
            <a:spLocks noGrp="1"/>
          </p:cNvSpPr>
          <p:nvPr>
            <p:ph type="body" idx="1"/>
          </p:nvPr>
        </p:nvSpPr>
        <p:spPr>
          <a:xfrm>
            <a:off x="354012" y="1739900"/>
            <a:ext cx="8339137" cy="4375149"/>
          </a:xfrm>
          <a:prstGeom prst="rect">
            <a:avLst/>
          </a:prstGeom>
          <a:noFill/>
          <a:ln>
            <a:noFill/>
          </a:ln>
        </p:spPr>
        <p:txBody>
          <a:bodyPr lIns="91425" tIns="91425" rIns="91425" bIns="91425" anchor="t" anchorCtr="0"/>
          <a:lstStyle>
            <a:lvl1pPr marL="342900" marR="0" lvl="0" indent="-342900" algn="l" rtl="0">
              <a:spcBef>
                <a:spcPts val="900"/>
              </a:spcBef>
              <a:spcAft>
                <a:spcPts val="0"/>
              </a:spcAft>
              <a:buNone/>
              <a:defRPr sz="1800" b="0" i="0" u="none" strike="noStrike" cap="none">
                <a:solidFill>
                  <a:schemeClr val="lt2"/>
                </a:solidFill>
                <a:latin typeface="Verdana"/>
                <a:ea typeface="Verdana"/>
                <a:cs typeface="Verdana"/>
                <a:sym typeface="Verdana"/>
              </a:defRPr>
            </a:lvl1pPr>
            <a:lvl2pPr marL="223838" marR="0" lvl="1" indent="-132398" algn="l" rtl="0">
              <a:spcBef>
                <a:spcPts val="1800"/>
              </a:spcBef>
              <a:spcAft>
                <a:spcPts val="0"/>
              </a:spcAft>
              <a:buClr>
                <a:schemeClr val="lt2"/>
              </a:buClr>
              <a:buSzPct val="79999"/>
              <a:buFont typeface="Verdana"/>
              <a:buChar char="•"/>
              <a:defRPr sz="1800" b="0" i="0" u="none" strike="noStrike" cap="none">
                <a:solidFill>
                  <a:schemeClr val="lt2"/>
                </a:solidFill>
                <a:latin typeface="Verdana"/>
                <a:ea typeface="Verdana"/>
                <a:cs typeface="Verdana"/>
                <a:sym typeface="Verdana"/>
              </a:defRPr>
            </a:lvl2pPr>
            <a:lvl3pPr marL="693738" marR="0" lvl="2" indent="-122237" algn="l" rtl="0">
              <a:spcBef>
                <a:spcPts val="450"/>
              </a:spcBef>
              <a:spcAft>
                <a:spcPts val="0"/>
              </a:spcAft>
              <a:buClr>
                <a:schemeClr val="lt2"/>
              </a:buClr>
              <a:buSzPct val="100000"/>
              <a:buFont typeface="Verdana"/>
              <a:buChar char="–"/>
              <a:defRPr sz="1800" b="0" i="0" u="none" strike="noStrike" cap="none">
                <a:solidFill>
                  <a:schemeClr val="lt2"/>
                </a:solidFill>
                <a:latin typeface="Verdana"/>
                <a:ea typeface="Verdana"/>
                <a:cs typeface="Verdana"/>
                <a:sym typeface="Verdana"/>
              </a:defRPr>
            </a:lvl3pPr>
            <a:lvl4pPr marL="1120775" marR="0" lvl="3" indent="-140335" algn="l" rtl="0">
              <a:spcBef>
                <a:spcPts val="450"/>
              </a:spcBef>
              <a:spcAft>
                <a:spcPts val="0"/>
              </a:spcAft>
              <a:buClr>
                <a:schemeClr val="lt2"/>
              </a:buClr>
              <a:buSzPct val="79999"/>
              <a:buFont typeface="Verdana"/>
              <a:buChar char="•"/>
              <a:defRPr sz="1800" b="0" i="0" u="none" strike="noStrike" cap="none">
                <a:solidFill>
                  <a:schemeClr val="lt2"/>
                </a:solidFill>
                <a:latin typeface="Verdana"/>
                <a:ea typeface="Verdana"/>
                <a:cs typeface="Verdana"/>
                <a:sym typeface="Verdana"/>
              </a:defRPr>
            </a:lvl4pPr>
            <a:lvl5pPr marL="1608138" marR="0" lvl="4" indent="-122237" algn="l" rtl="0">
              <a:spcBef>
                <a:spcPts val="450"/>
              </a:spcBef>
              <a:spcAft>
                <a:spcPts val="0"/>
              </a:spcAft>
              <a:buClr>
                <a:schemeClr val="lt2"/>
              </a:buClr>
              <a:buSzPct val="100000"/>
              <a:buFont typeface="Verdana"/>
              <a:buChar char="–"/>
              <a:defRPr sz="1800" b="0" i="0" u="none" strike="noStrike" cap="none">
                <a:solidFill>
                  <a:schemeClr val="lt2"/>
                </a:solidFill>
                <a:latin typeface="Verdana"/>
                <a:ea typeface="Verdana"/>
                <a:cs typeface="Verdana"/>
                <a:sym typeface="Verdana"/>
              </a:defRPr>
            </a:lvl5pPr>
            <a:lvl6pPr marL="2065338" marR="0" lvl="5" indent="-122238" algn="l" rtl="0">
              <a:spcBef>
                <a:spcPts val="450"/>
              </a:spcBef>
              <a:spcAft>
                <a:spcPts val="0"/>
              </a:spcAft>
              <a:buClr>
                <a:schemeClr val="lt2"/>
              </a:buClr>
              <a:buSzPct val="100000"/>
              <a:buFont typeface="Verdana"/>
              <a:buChar char="–"/>
              <a:defRPr sz="1800" b="0" i="0" u="none" strike="noStrike" cap="none">
                <a:solidFill>
                  <a:schemeClr val="lt2"/>
                </a:solidFill>
                <a:latin typeface="Verdana"/>
                <a:ea typeface="Verdana"/>
                <a:cs typeface="Verdana"/>
                <a:sym typeface="Verdana"/>
              </a:defRPr>
            </a:lvl6pPr>
            <a:lvl7pPr marL="2522538" marR="0" lvl="6" indent="-122238" algn="l" rtl="0">
              <a:spcBef>
                <a:spcPts val="450"/>
              </a:spcBef>
              <a:spcAft>
                <a:spcPts val="0"/>
              </a:spcAft>
              <a:buClr>
                <a:schemeClr val="lt2"/>
              </a:buClr>
              <a:buSzPct val="100000"/>
              <a:buFont typeface="Verdana"/>
              <a:buChar char="–"/>
              <a:defRPr sz="1800" b="0" i="0" u="none" strike="noStrike" cap="none">
                <a:solidFill>
                  <a:schemeClr val="lt2"/>
                </a:solidFill>
                <a:latin typeface="Verdana"/>
                <a:ea typeface="Verdana"/>
                <a:cs typeface="Verdana"/>
                <a:sym typeface="Verdana"/>
              </a:defRPr>
            </a:lvl7pPr>
            <a:lvl8pPr marL="2979738" marR="0" lvl="7" indent="-122238" algn="l" rtl="0">
              <a:spcBef>
                <a:spcPts val="450"/>
              </a:spcBef>
              <a:spcAft>
                <a:spcPts val="0"/>
              </a:spcAft>
              <a:buClr>
                <a:schemeClr val="lt2"/>
              </a:buClr>
              <a:buSzPct val="100000"/>
              <a:buFont typeface="Verdana"/>
              <a:buChar char="–"/>
              <a:defRPr sz="1800" b="0" i="0" u="none" strike="noStrike" cap="none">
                <a:solidFill>
                  <a:schemeClr val="lt2"/>
                </a:solidFill>
                <a:latin typeface="Verdana"/>
                <a:ea typeface="Verdana"/>
                <a:cs typeface="Verdana"/>
                <a:sym typeface="Verdana"/>
              </a:defRPr>
            </a:lvl8pPr>
            <a:lvl9pPr marL="3436938" marR="0" lvl="8" indent="-122237" algn="l" rtl="0">
              <a:spcBef>
                <a:spcPts val="450"/>
              </a:spcBef>
              <a:spcAft>
                <a:spcPts val="0"/>
              </a:spcAft>
              <a:buClr>
                <a:schemeClr val="lt2"/>
              </a:buClr>
              <a:buSzPct val="100000"/>
              <a:buFont typeface="Verdana"/>
              <a:buChar char="–"/>
              <a:defRPr sz="1800" b="0" i="0" u="none" strike="noStrike" cap="none">
                <a:solidFill>
                  <a:schemeClr val="lt2"/>
                </a:solidFill>
                <a:latin typeface="Verdana"/>
                <a:ea typeface="Verdana"/>
                <a:cs typeface="Verdana"/>
                <a:sym typeface="Verdana"/>
              </a:defRPr>
            </a:lvl9pPr>
          </a:lstStyle>
          <a:p>
            <a:endParaRPr/>
          </a:p>
        </p:txBody>
      </p:sp>
      <p:sp>
        <p:nvSpPr>
          <p:cNvPr id="12" name="Shape 12"/>
          <p:cNvSpPr txBox="1">
            <a:spLocks noGrp="1"/>
          </p:cNvSpPr>
          <p:nvPr>
            <p:ph type="sldNum" idx="12"/>
          </p:nvPr>
        </p:nvSpPr>
        <p:spPr>
          <a:xfrm>
            <a:off x="350837" y="6356350"/>
            <a:ext cx="409575" cy="2174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b="0" i="0" u="none" strike="noStrike" cap="none">
                <a:solidFill>
                  <a:schemeClr val="lt2"/>
                </a:solidFill>
                <a:latin typeface="Verdana"/>
                <a:ea typeface="Verdana"/>
                <a:cs typeface="Verdana"/>
                <a:sym typeface="Verdana"/>
              </a:rPr>
              <a:t>‹#›</a:t>
            </a:fld>
            <a:endParaRPr lang="en-US" sz="800" b="0" i="0" u="none" strike="noStrike" cap="none">
              <a:solidFill>
                <a:schemeClr val="lt2"/>
              </a:solidFill>
              <a:latin typeface="Verdana"/>
              <a:ea typeface="Verdana"/>
              <a:cs typeface="Verdana"/>
              <a:sym typeface="Verdana"/>
            </a:endParaRPr>
          </a:p>
        </p:txBody>
      </p:sp>
      <p:sp>
        <p:nvSpPr>
          <p:cNvPr id="13" name="Shape 13"/>
          <p:cNvSpPr txBox="1">
            <a:spLocks noGrp="1"/>
          </p:cNvSpPr>
          <p:nvPr>
            <p:ph type="ftr" idx="11"/>
          </p:nvPr>
        </p:nvSpPr>
        <p:spPr>
          <a:xfrm>
            <a:off x="568325" y="6356350"/>
            <a:ext cx="4691063" cy="287338"/>
          </a:xfrm>
          <a:prstGeom prst="rect">
            <a:avLst/>
          </a:prstGeom>
          <a:noFill/>
          <a:ln>
            <a:noFill/>
          </a:ln>
        </p:spPr>
        <p:txBody>
          <a:bodyPr lIns="91425" tIns="91425" rIns="91425" bIns="91425" anchor="t" anchorCtr="0"/>
          <a:lstStyle>
            <a:lvl1pPr marL="0" marR="0" lvl="0" indent="0" algn="l" rtl="0">
              <a:spcBef>
                <a:spcPts val="0"/>
              </a:spcBef>
              <a:spcAft>
                <a:spcPts val="0"/>
              </a:spcAft>
              <a:buNone/>
              <a:defRPr sz="800" b="0" i="0" u="none" strike="noStrike" cap="none">
                <a:solidFill>
                  <a:schemeClr val="dk1"/>
                </a:solidFill>
                <a:latin typeface="Verdana"/>
                <a:ea typeface="Verdana"/>
                <a:cs typeface="Verdana"/>
                <a:sym typeface="Verdana"/>
              </a:defRPr>
            </a:lvl1pPr>
            <a:lvl2pPr marL="457200" marR="0" lvl="1" indent="0" algn="l" rtl="0">
              <a:spcBef>
                <a:spcPts val="0"/>
              </a:spcBef>
              <a:spcAft>
                <a:spcPts val="0"/>
              </a:spcAft>
              <a:buNone/>
              <a:defRPr sz="2400" b="0" i="0" u="none" strike="noStrike" cap="none">
                <a:solidFill>
                  <a:schemeClr val="dk1"/>
                </a:solidFill>
                <a:latin typeface="Verdana"/>
                <a:ea typeface="Verdana"/>
                <a:cs typeface="Verdana"/>
                <a:sym typeface="Verdana"/>
              </a:defRPr>
            </a:lvl2pPr>
            <a:lvl3pPr marL="914400" marR="0" lvl="2" indent="0" algn="l" rtl="0">
              <a:spcBef>
                <a:spcPts val="0"/>
              </a:spcBef>
              <a:spcAft>
                <a:spcPts val="0"/>
              </a:spcAft>
              <a:buNone/>
              <a:defRPr sz="2400" b="0" i="0" u="none" strike="noStrike" cap="none">
                <a:solidFill>
                  <a:schemeClr val="dk1"/>
                </a:solidFill>
                <a:latin typeface="Verdana"/>
                <a:ea typeface="Verdana"/>
                <a:cs typeface="Verdana"/>
                <a:sym typeface="Verdana"/>
              </a:defRPr>
            </a:lvl3pPr>
            <a:lvl4pPr marL="1371600" marR="0" lvl="3" indent="0" algn="l" rtl="0">
              <a:spcBef>
                <a:spcPts val="0"/>
              </a:spcBef>
              <a:spcAft>
                <a:spcPts val="0"/>
              </a:spcAft>
              <a:buNone/>
              <a:defRPr sz="2400" b="0" i="0" u="none" strike="noStrike" cap="none">
                <a:solidFill>
                  <a:schemeClr val="dk1"/>
                </a:solidFill>
                <a:latin typeface="Verdana"/>
                <a:ea typeface="Verdana"/>
                <a:cs typeface="Verdana"/>
                <a:sym typeface="Verdana"/>
              </a:defRPr>
            </a:lvl4pPr>
            <a:lvl5pPr marL="1828800" marR="0" lvl="4" indent="0" algn="l" rtl="0">
              <a:spcBef>
                <a:spcPts val="0"/>
              </a:spcBef>
              <a:spcAft>
                <a:spcPts val="0"/>
              </a:spcAft>
              <a:buNone/>
              <a:defRPr sz="2400" b="0" i="0" u="none" strike="noStrike" cap="none">
                <a:solidFill>
                  <a:schemeClr val="dk1"/>
                </a:solidFill>
                <a:latin typeface="Verdana"/>
                <a:ea typeface="Verdana"/>
                <a:cs typeface="Verdana"/>
                <a:sym typeface="Verdana"/>
              </a:defRPr>
            </a:lvl5pPr>
            <a:lvl6pPr marL="2286000" marR="0" lvl="5" indent="0" algn="l" rtl="0">
              <a:spcBef>
                <a:spcPts val="0"/>
              </a:spcBef>
              <a:buNone/>
              <a:defRPr sz="2400" b="0" i="0" u="none" strike="noStrike" cap="none">
                <a:solidFill>
                  <a:schemeClr val="dk1"/>
                </a:solidFill>
                <a:latin typeface="Verdana"/>
                <a:ea typeface="Verdana"/>
                <a:cs typeface="Verdana"/>
                <a:sym typeface="Verdana"/>
              </a:defRPr>
            </a:lvl6pPr>
            <a:lvl7pPr marL="2743200" marR="0" lvl="6" indent="0" algn="l" rtl="0">
              <a:spcBef>
                <a:spcPts val="0"/>
              </a:spcBef>
              <a:buNone/>
              <a:defRPr sz="2400" b="0" i="0" u="none" strike="noStrike" cap="none">
                <a:solidFill>
                  <a:schemeClr val="dk1"/>
                </a:solidFill>
                <a:latin typeface="Verdana"/>
                <a:ea typeface="Verdana"/>
                <a:cs typeface="Verdana"/>
                <a:sym typeface="Verdana"/>
              </a:defRPr>
            </a:lvl7pPr>
            <a:lvl8pPr marL="3200400" marR="0" lvl="7" indent="0" algn="l" rtl="0">
              <a:spcBef>
                <a:spcPts val="0"/>
              </a:spcBef>
              <a:buNone/>
              <a:defRPr sz="2400" b="0" i="0" u="none" strike="noStrike" cap="none">
                <a:solidFill>
                  <a:schemeClr val="dk1"/>
                </a:solidFill>
                <a:latin typeface="Verdana"/>
                <a:ea typeface="Verdana"/>
                <a:cs typeface="Verdana"/>
                <a:sym typeface="Verdana"/>
              </a:defRPr>
            </a:lvl8pPr>
            <a:lvl9pPr marL="3657600" marR="0" lvl="8" indent="0" algn="l" rtl="0">
              <a:spcBef>
                <a:spcPts val="0"/>
              </a:spcBef>
              <a:buNone/>
              <a:defRPr sz="2400" b="0" i="0" u="none" strike="noStrike" cap="none">
                <a:solidFill>
                  <a:schemeClr val="dk1"/>
                </a:solidFill>
                <a:latin typeface="Verdana"/>
                <a:ea typeface="Verdana"/>
                <a:cs typeface="Verdana"/>
                <a:sym typeface="Verdan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Shape 73"/>
        <p:cNvGrpSpPr/>
        <p:nvPr/>
      </p:nvGrpSpPr>
      <p:grpSpPr>
        <a:xfrm>
          <a:off x="0" y="0"/>
          <a:ext cx="0" cy="0"/>
          <a:chOff x="0" y="0"/>
          <a:chExt cx="0" cy="0"/>
        </a:xfrm>
      </p:grpSpPr>
      <p:sp>
        <p:nvSpPr>
          <p:cNvPr id="74" name="Shape 74"/>
          <p:cNvSpPr txBox="1">
            <a:spLocks noGrp="1"/>
          </p:cNvSpPr>
          <p:nvPr>
            <p:ph type="title"/>
          </p:nvPr>
        </p:nvSpPr>
        <p:spPr>
          <a:xfrm>
            <a:off x="323850" y="323850"/>
            <a:ext cx="8380413" cy="84455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2600" b="1" i="0" u="none" strike="noStrike" cap="none">
                <a:solidFill>
                  <a:schemeClr val="lt1"/>
                </a:solidFill>
                <a:latin typeface="Verdana"/>
                <a:ea typeface="Verdana"/>
                <a:cs typeface="Verdana"/>
                <a:sym typeface="Verdana"/>
              </a:defRPr>
            </a:lvl1pPr>
            <a:lvl2pPr marL="0" marR="0" lvl="1" indent="0" algn="l" rtl="0">
              <a:spcBef>
                <a:spcPts val="0"/>
              </a:spcBef>
              <a:spcAft>
                <a:spcPts val="0"/>
              </a:spcAft>
              <a:buNone/>
              <a:defRPr sz="2600" b="1" i="0" u="none" strike="noStrike" cap="none">
                <a:solidFill>
                  <a:schemeClr val="lt1"/>
                </a:solidFill>
                <a:latin typeface="Verdana"/>
                <a:ea typeface="Verdana"/>
                <a:cs typeface="Verdana"/>
                <a:sym typeface="Verdana"/>
              </a:defRPr>
            </a:lvl2pPr>
            <a:lvl3pPr marL="0" marR="0" lvl="2" indent="0" algn="l" rtl="0">
              <a:spcBef>
                <a:spcPts val="0"/>
              </a:spcBef>
              <a:spcAft>
                <a:spcPts val="0"/>
              </a:spcAft>
              <a:buNone/>
              <a:defRPr sz="2600" b="1" i="0" u="none" strike="noStrike" cap="none">
                <a:solidFill>
                  <a:schemeClr val="lt1"/>
                </a:solidFill>
                <a:latin typeface="Verdana"/>
                <a:ea typeface="Verdana"/>
                <a:cs typeface="Verdana"/>
                <a:sym typeface="Verdana"/>
              </a:defRPr>
            </a:lvl3pPr>
            <a:lvl4pPr marL="0" marR="0" lvl="3" indent="0" algn="l" rtl="0">
              <a:spcBef>
                <a:spcPts val="0"/>
              </a:spcBef>
              <a:spcAft>
                <a:spcPts val="0"/>
              </a:spcAft>
              <a:buNone/>
              <a:defRPr sz="2600" b="1" i="0" u="none" strike="noStrike" cap="none">
                <a:solidFill>
                  <a:schemeClr val="lt1"/>
                </a:solidFill>
                <a:latin typeface="Verdana"/>
                <a:ea typeface="Verdana"/>
                <a:cs typeface="Verdana"/>
                <a:sym typeface="Verdana"/>
              </a:defRPr>
            </a:lvl4pPr>
            <a:lvl5pPr marL="0" marR="0" lvl="4" indent="0" algn="l" rtl="0">
              <a:spcBef>
                <a:spcPts val="0"/>
              </a:spcBef>
              <a:spcAft>
                <a:spcPts val="0"/>
              </a:spcAft>
              <a:buNone/>
              <a:defRPr sz="2600" b="1" i="0" u="none" strike="noStrike" cap="none">
                <a:solidFill>
                  <a:schemeClr val="lt1"/>
                </a:solidFill>
                <a:latin typeface="Verdana"/>
                <a:ea typeface="Verdana"/>
                <a:cs typeface="Verdana"/>
                <a:sym typeface="Verdana"/>
              </a:defRPr>
            </a:lvl5pPr>
            <a:lvl6pPr marL="457200" marR="0" lvl="5" indent="0" algn="l" rtl="0">
              <a:spcBef>
                <a:spcPts val="0"/>
              </a:spcBef>
              <a:spcAft>
                <a:spcPts val="0"/>
              </a:spcAft>
              <a:buNone/>
              <a:defRPr sz="2600" b="1" i="0" u="none" strike="noStrike" cap="none">
                <a:solidFill>
                  <a:schemeClr val="lt1"/>
                </a:solidFill>
                <a:latin typeface="Verdana"/>
                <a:ea typeface="Verdana"/>
                <a:cs typeface="Verdana"/>
                <a:sym typeface="Verdana"/>
              </a:defRPr>
            </a:lvl6pPr>
            <a:lvl7pPr marL="914400" marR="0" lvl="6" indent="0" algn="l" rtl="0">
              <a:spcBef>
                <a:spcPts val="0"/>
              </a:spcBef>
              <a:spcAft>
                <a:spcPts val="0"/>
              </a:spcAft>
              <a:buNone/>
              <a:defRPr sz="2600" b="1" i="0" u="none" strike="noStrike" cap="none">
                <a:solidFill>
                  <a:schemeClr val="lt1"/>
                </a:solidFill>
                <a:latin typeface="Verdana"/>
                <a:ea typeface="Verdana"/>
                <a:cs typeface="Verdana"/>
                <a:sym typeface="Verdana"/>
              </a:defRPr>
            </a:lvl7pPr>
            <a:lvl8pPr marL="1371600" marR="0" lvl="7" indent="0" algn="l" rtl="0">
              <a:spcBef>
                <a:spcPts val="0"/>
              </a:spcBef>
              <a:spcAft>
                <a:spcPts val="0"/>
              </a:spcAft>
              <a:buNone/>
              <a:defRPr sz="2600" b="1" i="0" u="none" strike="noStrike" cap="none">
                <a:solidFill>
                  <a:schemeClr val="lt1"/>
                </a:solidFill>
                <a:latin typeface="Verdana"/>
                <a:ea typeface="Verdana"/>
                <a:cs typeface="Verdana"/>
                <a:sym typeface="Verdana"/>
              </a:defRPr>
            </a:lvl8pPr>
            <a:lvl9pPr marL="1828800" marR="0" lvl="8" indent="0" algn="l" rtl="0">
              <a:spcBef>
                <a:spcPts val="0"/>
              </a:spcBef>
              <a:spcAft>
                <a:spcPts val="0"/>
              </a:spcAft>
              <a:buNone/>
              <a:defRPr sz="2600" b="1" i="0" u="none" strike="noStrike" cap="none">
                <a:solidFill>
                  <a:schemeClr val="lt1"/>
                </a:solidFill>
                <a:latin typeface="Verdana"/>
                <a:ea typeface="Verdana"/>
                <a:cs typeface="Verdana"/>
                <a:sym typeface="Verdana"/>
              </a:defRPr>
            </a:lvl9pPr>
          </a:lstStyle>
          <a:p>
            <a:endParaRPr/>
          </a:p>
        </p:txBody>
      </p:sp>
      <p:sp>
        <p:nvSpPr>
          <p:cNvPr id="75" name="Shape 75"/>
          <p:cNvSpPr txBox="1">
            <a:spLocks noGrp="1"/>
          </p:cNvSpPr>
          <p:nvPr>
            <p:ph type="body" idx="1"/>
          </p:nvPr>
        </p:nvSpPr>
        <p:spPr>
          <a:xfrm>
            <a:off x="349250" y="1681163"/>
            <a:ext cx="8355013" cy="4271962"/>
          </a:xfrm>
          <a:prstGeom prst="rect">
            <a:avLst/>
          </a:prstGeom>
          <a:noFill/>
          <a:ln>
            <a:noFill/>
          </a:ln>
        </p:spPr>
        <p:txBody>
          <a:bodyPr lIns="91425" tIns="91425" rIns="91425" bIns="91425" anchor="t" anchorCtr="0"/>
          <a:lstStyle>
            <a:lvl1pPr marL="342900" marR="0" lvl="0" indent="-342900" algn="l" rtl="0">
              <a:spcBef>
                <a:spcPts val="440"/>
              </a:spcBef>
              <a:spcAft>
                <a:spcPts val="0"/>
              </a:spcAft>
              <a:buNone/>
              <a:defRPr sz="2200" b="1" i="0" u="none" strike="noStrike" cap="none">
                <a:solidFill>
                  <a:schemeClr val="lt1"/>
                </a:solidFill>
                <a:latin typeface="Verdana"/>
                <a:ea typeface="Verdana"/>
                <a:cs typeface="Verdana"/>
                <a:sym typeface="Verdana"/>
              </a:defRPr>
            </a:lvl1pPr>
            <a:lvl2pPr marL="742950" marR="0" lvl="1" indent="-146050" algn="l" rtl="0">
              <a:spcBef>
                <a:spcPts val="440"/>
              </a:spcBef>
              <a:spcAft>
                <a:spcPts val="0"/>
              </a:spcAft>
              <a:buClr>
                <a:schemeClr val="lt1"/>
              </a:buClr>
              <a:buSzPct val="100000"/>
              <a:buFont typeface="Verdana"/>
              <a:buChar char="–"/>
              <a:defRPr sz="2200" b="0" i="0" u="none" strike="noStrike" cap="none">
                <a:solidFill>
                  <a:schemeClr val="lt1"/>
                </a:solidFill>
                <a:latin typeface="Verdana"/>
                <a:ea typeface="Verdana"/>
                <a:cs typeface="Verdana"/>
                <a:sym typeface="Verdana"/>
              </a:defRPr>
            </a:lvl2pPr>
            <a:lvl3pPr marL="1143000" marR="0" lvl="2" indent="-88900" algn="l" rtl="0">
              <a:spcBef>
                <a:spcPts val="440"/>
              </a:spcBef>
              <a:spcAft>
                <a:spcPts val="0"/>
              </a:spcAft>
              <a:buClr>
                <a:schemeClr val="lt1"/>
              </a:buClr>
              <a:buSzPct val="100000"/>
              <a:buFont typeface="Verdana"/>
              <a:buChar char="•"/>
              <a:defRPr sz="2200" b="0" i="0" u="none" strike="noStrike" cap="none">
                <a:solidFill>
                  <a:schemeClr val="lt1"/>
                </a:solidFill>
                <a:latin typeface="Verdana"/>
                <a:ea typeface="Verdana"/>
                <a:cs typeface="Verdana"/>
                <a:sym typeface="Verdana"/>
              </a:defRPr>
            </a:lvl3pPr>
            <a:lvl4pPr marL="1600200" marR="0" lvl="3" indent="-88900" algn="l" rtl="0">
              <a:spcBef>
                <a:spcPts val="440"/>
              </a:spcBef>
              <a:spcAft>
                <a:spcPts val="0"/>
              </a:spcAft>
              <a:buClr>
                <a:schemeClr val="lt1"/>
              </a:buClr>
              <a:buSzPct val="100000"/>
              <a:buFont typeface="Verdana"/>
              <a:buChar char="–"/>
              <a:defRPr sz="2200" b="0" i="0" u="none" strike="noStrike" cap="none">
                <a:solidFill>
                  <a:schemeClr val="lt1"/>
                </a:solidFill>
                <a:latin typeface="Verdana"/>
                <a:ea typeface="Verdana"/>
                <a:cs typeface="Verdana"/>
                <a:sym typeface="Verdana"/>
              </a:defRPr>
            </a:lvl4pPr>
            <a:lvl5pPr marL="2057400" marR="0" lvl="4" indent="-88900" algn="l" rtl="0">
              <a:spcBef>
                <a:spcPts val="440"/>
              </a:spcBef>
              <a:spcAft>
                <a:spcPts val="0"/>
              </a:spcAft>
              <a:buClr>
                <a:schemeClr val="lt1"/>
              </a:buClr>
              <a:buSzPct val="100000"/>
              <a:buFont typeface="Verdana"/>
              <a:buChar char="»"/>
              <a:defRPr sz="2200" b="0" i="0" u="none" strike="noStrike" cap="none">
                <a:solidFill>
                  <a:schemeClr val="lt1"/>
                </a:solidFill>
                <a:latin typeface="Verdana"/>
                <a:ea typeface="Verdana"/>
                <a:cs typeface="Verdana"/>
                <a:sym typeface="Verdana"/>
              </a:defRPr>
            </a:lvl5pPr>
            <a:lvl6pPr marL="2514600" marR="0" lvl="5" indent="-88900" algn="l" rtl="0">
              <a:spcBef>
                <a:spcPts val="440"/>
              </a:spcBef>
              <a:spcAft>
                <a:spcPts val="0"/>
              </a:spcAft>
              <a:buClr>
                <a:schemeClr val="lt1"/>
              </a:buClr>
              <a:buSzPct val="100000"/>
              <a:buFont typeface="Verdana"/>
              <a:buChar char="»"/>
              <a:defRPr sz="2200" b="0" i="0" u="none" strike="noStrike" cap="none">
                <a:solidFill>
                  <a:schemeClr val="lt1"/>
                </a:solidFill>
                <a:latin typeface="Verdana"/>
                <a:ea typeface="Verdana"/>
                <a:cs typeface="Verdana"/>
                <a:sym typeface="Verdana"/>
              </a:defRPr>
            </a:lvl6pPr>
            <a:lvl7pPr marL="2971800" marR="0" lvl="6" indent="-88900" algn="l" rtl="0">
              <a:spcBef>
                <a:spcPts val="440"/>
              </a:spcBef>
              <a:spcAft>
                <a:spcPts val="0"/>
              </a:spcAft>
              <a:buClr>
                <a:schemeClr val="lt1"/>
              </a:buClr>
              <a:buSzPct val="100000"/>
              <a:buFont typeface="Verdana"/>
              <a:buChar char="»"/>
              <a:defRPr sz="2200" b="0" i="0" u="none" strike="noStrike" cap="none">
                <a:solidFill>
                  <a:schemeClr val="lt1"/>
                </a:solidFill>
                <a:latin typeface="Verdana"/>
                <a:ea typeface="Verdana"/>
                <a:cs typeface="Verdana"/>
                <a:sym typeface="Verdana"/>
              </a:defRPr>
            </a:lvl7pPr>
            <a:lvl8pPr marL="3429000" marR="0" lvl="7" indent="-88900" algn="l" rtl="0">
              <a:spcBef>
                <a:spcPts val="440"/>
              </a:spcBef>
              <a:spcAft>
                <a:spcPts val="0"/>
              </a:spcAft>
              <a:buClr>
                <a:schemeClr val="lt1"/>
              </a:buClr>
              <a:buSzPct val="100000"/>
              <a:buFont typeface="Verdana"/>
              <a:buChar char="»"/>
              <a:defRPr sz="2200" b="0" i="0" u="none" strike="noStrike" cap="none">
                <a:solidFill>
                  <a:schemeClr val="lt1"/>
                </a:solidFill>
                <a:latin typeface="Verdana"/>
                <a:ea typeface="Verdana"/>
                <a:cs typeface="Verdana"/>
                <a:sym typeface="Verdana"/>
              </a:defRPr>
            </a:lvl8pPr>
            <a:lvl9pPr marL="3886200" marR="0" lvl="8" indent="-88900" algn="l" rtl="0">
              <a:spcBef>
                <a:spcPts val="440"/>
              </a:spcBef>
              <a:spcAft>
                <a:spcPts val="0"/>
              </a:spcAft>
              <a:buClr>
                <a:schemeClr val="lt1"/>
              </a:buClr>
              <a:buSzPct val="100000"/>
              <a:buFont typeface="Verdana"/>
              <a:buChar char="»"/>
              <a:defRPr sz="2200" b="0" i="0" u="none" strike="noStrike" cap="none">
                <a:solidFill>
                  <a:schemeClr val="lt1"/>
                </a:solidFill>
                <a:latin typeface="Verdana"/>
                <a:ea typeface="Verdana"/>
                <a:cs typeface="Verdana"/>
                <a:sym typeface="Verdana"/>
              </a:defRPr>
            </a:lvl9pPr>
          </a:lstStyle>
          <a:p>
            <a:endParaRPr/>
          </a:p>
        </p:txBody>
      </p:sp>
      <p:sp>
        <p:nvSpPr>
          <p:cNvPr id="76" name="Shape 76"/>
          <p:cNvSpPr txBox="1">
            <a:spLocks noGrp="1"/>
          </p:cNvSpPr>
          <p:nvPr>
            <p:ph type="sldNum" idx="12"/>
          </p:nvPr>
        </p:nvSpPr>
        <p:spPr>
          <a:xfrm>
            <a:off x="346075" y="6348412"/>
            <a:ext cx="409575" cy="38576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b="0" i="0" u="none" strike="noStrike" cap="none">
                <a:solidFill>
                  <a:schemeClr val="lt1"/>
                </a:solidFill>
                <a:latin typeface="Verdana"/>
                <a:ea typeface="Verdana"/>
                <a:cs typeface="Verdana"/>
                <a:sym typeface="Verdana"/>
              </a:rPr>
              <a:t>‹#›</a:t>
            </a:fld>
            <a:endParaRPr lang="en-US" sz="800" b="0" i="0" u="none" strike="noStrike" cap="none">
              <a:solidFill>
                <a:schemeClr val="lt1"/>
              </a:solidFill>
              <a:latin typeface="Verdana"/>
              <a:ea typeface="Verdana"/>
              <a:cs typeface="Verdana"/>
              <a:sym typeface="Verdana"/>
            </a:endParaRPr>
          </a:p>
        </p:txBody>
      </p:sp>
      <p:sp>
        <p:nvSpPr>
          <p:cNvPr id="77" name="Shape 77"/>
          <p:cNvSpPr txBox="1">
            <a:spLocks noGrp="1"/>
          </p:cNvSpPr>
          <p:nvPr>
            <p:ph type="ftr" idx="11"/>
          </p:nvPr>
        </p:nvSpPr>
        <p:spPr>
          <a:xfrm>
            <a:off x="568325" y="6345237"/>
            <a:ext cx="4433887" cy="419099"/>
          </a:xfrm>
          <a:prstGeom prst="rect">
            <a:avLst/>
          </a:prstGeom>
          <a:noFill/>
          <a:ln>
            <a:noFill/>
          </a:ln>
        </p:spPr>
        <p:txBody>
          <a:bodyPr lIns="91425" tIns="91425" rIns="91425" bIns="91425" anchor="t" anchorCtr="0"/>
          <a:lstStyle>
            <a:lvl1pPr marL="0" marR="0" lvl="0" indent="0" algn="l" rtl="0">
              <a:spcBef>
                <a:spcPts val="0"/>
              </a:spcBef>
              <a:spcAft>
                <a:spcPts val="0"/>
              </a:spcAft>
              <a:buNone/>
              <a:defRPr sz="800" b="0" i="0" u="none" strike="noStrike" cap="none">
                <a:solidFill>
                  <a:schemeClr val="lt1"/>
                </a:solidFill>
                <a:latin typeface="Verdana"/>
                <a:ea typeface="Verdana"/>
                <a:cs typeface="Verdana"/>
                <a:sym typeface="Verdana"/>
              </a:defRPr>
            </a:lvl1pPr>
            <a:lvl2pPr marL="457200" marR="0" lvl="1" indent="0" algn="l" rtl="0">
              <a:spcBef>
                <a:spcPts val="0"/>
              </a:spcBef>
              <a:spcAft>
                <a:spcPts val="0"/>
              </a:spcAft>
              <a:buNone/>
              <a:defRPr sz="2400" b="0" i="0" u="none" strike="noStrike" cap="none">
                <a:solidFill>
                  <a:schemeClr val="dk1"/>
                </a:solidFill>
                <a:latin typeface="Verdana"/>
                <a:ea typeface="Verdana"/>
                <a:cs typeface="Verdana"/>
                <a:sym typeface="Verdana"/>
              </a:defRPr>
            </a:lvl2pPr>
            <a:lvl3pPr marL="914400" marR="0" lvl="2" indent="0" algn="l" rtl="0">
              <a:spcBef>
                <a:spcPts val="0"/>
              </a:spcBef>
              <a:spcAft>
                <a:spcPts val="0"/>
              </a:spcAft>
              <a:buNone/>
              <a:defRPr sz="2400" b="0" i="0" u="none" strike="noStrike" cap="none">
                <a:solidFill>
                  <a:schemeClr val="dk1"/>
                </a:solidFill>
                <a:latin typeface="Verdana"/>
                <a:ea typeface="Verdana"/>
                <a:cs typeface="Verdana"/>
                <a:sym typeface="Verdana"/>
              </a:defRPr>
            </a:lvl3pPr>
            <a:lvl4pPr marL="1371600" marR="0" lvl="3" indent="0" algn="l" rtl="0">
              <a:spcBef>
                <a:spcPts val="0"/>
              </a:spcBef>
              <a:spcAft>
                <a:spcPts val="0"/>
              </a:spcAft>
              <a:buNone/>
              <a:defRPr sz="2400" b="0" i="0" u="none" strike="noStrike" cap="none">
                <a:solidFill>
                  <a:schemeClr val="dk1"/>
                </a:solidFill>
                <a:latin typeface="Verdana"/>
                <a:ea typeface="Verdana"/>
                <a:cs typeface="Verdana"/>
                <a:sym typeface="Verdana"/>
              </a:defRPr>
            </a:lvl4pPr>
            <a:lvl5pPr marL="1828800" marR="0" lvl="4" indent="0" algn="l" rtl="0">
              <a:spcBef>
                <a:spcPts val="0"/>
              </a:spcBef>
              <a:spcAft>
                <a:spcPts val="0"/>
              </a:spcAft>
              <a:buNone/>
              <a:defRPr sz="2400" b="0" i="0" u="none" strike="noStrike" cap="none">
                <a:solidFill>
                  <a:schemeClr val="dk1"/>
                </a:solidFill>
                <a:latin typeface="Verdana"/>
                <a:ea typeface="Verdana"/>
                <a:cs typeface="Verdana"/>
                <a:sym typeface="Verdana"/>
              </a:defRPr>
            </a:lvl5pPr>
            <a:lvl6pPr marL="2286000" marR="0" lvl="5" indent="0" algn="l" rtl="0">
              <a:spcBef>
                <a:spcPts val="0"/>
              </a:spcBef>
              <a:buNone/>
              <a:defRPr sz="2400" b="0" i="0" u="none" strike="noStrike" cap="none">
                <a:solidFill>
                  <a:schemeClr val="dk1"/>
                </a:solidFill>
                <a:latin typeface="Verdana"/>
                <a:ea typeface="Verdana"/>
                <a:cs typeface="Verdana"/>
                <a:sym typeface="Verdana"/>
              </a:defRPr>
            </a:lvl6pPr>
            <a:lvl7pPr marL="2743200" marR="0" lvl="6" indent="0" algn="l" rtl="0">
              <a:spcBef>
                <a:spcPts val="0"/>
              </a:spcBef>
              <a:buNone/>
              <a:defRPr sz="2400" b="0" i="0" u="none" strike="noStrike" cap="none">
                <a:solidFill>
                  <a:schemeClr val="dk1"/>
                </a:solidFill>
                <a:latin typeface="Verdana"/>
                <a:ea typeface="Verdana"/>
                <a:cs typeface="Verdana"/>
                <a:sym typeface="Verdana"/>
              </a:defRPr>
            </a:lvl7pPr>
            <a:lvl8pPr marL="3200400" marR="0" lvl="7" indent="0" algn="l" rtl="0">
              <a:spcBef>
                <a:spcPts val="0"/>
              </a:spcBef>
              <a:buNone/>
              <a:defRPr sz="2400" b="0" i="0" u="none" strike="noStrike" cap="none">
                <a:solidFill>
                  <a:schemeClr val="dk1"/>
                </a:solidFill>
                <a:latin typeface="Verdana"/>
                <a:ea typeface="Verdana"/>
                <a:cs typeface="Verdana"/>
                <a:sym typeface="Verdana"/>
              </a:defRPr>
            </a:lvl8pPr>
            <a:lvl9pPr marL="3657600" marR="0" lvl="8" indent="0" algn="l" rtl="0">
              <a:spcBef>
                <a:spcPts val="0"/>
              </a:spcBef>
              <a:buNone/>
              <a:defRPr sz="2400" b="0" i="0" u="none" strike="noStrike" cap="none">
                <a:solidFill>
                  <a:schemeClr val="dk1"/>
                </a:solidFill>
                <a:latin typeface="Verdana"/>
                <a:ea typeface="Verdana"/>
                <a:cs typeface="Verdana"/>
                <a:sym typeface="Verdana"/>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Shape 134"/>
        <p:cNvGrpSpPr/>
        <p:nvPr/>
      </p:nvGrpSpPr>
      <p:grpSpPr>
        <a:xfrm>
          <a:off x="0" y="0"/>
          <a:ext cx="0" cy="0"/>
          <a:chOff x="0" y="0"/>
          <a:chExt cx="0" cy="0"/>
        </a:xfrm>
      </p:grpSpPr>
      <p:sp>
        <p:nvSpPr>
          <p:cNvPr id="135" name="Shape 135"/>
          <p:cNvSpPr txBox="1">
            <a:spLocks noGrp="1"/>
          </p:cNvSpPr>
          <p:nvPr>
            <p:ph type="title"/>
          </p:nvPr>
        </p:nvSpPr>
        <p:spPr>
          <a:xfrm>
            <a:off x="323850" y="323850"/>
            <a:ext cx="8380413" cy="84455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2600" b="1" i="0" u="none" strike="noStrike" cap="none">
                <a:solidFill>
                  <a:schemeClr val="lt1"/>
                </a:solidFill>
                <a:latin typeface="Verdana"/>
                <a:ea typeface="Verdana"/>
                <a:cs typeface="Verdana"/>
                <a:sym typeface="Verdana"/>
              </a:defRPr>
            </a:lvl1pPr>
            <a:lvl2pPr marL="0" marR="0" lvl="1" indent="0" algn="l" rtl="0">
              <a:spcBef>
                <a:spcPts val="0"/>
              </a:spcBef>
              <a:spcAft>
                <a:spcPts val="0"/>
              </a:spcAft>
              <a:buNone/>
              <a:defRPr sz="2600" b="1" i="0" u="none" strike="noStrike" cap="none">
                <a:solidFill>
                  <a:schemeClr val="lt1"/>
                </a:solidFill>
                <a:latin typeface="Verdana"/>
                <a:ea typeface="Verdana"/>
                <a:cs typeface="Verdana"/>
                <a:sym typeface="Verdana"/>
              </a:defRPr>
            </a:lvl2pPr>
            <a:lvl3pPr marL="0" marR="0" lvl="2" indent="0" algn="l" rtl="0">
              <a:spcBef>
                <a:spcPts val="0"/>
              </a:spcBef>
              <a:spcAft>
                <a:spcPts val="0"/>
              </a:spcAft>
              <a:buNone/>
              <a:defRPr sz="2600" b="1" i="0" u="none" strike="noStrike" cap="none">
                <a:solidFill>
                  <a:schemeClr val="lt1"/>
                </a:solidFill>
                <a:latin typeface="Verdana"/>
                <a:ea typeface="Verdana"/>
                <a:cs typeface="Verdana"/>
                <a:sym typeface="Verdana"/>
              </a:defRPr>
            </a:lvl3pPr>
            <a:lvl4pPr marL="0" marR="0" lvl="3" indent="0" algn="l" rtl="0">
              <a:spcBef>
                <a:spcPts val="0"/>
              </a:spcBef>
              <a:spcAft>
                <a:spcPts val="0"/>
              </a:spcAft>
              <a:buNone/>
              <a:defRPr sz="2600" b="1" i="0" u="none" strike="noStrike" cap="none">
                <a:solidFill>
                  <a:schemeClr val="lt1"/>
                </a:solidFill>
                <a:latin typeface="Verdana"/>
                <a:ea typeface="Verdana"/>
                <a:cs typeface="Verdana"/>
                <a:sym typeface="Verdana"/>
              </a:defRPr>
            </a:lvl4pPr>
            <a:lvl5pPr marL="0" marR="0" lvl="4" indent="0" algn="l" rtl="0">
              <a:spcBef>
                <a:spcPts val="0"/>
              </a:spcBef>
              <a:spcAft>
                <a:spcPts val="0"/>
              </a:spcAft>
              <a:buNone/>
              <a:defRPr sz="2600" b="1" i="0" u="none" strike="noStrike" cap="none">
                <a:solidFill>
                  <a:schemeClr val="lt1"/>
                </a:solidFill>
                <a:latin typeface="Verdana"/>
                <a:ea typeface="Verdana"/>
                <a:cs typeface="Verdana"/>
                <a:sym typeface="Verdana"/>
              </a:defRPr>
            </a:lvl5pPr>
            <a:lvl6pPr marL="457200" marR="0" lvl="5" indent="0" algn="l" rtl="0">
              <a:spcBef>
                <a:spcPts val="0"/>
              </a:spcBef>
              <a:spcAft>
                <a:spcPts val="0"/>
              </a:spcAft>
              <a:buNone/>
              <a:defRPr sz="2600" b="1" i="0" u="none" strike="noStrike" cap="none">
                <a:solidFill>
                  <a:schemeClr val="lt1"/>
                </a:solidFill>
                <a:latin typeface="Verdana"/>
                <a:ea typeface="Verdana"/>
                <a:cs typeface="Verdana"/>
                <a:sym typeface="Verdana"/>
              </a:defRPr>
            </a:lvl6pPr>
            <a:lvl7pPr marL="914400" marR="0" lvl="6" indent="0" algn="l" rtl="0">
              <a:spcBef>
                <a:spcPts val="0"/>
              </a:spcBef>
              <a:spcAft>
                <a:spcPts val="0"/>
              </a:spcAft>
              <a:buNone/>
              <a:defRPr sz="2600" b="1" i="0" u="none" strike="noStrike" cap="none">
                <a:solidFill>
                  <a:schemeClr val="lt1"/>
                </a:solidFill>
                <a:latin typeface="Verdana"/>
                <a:ea typeface="Verdana"/>
                <a:cs typeface="Verdana"/>
                <a:sym typeface="Verdana"/>
              </a:defRPr>
            </a:lvl7pPr>
            <a:lvl8pPr marL="1371600" marR="0" lvl="7" indent="0" algn="l" rtl="0">
              <a:spcBef>
                <a:spcPts val="0"/>
              </a:spcBef>
              <a:spcAft>
                <a:spcPts val="0"/>
              </a:spcAft>
              <a:buNone/>
              <a:defRPr sz="2600" b="1" i="0" u="none" strike="noStrike" cap="none">
                <a:solidFill>
                  <a:schemeClr val="lt1"/>
                </a:solidFill>
                <a:latin typeface="Verdana"/>
                <a:ea typeface="Verdana"/>
                <a:cs typeface="Verdana"/>
                <a:sym typeface="Verdana"/>
              </a:defRPr>
            </a:lvl8pPr>
            <a:lvl9pPr marL="1828800" marR="0" lvl="8" indent="0" algn="l" rtl="0">
              <a:spcBef>
                <a:spcPts val="0"/>
              </a:spcBef>
              <a:spcAft>
                <a:spcPts val="0"/>
              </a:spcAft>
              <a:buNone/>
              <a:defRPr sz="2600" b="1" i="0" u="none" strike="noStrike" cap="none">
                <a:solidFill>
                  <a:schemeClr val="lt1"/>
                </a:solidFill>
                <a:latin typeface="Verdana"/>
                <a:ea typeface="Verdana"/>
                <a:cs typeface="Verdana"/>
                <a:sym typeface="Verdana"/>
              </a:defRPr>
            </a:lvl9pPr>
          </a:lstStyle>
          <a:p>
            <a:endParaRPr/>
          </a:p>
        </p:txBody>
      </p:sp>
      <p:sp>
        <p:nvSpPr>
          <p:cNvPr id="136" name="Shape 136"/>
          <p:cNvSpPr txBox="1">
            <a:spLocks noGrp="1"/>
          </p:cNvSpPr>
          <p:nvPr>
            <p:ph type="body" idx="1"/>
          </p:nvPr>
        </p:nvSpPr>
        <p:spPr>
          <a:xfrm>
            <a:off x="349250" y="1682750"/>
            <a:ext cx="8355013" cy="4241799"/>
          </a:xfrm>
          <a:prstGeom prst="rect">
            <a:avLst/>
          </a:prstGeom>
          <a:noFill/>
          <a:ln>
            <a:noFill/>
          </a:ln>
        </p:spPr>
        <p:txBody>
          <a:bodyPr lIns="91425" tIns="91425" rIns="91425" bIns="91425" anchor="t" anchorCtr="0"/>
          <a:lstStyle>
            <a:lvl1pPr marL="342900" marR="0" lvl="0" indent="-342900" algn="l" rtl="0">
              <a:spcBef>
                <a:spcPts val="440"/>
              </a:spcBef>
              <a:spcAft>
                <a:spcPts val="0"/>
              </a:spcAft>
              <a:buNone/>
              <a:defRPr sz="2200" b="1" i="0" u="none" strike="noStrike" cap="none">
                <a:solidFill>
                  <a:schemeClr val="lt1"/>
                </a:solidFill>
                <a:latin typeface="Verdana"/>
                <a:ea typeface="Verdana"/>
                <a:cs typeface="Verdana"/>
                <a:sym typeface="Verdana"/>
              </a:defRPr>
            </a:lvl1pPr>
            <a:lvl2pPr marL="742950" marR="0" lvl="1" indent="-146050" algn="l" rtl="0">
              <a:spcBef>
                <a:spcPts val="440"/>
              </a:spcBef>
              <a:spcAft>
                <a:spcPts val="0"/>
              </a:spcAft>
              <a:buClr>
                <a:schemeClr val="lt1"/>
              </a:buClr>
              <a:buSzPct val="100000"/>
              <a:buFont typeface="Verdana"/>
              <a:buChar char="–"/>
              <a:defRPr sz="2200" b="0" i="0" u="none" strike="noStrike" cap="none">
                <a:solidFill>
                  <a:schemeClr val="lt1"/>
                </a:solidFill>
                <a:latin typeface="Verdana"/>
                <a:ea typeface="Verdana"/>
                <a:cs typeface="Verdana"/>
                <a:sym typeface="Verdana"/>
              </a:defRPr>
            </a:lvl2pPr>
            <a:lvl3pPr marL="1143000" marR="0" lvl="2" indent="-88900" algn="l" rtl="0">
              <a:spcBef>
                <a:spcPts val="440"/>
              </a:spcBef>
              <a:spcAft>
                <a:spcPts val="0"/>
              </a:spcAft>
              <a:buClr>
                <a:schemeClr val="lt1"/>
              </a:buClr>
              <a:buSzPct val="100000"/>
              <a:buFont typeface="Verdana"/>
              <a:buChar char="•"/>
              <a:defRPr sz="2200" b="0" i="0" u="none" strike="noStrike" cap="none">
                <a:solidFill>
                  <a:schemeClr val="lt1"/>
                </a:solidFill>
                <a:latin typeface="Verdana"/>
                <a:ea typeface="Verdana"/>
                <a:cs typeface="Verdana"/>
                <a:sym typeface="Verdana"/>
              </a:defRPr>
            </a:lvl3pPr>
            <a:lvl4pPr marL="1600200" marR="0" lvl="3" indent="-88900" algn="l" rtl="0">
              <a:spcBef>
                <a:spcPts val="440"/>
              </a:spcBef>
              <a:spcAft>
                <a:spcPts val="0"/>
              </a:spcAft>
              <a:buClr>
                <a:schemeClr val="lt1"/>
              </a:buClr>
              <a:buSzPct val="100000"/>
              <a:buFont typeface="Verdana"/>
              <a:buChar char="–"/>
              <a:defRPr sz="2200" b="0" i="0" u="none" strike="noStrike" cap="none">
                <a:solidFill>
                  <a:schemeClr val="lt1"/>
                </a:solidFill>
                <a:latin typeface="Verdana"/>
                <a:ea typeface="Verdana"/>
                <a:cs typeface="Verdana"/>
                <a:sym typeface="Verdana"/>
              </a:defRPr>
            </a:lvl4pPr>
            <a:lvl5pPr marL="2057400" marR="0" lvl="4" indent="-88900" algn="l" rtl="0">
              <a:spcBef>
                <a:spcPts val="440"/>
              </a:spcBef>
              <a:spcAft>
                <a:spcPts val="0"/>
              </a:spcAft>
              <a:buClr>
                <a:schemeClr val="lt1"/>
              </a:buClr>
              <a:buSzPct val="100000"/>
              <a:buFont typeface="Verdana"/>
              <a:buChar char="»"/>
              <a:defRPr sz="2200" b="0" i="0" u="none" strike="noStrike" cap="none">
                <a:solidFill>
                  <a:schemeClr val="lt1"/>
                </a:solidFill>
                <a:latin typeface="Verdana"/>
                <a:ea typeface="Verdana"/>
                <a:cs typeface="Verdana"/>
                <a:sym typeface="Verdana"/>
              </a:defRPr>
            </a:lvl5pPr>
            <a:lvl6pPr marL="2514600" marR="0" lvl="5" indent="-88900" algn="l" rtl="0">
              <a:spcBef>
                <a:spcPts val="440"/>
              </a:spcBef>
              <a:spcAft>
                <a:spcPts val="0"/>
              </a:spcAft>
              <a:buClr>
                <a:schemeClr val="lt1"/>
              </a:buClr>
              <a:buSzPct val="100000"/>
              <a:buFont typeface="Verdana"/>
              <a:buChar char="»"/>
              <a:defRPr sz="2200" b="0" i="0" u="none" strike="noStrike" cap="none">
                <a:solidFill>
                  <a:schemeClr val="lt1"/>
                </a:solidFill>
                <a:latin typeface="Verdana"/>
                <a:ea typeface="Verdana"/>
                <a:cs typeface="Verdana"/>
                <a:sym typeface="Verdana"/>
              </a:defRPr>
            </a:lvl6pPr>
            <a:lvl7pPr marL="2971800" marR="0" lvl="6" indent="-88900" algn="l" rtl="0">
              <a:spcBef>
                <a:spcPts val="440"/>
              </a:spcBef>
              <a:spcAft>
                <a:spcPts val="0"/>
              </a:spcAft>
              <a:buClr>
                <a:schemeClr val="lt1"/>
              </a:buClr>
              <a:buSzPct val="100000"/>
              <a:buFont typeface="Verdana"/>
              <a:buChar char="»"/>
              <a:defRPr sz="2200" b="0" i="0" u="none" strike="noStrike" cap="none">
                <a:solidFill>
                  <a:schemeClr val="lt1"/>
                </a:solidFill>
                <a:latin typeface="Verdana"/>
                <a:ea typeface="Verdana"/>
                <a:cs typeface="Verdana"/>
                <a:sym typeface="Verdana"/>
              </a:defRPr>
            </a:lvl7pPr>
            <a:lvl8pPr marL="3429000" marR="0" lvl="7" indent="-88900" algn="l" rtl="0">
              <a:spcBef>
                <a:spcPts val="440"/>
              </a:spcBef>
              <a:spcAft>
                <a:spcPts val="0"/>
              </a:spcAft>
              <a:buClr>
                <a:schemeClr val="lt1"/>
              </a:buClr>
              <a:buSzPct val="100000"/>
              <a:buFont typeface="Verdana"/>
              <a:buChar char="»"/>
              <a:defRPr sz="2200" b="0" i="0" u="none" strike="noStrike" cap="none">
                <a:solidFill>
                  <a:schemeClr val="lt1"/>
                </a:solidFill>
                <a:latin typeface="Verdana"/>
                <a:ea typeface="Verdana"/>
                <a:cs typeface="Verdana"/>
                <a:sym typeface="Verdana"/>
              </a:defRPr>
            </a:lvl8pPr>
            <a:lvl9pPr marL="3886200" marR="0" lvl="8" indent="-88900" algn="l" rtl="0">
              <a:spcBef>
                <a:spcPts val="440"/>
              </a:spcBef>
              <a:spcAft>
                <a:spcPts val="0"/>
              </a:spcAft>
              <a:buClr>
                <a:schemeClr val="lt1"/>
              </a:buClr>
              <a:buSzPct val="100000"/>
              <a:buFont typeface="Verdana"/>
              <a:buChar char="»"/>
              <a:defRPr sz="2200" b="0" i="0" u="none" strike="noStrike" cap="none">
                <a:solidFill>
                  <a:schemeClr val="lt1"/>
                </a:solidFill>
                <a:latin typeface="Verdana"/>
                <a:ea typeface="Verdana"/>
                <a:cs typeface="Verdana"/>
                <a:sym typeface="Verdana"/>
              </a:defRPr>
            </a:lvl9pPr>
          </a:lstStyle>
          <a:p>
            <a:endParaRPr/>
          </a:p>
        </p:txBody>
      </p:sp>
      <p:sp>
        <p:nvSpPr>
          <p:cNvPr id="137" name="Shape 137"/>
          <p:cNvSpPr txBox="1">
            <a:spLocks noGrp="1"/>
          </p:cNvSpPr>
          <p:nvPr>
            <p:ph type="sldNum" idx="12"/>
          </p:nvPr>
        </p:nvSpPr>
        <p:spPr>
          <a:xfrm>
            <a:off x="346075" y="6348412"/>
            <a:ext cx="409575" cy="38576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b="0" i="0" u="none" strike="noStrike" cap="none">
                <a:solidFill>
                  <a:schemeClr val="lt1"/>
                </a:solidFill>
                <a:latin typeface="Verdana"/>
                <a:ea typeface="Verdana"/>
                <a:cs typeface="Verdana"/>
                <a:sym typeface="Verdana"/>
              </a:rPr>
              <a:t>‹#›</a:t>
            </a:fld>
            <a:endParaRPr lang="en-US" sz="800" b="0" i="0" u="none" strike="noStrike" cap="none">
              <a:solidFill>
                <a:schemeClr val="lt1"/>
              </a:solidFill>
              <a:latin typeface="Verdana"/>
              <a:ea typeface="Verdana"/>
              <a:cs typeface="Verdana"/>
              <a:sym typeface="Verdana"/>
            </a:endParaRPr>
          </a:p>
        </p:txBody>
      </p:sp>
      <p:sp>
        <p:nvSpPr>
          <p:cNvPr id="138" name="Shape 138"/>
          <p:cNvSpPr txBox="1">
            <a:spLocks noGrp="1"/>
          </p:cNvSpPr>
          <p:nvPr>
            <p:ph type="ftr" idx="11"/>
          </p:nvPr>
        </p:nvSpPr>
        <p:spPr>
          <a:xfrm>
            <a:off x="568325" y="6345237"/>
            <a:ext cx="4433887" cy="419099"/>
          </a:xfrm>
          <a:prstGeom prst="rect">
            <a:avLst/>
          </a:prstGeom>
          <a:noFill/>
          <a:ln>
            <a:noFill/>
          </a:ln>
        </p:spPr>
        <p:txBody>
          <a:bodyPr lIns="91425" tIns="91425" rIns="91425" bIns="91425" anchor="t" anchorCtr="0"/>
          <a:lstStyle>
            <a:lvl1pPr marL="0" marR="0" lvl="0" indent="0" algn="l" rtl="0">
              <a:spcBef>
                <a:spcPts val="0"/>
              </a:spcBef>
              <a:spcAft>
                <a:spcPts val="0"/>
              </a:spcAft>
              <a:buNone/>
              <a:defRPr sz="800" b="0" i="0" u="none" strike="noStrike" cap="none">
                <a:solidFill>
                  <a:schemeClr val="lt1"/>
                </a:solidFill>
                <a:latin typeface="Verdana"/>
                <a:ea typeface="Verdana"/>
                <a:cs typeface="Verdana"/>
                <a:sym typeface="Verdana"/>
              </a:defRPr>
            </a:lvl1pPr>
            <a:lvl2pPr marL="457200" marR="0" lvl="1" indent="0" algn="l" rtl="0">
              <a:spcBef>
                <a:spcPts val="0"/>
              </a:spcBef>
              <a:spcAft>
                <a:spcPts val="0"/>
              </a:spcAft>
              <a:buNone/>
              <a:defRPr sz="2400" b="0" i="0" u="none" strike="noStrike" cap="none">
                <a:solidFill>
                  <a:schemeClr val="dk1"/>
                </a:solidFill>
                <a:latin typeface="Verdana"/>
                <a:ea typeface="Verdana"/>
                <a:cs typeface="Verdana"/>
                <a:sym typeface="Verdana"/>
              </a:defRPr>
            </a:lvl2pPr>
            <a:lvl3pPr marL="914400" marR="0" lvl="2" indent="0" algn="l" rtl="0">
              <a:spcBef>
                <a:spcPts val="0"/>
              </a:spcBef>
              <a:spcAft>
                <a:spcPts val="0"/>
              </a:spcAft>
              <a:buNone/>
              <a:defRPr sz="2400" b="0" i="0" u="none" strike="noStrike" cap="none">
                <a:solidFill>
                  <a:schemeClr val="dk1"/>
                </a:solidFill>
                <a:latin typeface="Verdana"/>
                <a:ea typeface="Verdana"/>
                <a:cs typeface="Verdana"/>
                <a:sym typeface="Verdana"/>
              </a:defRPr>
            </a:lvl3pPr>
            <a:lvl4pPr marL="1371600" marR="0" lvl="3" indent="0" algn="l" rtl="0">
              <a:spcBef>
                <a:spcPts val="0"/>
              </a:spcBef>
              <a:spcAft>
                <a:spcPts val="0"/>
              </a:spcAft>
              <a:buNone/>
              <a:defRPr sz="2400" b="0" i="0" u="none" strike="noStrike" cap="none">
                <a:solidFill>
                  <a:schemeClr val="dk1"/>
                </a:solidFill>
                <a:latin typeface="Verdana"/>
                <a:ea typeface="Verdana"/>
                <a:cs typeface="Verdana"/>
                <a:sym typeface="Verdana"/>
              </a:defRPr>
            </a:lvl4pPr>
            <a:lvl5pPr marL="1828800" marR="0" lvl="4" indent="0" algn="l" rtl="0">
              <a:spcBef>
                <a:spcPts val="0"/>
              </a:spcBef>
              <a:spcAft>
                <a:spcPts val="0"/>
              </a:spcAft>
              <a:buNone/>
              <a:defRPr sz="2400" b="0" i="0" u="none" strike="noStrike" cap="none">
                <a:solidFill>
                  <a:schemeClr val="dk1"/>
                </a:solidFill>
                <a:latin typeface="Verdana"/>
                <a:ea typeface="Verdana"/>
                <a:cs typeface="Verdana"/>
                <a:sym typeface="Verdana"/>
              </a:defRPr>
            </a:lvl5pPr>
            <a:lvl6pPr marL="2286000" marR="0" lvl="5" indent="0" algn="l" rtl="0">
              <a:spcBef>
                <a:spcPts val="0"/>
              </a:spcBef>
              <a:buNone/>
              <a:defRPr sz="2400" b="0" i="0" u="none" strike="noStrike" cap="none">
                <a:solidFill>
                  <a:schemeClr val="dk1"/>
                </a:solidFill>
                <a:latin typeface="Verdana"/>
                <a:ea typeface="Verdana"/>
                <a:cs typeface="Verdana"/>
                <a:sym typeface="Verdana"/>
              </a:defRPr>
            </a:lvl6pPr>
            <a:lvl7pPr marL="2743200" marR="0" lvl="6" indent="0" algn="l" rtl="0">
              <a:spcBef>
                <a:spcPts val="0"/>
              </a:spcBef>
              <a:buNone/>
              <a:defRPr sz="2400" b="0" i="0" u="none" strike="noStrike" cap="none">
                <a:solidFill>
                  <a:schemeClr val="dk1"/>
                </a:solidFill>
                <a:latin typeface="Verdana"/>
                <a:ea typeface="Verdana"/>
                <a:cs typeface="Verdana"/>
                <a:sym typeface="Verdana"/>
              </a:defRPr>
            </a:lvl7pPr>
            <a:lvl8pPr marL="3200400" marR="0" lvl="7" indent="0" algn="l" rtl="0">
              <a:spcBef>
                <a:spcPts val="0"/>
              </a:spcBef>
              <a:buNone/>
              <a:defRPr sz="2400" b="0" i="0" u="none" strike="noStrike" cap="none">
                <a:solidFill>
                  <a:schemeClr val="dk1"/>
                </a:solidFill>
                <a:latin typeface="Verdana"/>
                <a:ea typeface="Verdana"/>
                <a:cs typeface="Verdana"/>
                <a:sym typeface="Verdana"/>
              </a:defRPr>
            </a:lvl8pPr>
            <a:lvl9pPr marL="3657600" marR="0" lvl="8" indent="0" algn="l" rtl="0">
              <a:spcBef>
                <a:spcPts val="0"/>
              </a:spcBef>
              <a:buNone/>
              <a:defRPr sz="2400" b="0" i="0" u="none" strike="noStrike" cap="none">
                <a:solidFill>
                  <a:schemeClr val="dk1"/>
                </a:solidFill>
                <a:latin typeface="Verdana"/>
                <a:ea typeface="Verdana"/>
                <a:cs typeface="Verdana"/>
                <a:sym typeface="Verdana"/>
              </a:defRPr>
            </a:lvl9pPr>
          </a:lstStyle>
          <a:p>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5"/>
        <p:cNvGrpSpPr/>
        <p:nvPr/>
      </p:nvGrpSpPr>
      <p:grpSpPr>
        <a:xfrm>
          <a:off x="0" y="0"/>
          <a:ext cx="0" cy="0"/>
          <a:chOff x="0" y="0"/>
          <a:chExt cx="0" cy="0"/>
        </a:xfrm>
      </p:grpSpPr>
      <p:sp>
        <p:nvSpPr>
          <p:cNvPr id="196" name="Shape 196"/>
          <p:cNvSpPr txBox="1">
            <a:spLocks noGrp="1"/>
          </p:cNvSpPr>
          <p:nvPr>
            <p:ph type="title"/>
          </p:nvPr>
        </p:nvSpPr>
        <p:spPr>
          <a:xfrm>
            <a:off x="328612" y="328612"/>
            <a:ext cx="8375649" cy="84455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2600" b="1" i="0" u="none" strike="noStrike" cap="none">
                <a:solidFill>
                  <a:schemeClr val="hlink"/>
                </a:solidFill>
                <a:latin typeface="Verdana"/>
                <a:ea typeface="Verdana"/>
                <a:cs typeface="Verdana"/>
                <a:sym typeface="Verdana"/>
              </a:defRPr>
            </a:lvl1pPr>
            <a:lvl2pPr marL="0" marR="0" lvl="1" indent="0" algn="l" rtl="0">
              <a:spcBef>
                <a:spcPts val="0"/>
              </a:spcBef>
              <a:spcAft>
                <a:spcPts val="0"/>
              </a:spcAft>
              <a:buNone/>
              <a:defRPr sz="2600" b="1" i="0" u="none" strike="noStrike" cap="none">
                <a:solidFill>
                  <a:schemeClr val="hlink"/>
                </a:solidFill>
                <a:latin typeface="Verdana"/>
                <a:ea typeface="Verdana"/>
                <a:cs typeface="Verdana"/>
                <a:sym typeface="Verdana"/>
              </a:defRPr>
            </a:lvl2pPr>
            <a:lvl3pPr marL="0" marR="0" lvl="2" indent="0" algn="l" rtl="0">
              <a:spcBef>
                <a:spcPts val="0"/>
              </a:spcBef>
              <a:spcAft>
                <a:spcPts val="0"/>
              </a:spcAft>
              <a:buNone/>
              <a:defRPr sz="2600" b="1" i="0" u="none" strike="noStrike" cap="none">
                <a:solidFill>
                  <a:schemeClr val="hlink"/>
                </a:solidFill>
                <a:latin typeface="Verdana"/>
                <a:ea typeface="Verdana"/>
                <a:cs typeface="Verdana"/>
                <a:sym typeface="Verdana"/>
              </a:defRPr>
            </a:lvl3pPr>
            <a:lvl4pPr marL="0" marR="0" lvl="3" indent="0" algn="l" rtl="0">
              <a:spcBef>
                <a:spcPts val="0"/>
              </a:spcBef>
              <a:spcAft>
                <a:spcPts val="0"/>
              </a:spcAft>
              <a:buNone/>
              <a:defRPr sz="2600" b="1" i="0" u="none" strike="noStrike" cap="none">
                <a:solidFill>
                  <a:schemeClr val="hlink"/>
                </a:solidFill>
                <a:latin typeface="Verdana"/>
                <a:ea typeface="Verdana"/>
                <a:cs typeface="Verdana"/>
                <a:sym typeface="Verdana"/>
              </a:defRPr>
            </a:lvl4pPr>
            <a:lvl5pPr marL="0" marR="0" lvl="4" indent="0" algn="l" rtl="0">
              <a:spcBef>
                <a:spcPts val="0"/>
              </a:spcBef>
              <a:spcAft>
                <a:spcPts val="0"/>
              </a:spcAft>
              <a:buNone/>
              <a:defRPr sz="2600" b="1" i="0" u="none" strike="noStrike" cap="none">
                <a:solidFill>
                  <a:schemeClr val="hlink"/>
                </a:solidFill>
                <a:latin typeface="Verdana"/>
                <a:ea typeface="Verdana"/>
                <a:cs typeface="Verdana"/>
                <a:sym typeface="Verdana"/>
              </a:defRPr>
            </a:lvl5pPr>
            <a:lvl6pPr marL="457200" marR="0" lvl="5" indent="0" algn="l" rtl="0">
              <a:spcBef>
                <a:spcPts val="0"/>
              </a:spcBef>
              <a:spcAft>
                <a:spcPts val="0"/>
              </a:spcAft>
              <a:buNone/>
              <a:defRPr sz="2600" b="1" i="0" u="none" strike="noStrike" cap="none">
                <a:solidFill>
                  <a:schemeClr val="hlink"/>
                </a:solidFill>
                <a:latin typeface="Verdana"/>
                <a:ea typeface="Verdana"/>
                <a:cs typeface="Verdana"/>
                <a:sym typeface="Verdana"/>
              </a:defRPr>
            </a:lvl6pPr>
            <a:lvl7pPr marL="914400" marR="0" lvl="6" indent="0" algn="l" rtl="0">
              <a:spcBef>
                <a:spcPts val="0"/>
              </a:spcBef>
              <a:spcAft>
                <a:spcPts val="0"/>
              </a:spcAft>
              <a:buNone/>
              <a:defRPr sz="2600" b="1" i="0" u="none" strike="noStrike" cap="none">
                <a:solidFill>
                  <a:schemeClr val="hlink"/>
                </a:solidFill>
                <a:latin typeface="Verdana"/>
                <a:ea typeface="Verdana"/>
                <a:cs typeface="Verdana"/>
                <a:sym typeface="Verdana"/>
              </a:defRPr>
            </a:lvl7pPr>
            <a:lvl8pPr marL="1371600" marR="0" lvl="7" indent="0" algn="l" rtl="0">
              <a:spcBef>
                <a:spcPts val="0"/>
              </a:spcBef>
              <a:spcAft>
                <a:spcPts val="0"/>
              </a:spcAft>
              <a:buNone/>
              <a:defRPr sz="2600" b="1" i="0" u="none" strike="noStrike" cap="none">
                <a:solidFill>
                  <a:schemeClr val="hlink"/>
                </a:solidFill>
                <a:latin typeface="Verdana"/>
                <a:ea typeface="Verdana"/>
                <a:cs typeface="Verdana"/>
                <a:sym typeface="Verdana"/>
              </a:defRPr>
            </a:lvl8pPr>
            <a:lvl9pPr marL="1828800" marR="0" lvl="8" indent="0" algn="l" rtl="0">
              <a:spcBef>
                <a:spcPts val="0"/>
              </a:spcBef>
              <a:spcAft>
                <a:spcPts val="0"/>
              </a:spcAft>
              <a:buNone/>
              <a:defRPr sz="2600" b="1" i="0" u="none" strike="noStrike" cap="none">
                <a:solidFill>
                  <a:schemeClr val="hlink"/>
                </a:solidFill>
                <a:latin typeface="Verdana"/>
                <a:ea typeface="Verdana"/>
                <a:cs typeface="Verdana"/>
                <a:sym typeface="Verdana"/>
              </a:defRPr>
            </a:lvl9pPr>
          </a:lstStyle>
          <a:p>
            <a:endParaRPr/>
          </a:p>
        </p:txBody>
      </p:sp>
      <p:sp>
        <p:nvSpPr>
          <p:cNvPr id="197" name="Shape 197"/>
          <p:cNvSpPr txBox="1">
            <a:spLocks noGrp="1"/>
          </p:cNvSpPr>
          <p:nvPr>
            <p:ph type="body" idx="1"/>
          </p:nvPr>
        </p:nvSpPr>
        <p:spPr>
          <a:xfrm>
            <a:off x="354012" y="1738313"/>
            <a:ext cx="8348661" cy="4344986"/>
          </a:xfrm>
          <a:prstGeom prst="rect">
            <a:avLst/>
          </a:prstGeom>
          <a:noFill/>
          <a:ln>
            <a:noFill/>
          </a:ln>
        </p:spPr>
        <p:txBody>
          <a:bodyPr lIns="91425" tIns="91425" rIns="91425" bIns="91425" anchor="t" anchorCtr="0"/>
          <a:lstStyle>
            <a:lvl1pPr marL="342900" marR="0" lvl="0" indent="-342900" algn="l" rtl="0">
              <a:spcBef>
                <a:spcPts val="900"/>
              </a:spcBef>
              <a:spcAft>
                <a:spcPts val="0"/>
              </a:spcAft>
              <a:buNone/>
              <a:defRPr sz="1800" b="0" i="0" u="none" strike="noStrike" cap="none">
                <a:solidFill>
                  <a:schemeClr val="lt2"/>
                </a:solidFill>
                <a:latin typeface="Verdana"/>
                <a:ea typeface="Verdana"/>
                <a:cs typeface="Verdana"/>
                <a:sym typeface="Verdana"/>
              </a:defRPr>
            </a:lvl1pPr>
            <a:lvl2pPr marL="223838" marR="0" lvl="1" indent="-132398" algn="l" rtl="0">
              <a:spcBef>
                <a:spcPts val="1800"/>
              </a:spcBef>
              <a:spcAft>
                <a:spcPts val="0"/>
              </a:spcAft>
              <a:buClr>
                <a:schemeClr val="lt2"/>
              </a:buClr>
              <a:buSzPct val="79999"/>
              <a:buFont typeface="Verdana"/>
              <a:buChar char="•"/>
              <a:defRPr sz="1800" b="0" i="0" u="none" strike="noStrike" cap="none">
                <a:solidFill>
                  <a:schemeClr val="lt2"/>
                </a:solidFill>
                <a:latin typeface="Verdana"/>
                <a:ea typeface="Verdana"/>
                <a:cs typeface="Verdana"/>
                <a:sym typeface="Verdana"/>
              </a:defRPr>
            </a:lvl2pPr>
            <a:lvl3pPr marL="693738" marR="0" lvl="2" indent="-122237" algn="l" rtl="0">
              <a:spcBef>
                <a:spcPts val="450"/>
              </a:spcBef>
              <a:spcAft>
                <a:spcPts val="0"/>
              </a:spcAft>
              <a:buClr>
                <a:schemeClr val="lt2"/>
              </a:buClr>
              <a:buSzPct val="100000"/>
              <a:buFont typeface="Verdana"/>
              <a:buChar char="–"/>
              <a:defRPr sz="1800" b="0" i="0" u="none" strike="noStrike" cap="none">
                <a:solidFill>
                  <a:schemeClr val="lt2"/>
                </a:solidFill>
                <a:latin typeface="Verdana"/>
                <a:ea typeface="Verdana"/>
                <a:cs typeface="Verdana"/>
                <a:sym typeface="Verdana"/>
              </a:defRPr>
            </a:lvl3pPr>
            <a:lvl4pPr marL="1120775" marR="0" lvl="3" indent="-140335" algn="l" rtl="0">
              <a:spcBef>
                <a:spcPts val="450"/>
              </a:spcBef>
              <a:spcAft>
                <a:spcPts val="0"/>
              </a:spcAft>
              <a:buClr>
                <a:schemeClr val="lt2"/>
              </a:buClr>
              <a:buSzPct val="79999"/>
              <a:buFont typeface="Verdana"/>
              <a:buChar char="•"/>
              <a:defRPr sz="1800" b="0" i="0" u="none" strike="noStrike" cap="none">
                <a:solidFill>
                  <a:schemeClr val="lt2"/>
                </a:solidFill>
                <a:latin typeface="Verdana"/>
                <a:ea typeface="Verdana"/>
                <a:cs typeface="Verdana"/>
                <a:sym typeface="Verdana"/>
              </a:defRPr>
            </a:lvl4pPr>
            <a:lvl5pPr marL="1608138" marR="0" lvl="4" indent="-122237" algn="l" rtl="0">
              <a:spcBef>
                <a:spcPts val="450"/>
              </a:spcBef>
              <a:spcAft>
                <a:spcPts val="0"/>
              </a:spcAft>
              <a:buClr>
                <a:schemeClr val="lt2"/>
              </a:buClr>
              <a:buSzPct val="100000"/>
              <a:buFont typeface="Verdana"/>
              <a:buChar char="–"/>
              <a:defRPr sz="1800" b="0" i="0" u="none" strike="noStrike" cap="none">
                <a:solidFill>
                  <a:schemeClr val="lt2"/>
                </a:solidFill>
                <a:latin typeface="Verdana"/>
                <a:ea typeface="Verdana"/>
                <a:cs typeface="Verdana"/>
                <a:sym typeface="Verdana"/>
              </a:defRPr>
            </a:lvl5pPr>
            <a:lvl6pPr marL="2065338" marR="0" lvl="5" indent="-122238" algn="l" rtl="0">
              <a:spcBef>
                <a:spcPts val="450"/>
              </a:spcBef>
              <a:spcAft>
                <a:spcPts val="0"/>
              </a:spcAft>
              <a:buClr>
                <a:schemeClr val="lt2"/>
              </a:buClr>
              <a:buSzPct val="100000"/>
              <a:buFont typeface="Verdana"/>
              <a:buChar char="–"/>
              <a:defRPr sz="1800" b="0" i="0" u="none" strike="noStrike" cap="none">
                <a:solidFill>
                  <a:schemeClr val="lt2"/>
                </a:solidFill>
                <a:latin typeface="Verdana"/>
                <a:ea typeface="Verdana"/>
                <a:cs typeface="Verdana"/>
                <a:sym typeface="Verdana"/>
              </a:defRPr>
            </a:lvl6pPr>
            <a:lvl7pPr marL="2522538" marR="0" lvl="6" indent="-122238" algn="l" rtl="0">
              <a:spcBef>
                <a:spcPts val="450"/>
              </a:spcBef>
              <a:spcAft>
                <a:spcPts val="0"/>
              </a:spcAft>
              <a:buClr>
                <a:schemeClr val="lt2"/>
              </a:buClr>
              <a:buSzPct val="100000"/>
              <a:buFont typeface="Verdana"/>
              <a:buChar char="–"/>
              <a:defRPr sz="1800" b="0" i="0" u="none" strike="noStrike" cap="none">
                <a:solidFill>
                  <a:schemeClr val="lt2"/>
                </a:solidFill>
                <a:latin typeface="Verdana"/>
                <a:ea typeface="Verdana"/>
                <a:cs typeface="Verdana"/>
                <a:sym typeface="Verdana"/>
              </a:defRPr>
            </a:lvl7pPr>
            <a:lvl8pPr marL="2979738" marR="0" lvl="7" indent="-122238" algn="l" rtl="0">
              <a:spcBef>
                <a:spcPts val="450"/>
              </a:spcBef>
              <a:spcAft>
                <a:spcPts val="0"/>
              </a:spcAft>
              <a:buClr>
                <a:schemeClr val="lt2"/>
              </a:buClr>
              <a:buSzPct val="100000"/>
              <a:buFont typeface="Verdana"/>
              <a:buChar char="–"/>
              <a:defRPr sz="1800" b="0" i="0" u="none" strike="noStrike" cap="none">
                <a:solidFill>
                  <a:schemeClr val="lt2"/>
                </a:solidFill>
                <a:latin typeface="Verdana"/>
                <a:ea typeface="Verdana"/>
                <a:cs typeface="Verdana"/>
                <a:sym typeface="Verdana"/>
              </a:defRPr>
            </a:lvl8pPr>
            <a:lvl9pPr marL="3436938" marR="0" lvl="8" indent="-122237" algn="l" rtl="0">
              <a:spcBef>
                <a:spcPts val="450"/>
              </a:spcBef>
              <a:spcAft>
                <a:spcPts val="0"/>
              </a:spcAft>
              <a:buClr>
                <a:schemeClr val="lt2"/>
              </a:buClr>
              <a:buSzPct val="100000"/>
              <a:buFont typeface="Verdana"/>
              <a:buChar char="–"/>
              <a:defRPr sz="1800" b="0" i="0" u="none" strike="noStrike" cap="none">
                <a:solidFill>
                  <a:schemeClr val="lt2"/>
                </a:solidFill>
                <a:latin typeface="Verdana"/>
                <a:ea typeface="Verdana"/>
                <a:cs typeface="Verdana"/>
                <a:sym typeface="Verdana"/>
              </a:defRPr>
            </a:lvl9pPr>
          </a:lstStyle>
          <a:p>
            <a:endParaRPr/>
          </a:p>
        </p:txBody>
      </p:sp>
      <p:sp>
        <p:nvSpPr>
          <p:cNvPr id="198" name="Shape 198"/>
          <p:cNvSpPr txBox="1">
            <a:spLocks noGrp="1"/>
          </p:cNvSpPr>
          <p:nvPr>
            <p:ph type="sldNum" idx="12"/>
          </p:nvPr>
        </p:nvSpPr>
        <p:spPr>
          <a:xfrm>
            <a:off x="350837" y="6356350"/>
            <a:ext cx="409575" cy="2174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a:solidFill>
                  <a:schemeClr val="lt2"/>
                </a:solidFill>
                <a:latin typeface="Verdana"/>
                <a:ea typeface="Verdana"/>
                <a:cs typeface="Verdana"/>
                <a:sym typeface="Verdana"/>
              </a:rPr>
              <a:t>‹#›</a:t>
            </a:fld>
            <a:endParaRPr lang="en-US" sz="800">
              <a:solidFill>
                <a:schemeClr val="lt2"/>
              </a:solidFill>
              <a:latin typeface="Verdana"/>
              <a:ea typeface="Verdana"/>
              <a:cs typeface="Verdana"/>
              <a:sym typeface="Verdana"/>
            </a:endParaRPr>
          </a:p>
        </p:txBody>
      </p:sp>
      <p:sp>
        <p:nvSpPr>
          <p:cNvPr id="199" name="Shape 199"/>
          <p:cNvSpPr txBox="1">
            <a:spLocks noGrp="1"/>
          </p:cNvSpPr>
          <p:nvPr>
            <p:ph type="ftr" idx="11"/>
          </p:nvPr>
        </p:nvSpPr>
        <p:spPr>
          <a:xfrm>
            <a:off x="568325" y="6356350"/>
            <a:ext cx="4691063" cy="287338"/>
          </a:xfrm>
          <a:prstGeom prst="rect">
            <a:avLst/>
          </a:prstGeom>
          <a:noFill/>
          <a:ln>
            <a:noFill/>
          </a:ln>
        </p:spPr>
        <p:txBody>
          <a:bodyPr lIns="91425" tIns="91425" rIns="91425" bIns="91425" anchor="t" anchorCtr="0"/>
          <a:lstStyle>
            <a:lvl1pPr marL="0" marR="0" lvl="0" indent="0" algn="l" rtl="0">
              <a:spcBef>
                <a:spcPts val="0"/>
              </a:spcBef>
              <a:spcAft>
                <a:spcPts val="0"/>
              </a:spcAft>
              <a:buNone/>
              <a:defRPr sz="800">
                <a:solidFill>
                  <a:schemeClr val="dk1"/>
                </a:solidFill>
                <a:latin typeface="Verdana"/>
                <a:ea typeface="Verdana"/>
                <a:cs typeface="Verdana"/>
                <a:sym typeface="Verdana"/>
              </a:defRPr>
            </a:lvl1pPr>
            <a:lvl2pPr marL="457200" marR="0" lvl="1" indent="0" algn="l" rtl="0">
              <a:spcBef>
                <a:spcPts val="0"/>
              </a:spcBef>
              <a:spcAft>
                <a:spcPts val="0"/>
              </a:spcAft>
              <a:buNone/>
              <a:defRPr sz="2400" b="0" i="0" u="none" strike="noStrike" cap="none">
                <a:solidFill>
                  <a:schemeClr val="dk1"/>
                </a:solidFill>
                <a:latin typeface="Verdana"/>
                <a:ea typeface="Verdana"/>
                <a:cs typeface="Verdana"/>
                <a:sym typeface="Verdana"/>
              </a:defRPr>
            </a:lvl2pPr>
            <a:lvl3pPr marL="914400" marR="0" lvl="2" indent="0" algn="l" rtl="0">
              <a:spcBef>
                <a:spcPts val="0"/>
              </a:spcBef>
              <a:spcAft>
                <a:spcPts val="0"/>
              </a:spcAft>
              <a:buNone/>
              <a:defRPr sz="2400" b="0" i="0" u="none" strike="noStrike" cap="none">
                <a:solidFill>
                  <a:schemeClr val="dk1"/>
                </a:solidFill>
                <a:latin typeface="Verdana"/>
                <a:ea typeface="Verdana"/>
                <a:cs typeface="Verdana"/>
                <a:sym typeface="Verdana"/>
              </a:defRPr>
            </a:lvl3pPr>
            <a:lvl4pPr marL="1371600" marR="0" lvl="3" indent="0" algn="l" rtl="0">
              <a:spcBef>
                <a:spcPts val="0"/>
              </a:spcBef>
              <a:spcAft>
                <a:spcPts val="0"/>
              </a:spcAft>
              <a:buNone/>
              <a:defRPr sz="2400" b="0" i="0" u="none" strike="noStrike" cap="none">
                <a:solidFill>
                  <a:schemeClr val="dk1"/>
                </a:solidFill>
                <a:latin typeface="Verdana"/>
                <a:ea typeface="Verdana"/>
                <a:cs typeface="Verdana"/>
                <a:sym typeface="Verdana"/>
              </a:defRPr>
            </a:lvl4pPr>
            <a:lvl5pPr marL="1828800" marR="0" lvl="4" indent="0" algn="l" rtl="0">
              <a:spcBef>
                <a:spcPts val="0"/>
              </a:spcBef>
              <a:spcAft>
                <a:spcPts val="0"/>
              </a:spcAft>
              <a:buNone/>
              <a:defRPr sz="2400" b="0" i="0" u="none" strike="noStrike" cap="none">
                <a:solidFill>
                  <a:schemeClr val="dk1"/>
                </a:solidFill>
                <a:latin typeface="Verdana"/>
                <a:ea typeface="Verdana"/>
                <a:cs typeface="Verdana"/>
                <a:sym typeface="Verdana"/>
              </a:defRPr>
            </a:lvl5pPr>
            <a:lvl6pPr marL="2286000" marR="0" lvl="5" indent="0" algn="l" rtl="0">
              <a:spcBef>
                <a:spcPts val="0"/>
              </a:spcBef>
              <a:buNone/>
              <a:defRPr sz="2400" b="0" i="0" u="none" strike="noStrike" cap="none">
                <a:solidFill>
                  <a:schemeClr val="dk1"/>
                </a:solidFill>
                <a:latin typeface="Verdana"/>
                <a:ea typeface="Verdana"/>
                <a:cs typeface="Verdana"/>
                <a:sym typeface="Verdana"/>
              </a:defRPr>
            </a:lvl6pPr>
            <a:lvl7pPr marL="2743200" marR="0" lvl="6" indent="0" algn="l" rtl="0">
              <a:spcBef>
                <a:spcPts val="0"/>
              </a:spcBef>
              <a:buNone/>
              <a:defRPr sz="2400" b="0" i="0" u="none" strike="noStrike" cap="none">
                <a:solidFill>
                  <a:schemeClr val="dk1"/>
                </a:solidFill>
                <a:latin typeface="Verdana"/>
                <a:ea typeface="Verdana"/>
                <a:cs typeface="Verdana"/>
                <a:sym typeface="Verdana"/>
              </a:defRPr>
            </a:lvl7pPr>
            <a:lvl8pPr marL="3200400" marR="0" lvl="7" indent="0" algn="l" rtl="0">
              <a:spcBef>
                <a:spcPts val="0"/>
              </a:spcBef>
              <a:buNone/>
              <a:defRPr sz="2400" b="0" i="0" u="none" strike="noStrike" cap="none">
                <a:solidFill>
                  <a:schemeClr val="dk1"/>
                </a:solidFill>
                <a:latin typeface="Verdana"/>
                <a:ea typeface="Verdana"/>
                <a:cs typeface="Verdana"/>
                <a:sym typeface="Verdana"/>
              </a:defRPr>
            </a:lvl8pPr>
            <a:lvl9pPr marL="3657600" marR="0" lvl="8" indent="0" algn="l" rtl="0">
              <a:spcBef>
                <a:spcPts val="0"/>
              </a:spcBef>
              <a:buNone/>
              <a:defRPr sz="2400" b="0" i="0" u="none" strike="noStrike" cap="none">
                <a:solidFill>
                  <a:schemeClr val="dk1"/>
                </a:solidFill>
                <a:latin typeface="Verdana"/>
                <a:ea typeface="Verdana"/>
                <a:cs typeface="Verdana"/>
                <a:sym typeface="Verdana"/>
              </a:defRPr>
            </a:lvl9pPr>
          </a:lstStyle>
          <a:p>
            <a:endParaRPr/>
          </a:p>
        </p:txBody>
      </p:sp>
    </p:spTree>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7.jp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jpg"/></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g"/><Relationship Id="rId7"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5.xml"/><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34.xml"/><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34.xml"/><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67.jpg"/><Relationship Id="rId4" Type="http://schemas.openxmlformats.org/officeDocument/2006/relationships/image" Target="../media/image66.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73.jpg"/><Relationship Id="rId4" Type="http://schemas.openxmlformats.org/officeDocument/2006/relationships/image" Target="../media/image72.jpg"/></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5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58.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g"/></Relationships>
</file>

<file path=ppt/slides/_rels/slide60.xml.rels><?xml version="1.0" encoding="UTF-8" standalone="yes"?>
<Relationships xmlns="http://schemas.openxmlformats.org/package/2006/relationships"><Relationship Id="rId8" Type="http://schemas.openxmlformats.org/officeDocument/2006/relationships/image" Target="../media/image84.jp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jpg"/></Relationships>
</file>

<file path=ppt/slides/_rels/slide61.xml.rels><?xml version="1.0" encoding="UTF-8" standalone="yes"?>
<Relationships xmlns="http://schemas.openxmlformats.org/package/2006/relationships"><Relationship Id="rId3" Type="http://schemas.openxmlformats.org/officeDocument/2006/relationships/image" Target="../media/image85.jpg"/><Relationship Id="rId7" Type="http://schemas.openxmlformats.org/officeDocument/2006/relationships/image" Target="../media/image88.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jpg"/><Relationship Id="rId4" Type="http://schemas.openxmlformats.org/officeDocument/2006/relationships/image" Target="../media/image32.png"/></Relationships>
</file>

<file path=ppt/slides/_rels/slide62.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90.jpg"/><Relationship Id="rId4" Type="http://schemas.openxmlformats.org/officeDocument/2006/relationships/image" Target="../media/image6.jpg"/></Relationships>
</file>

<file path=ppt/slides/_rels/slide63.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5.xml"/><Relationship Id="rId1" Type="http://schemas.openxmlformats.org/officeDocument/2006/relationships/slideLayout" Target="../slideLayouts/slideLayout24.xml"/><Relationship Id="rId4" Type="http://schemas.openxmlformats.org/officeDocument/2006/relationships/image" Target="../media/image92.jp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Shape 264"/>
          <p:cNvSpPr txBox="1">
            <a:spLocks noGrp="1"/>
          </p:cNvSpPr>
          <p:nvPr>
            <p:ph type="ftr" idx="11"/>
          </p:nvPr>
        </p:nvSpPr>
        <p:spPr>
          <a:xfrm>
            <a:off x="6362700" y="1003300"/>
            <a:ext cx="2781300" cy="720724"/>
          </a:xfrm>
          <a:prstGeom prst="rect">
            <a:avLst/>
          </a:prstGeom>
          <a:noFill/>
          <a:ln>
            <a:noFill/>
          </a:ln>
        </p:spPr>
        <p:txBody>
          <a:bodyPr lIns="91425" tIns="45700" rIns="91425" bIns="45700" anchor="t" anchorCtr="0">
            <a:noAutofit/>
          </a:bodyPr>
          <a:lstStyle/>
          <a:p>
            <a:pPr marL="0" marR="0" lvl="0" indent="0" algn="l" rtl="0">
              <a:lnSpc>
                <a:spcPct val="82000"/>
              </a:lnSpc>
              <a:spcBef>
                <a:spcPts val="0"/>
              </a:spcBef>
              <a:spcAft>
                <a:spcPts val="0"/>
              </a:spcAft>
              <a:buSzPct val="25000"/>
              <a:buNone/>
            </a:pPr>
            <a:r>
              <a:rPr lang="en-US" sz="1100" b="1" i="0" u="none" strike="noStrike" cap="none">
                <a:solidFill>
                  <a:schemeClr val="folHlink"/>
                </a:solidFill>
                <a:latin typeface="Arial"/>
                <a:ea typeface="Arial"/>
                <a:cs typeface="Arial"/>
                <a:sym typeface="Arial"/>
              </a:rPr>
              <a:t>FOR YOUTH DEVELOPMENT</a:t>
            </a:r>
          </a:p>
          <a:p>
            <a:pPr marL="0" marR="0" lvl="0" indent="0" algn="l" rtl="0">
              <a:lnSpc>
                <a:spcPct val="82000"/>
              </a:lnSpc>
              <a:spcBef>
                <a:spcPts val="220"/>
              </a:spcBef>
              <a:spcAft>
                <a:spcPts val="0"/>
              </a:spcAft>
              <a:buSzPct val="25000"/>
              <a:buNone/>
            </a:pPr>
            <a:r>
              <a:rPr lang="en-US" sz="1100" b="1" i="0" u="none" strike="noStrike" cap="none">
                <a:solidFill>
                  <a:schemeClr val="folHlink"/>
                </a:solidFill>
                <a:latin typeface="Arial"/>
                <a:ea typeface="Arial"/>
                <a:cs typeface="Arial"/>
                <a:sym typeface="Arial"/>
              </a:rPr>
              <a:t>FOR HEALTHY LIVING</a:t>
            </a:r>
          </a:p>
          <a:p>
            <a:pPr marL="0" marR="0" lvl="0" indent="0" algn="l" rtl="0">
              <a:lnSpc>
                <a:spcPct val="82000"/>
              </a:lnSpc>
              <a:spcBef>
                <a:spcPts val="220"/>
              </a:spcBef>
              <a:spcAft>
                <a:spcPts val="0"/>
              </a:spcAft>
              <a:buSzPct val="25000"/>
              <a:buNone/>
            </a:pPr>
            <a:r>
              <a:rPr lang="en-US" sz="1100" b="1" i="0" u="none" strike="noStrike" cap="none">
                <a:solidFill>
                  <a:schemeClr val="folHlink"/>
                </a:solidFill>
                <a:latin typeface="Arial"/>
                <a:ea typeface="Arial"/>
                <a:cs typeface="Arial"/>
                <a:sym typeface="Arial"/>
              </a:rPr>
              <a:t>FOR SOCIAL RESPONSIBILITY</a:t>
            </a:r>
          </a:p>
        </p:txBody>
      </p:sp>
      <p:sp>
        <p:nvSpPr>
          <p:cNvPr id="265" name="Shape 265"/>
          <p:cNvSpPr txBox="1">
            <a:spLocks noGrp="1"/>
          </p:cNvSpPr>
          <p:nvPr>
            <p:ph type="ctrTitle"/>
          </p:nvPr>
        </p:nvSpPr>
        <p:spPr>
          <a:xfrm>
            <a:off x="295275" y="2252663"/>
            <a:ext cx="8697913" cy="1638300"/>
          </a:xfrm>
          <a:prstGeom prst="rect">
            <a:avLst/>
          </a:prstGeom>
          <a:noFill/>
          <a:ln>
            <a:noFill/>
          </a:ln>
        </p:spPr>
        <p:txBody>
          <a:bodyPr lIns="91425" tIns="45700" rIns="91425" bIns="45700" anchor="t" anchorCtr="0">
            <a:noAutofit/>
          </a:bodyPr>
          <a:lstStyle/>
          <a:p>
            <a:pPr marL="0" marR="0" lvl="0" indent="0" algn="l" rtl="0">
              <a:lnSpc>
                <a:spcPct val="80000"/>
              </a:lnSpc>
              <a:spcBef>
                <a:spcPts val="0"/>
              </a:spcBef>
              <a:spcAft>
                <a:spcPts val="0"/>
              </a:spcAft>
              <a:buSzPct val="25000"/>
              <a:buNone/>
            </a:pPr>
            <a:r>
              <a:rPr lang="en-US" sz="4800" b="1" i="0" u="none" strike="noStrike" cap="none">
                <a:solidFill>
                  <a:schemeClr val="folHlink"/>
                </a:solidFill>
                <a:latin typeface="Verdana"/>
                <a:ea typeface="Verdana"/>
                <a:cs typeface="Verdana"/>
                <a:sym typeface="Verdana"/>
              </a:rPr>
              <a:t>HEALTHY CHILDREN HEALTHY COMMUNITIES</a:t>
            </a:r>
          </a:p>
        </p:txBody>
      </p:sp>
      <p:sp>
        <p:nvSpPr>
          <p:cNvPr id="266" name="Shape 266"/>
          <p:cNvSpPr/>
          <p:nvPr/>
        </p:nvSpPr>
        <p:spPr>
          <a:xfrm>
            <a:off x="7202488" y="1195387"/>
            <a:ext cx="184149"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2400" b="0" i="0" u="none" strike="noStrike" cap="none">
              <a:solidFill>
                <a:schemeClr val="dk1"/>
              </a:solidFill>
              <a:latin typeface="Verdana"/>
              <a:ea typeface="Verdana"/>
              <a:cs typeface="Verdana"/>
              <a:sym typeface="Verdana"/>
            </a:endParaRPr>
          </a:p>
        </p:txBody>
      </p:sp>
      <p:pic>
        <p:nvPicPr>
          <p:cNvPr id="267" name="Shape 267"/>
          <p:cNvPicPr preferRelativeResize="0"/>
          <p:nvPr/>
        </p:nvPicPr>
        <p:blipFill rotWithShape="1">
          <a:blip r:embed="rId3">
            <a:alphaModFix/>
          </a:blip>
          <a:srcRect/>
          <a:stretch/>
        </p:blipFill>
        <p:spPr>
          <a:xfrm>
            <a:off x="2682183" y="3447535"/>
            <a:ext cx="6028862" cy="2940908"/>
          </a:xfrm>
          <a:prstGeom prst="roundRect">
            <a:avLst>
              <a:gd name="adj" fmla="val 8594"/>
            </a:avLst>
          </a:prstGeom>
          <a:solidFill>
            <a:srgbClr val="ECECEC"/>
          </a:solidFill>
          <a:ln>
            <a:noFill/>
          </a:ln>
        </p:spPr>
      </p:pic>
      <p:sp>
        <p:nvSpPr>
          <p:cNvPr id="268" name="Shape 268"/>
          <p:cNvSpPr txBox="1">
            <a:spLocks noGrp="1"/>
          </p:cNvSpPr>
          <p:nvPr>
            <p:ph type="subTitle" idx="1"/>
          </p:nvPr>
        </p:nvSpPr>
        <p:spPr>
          <a:xfrm>
            <a:off x="400050" y="3490912"/>
            <a:ext cx="4141788" cy="46831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lt2"/>
                </a:solidFill>
                <a:latin typeface="Verdana"/>
                <a:ea typeface="Verdana"/>
                <a:cs typeface="Verdana"/>
                <a:sym typeface="Verdana"/>
              </a:rPr>
              <a:t>YMCA CHILDCARE RESOURCE SERVICE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Shape 371"/>
          <p:cNvSpPr txBox="1">
            <a:spLocks noGrp="1"/>
          </p:cNvSpPr>
          <p:nvPr>
            <p:ph type="body" idx="1"/>
          </p:nvPr>
        </p:nvSpPr>
        <p:spPr>
          <a:xfrm>
            <a:off x="493712" y="1676400"/>
            <a:ext cx="8229600" cy="480060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SzPct val="25000"/>
              <a:buNone/>
            </a:pPr>
            <a:r>
              <a:rPr lang="en-US" sz="1800" b="0" i="0" u="none" strike="noStrike" cap="none">
                <a:solidFill>
                  <a:srgbClr val="595959"/>
                </a:solidFill>
                <a:latin typeface="Verdana"/>
                <a:ea typeface="Verdana"/>
                <a:cs typeface="Verdana"/>
                <a:sym typeface="Verdana"/>
              </a:rPr>
              <a:t>Can serve 2 </a:t>
            </a:r>
            <a:r>
              <a:rPr lang="en-US" sz="1800" b="0" i="1" u="none" strike="noStrike" cap="none">
                <a:solidFill>
                  <a:srgbClr val="595959"/>
                </a:solidFill>
                <a:latin typeface="Verdana"/>
                <a:ea typeface="Verdana"/>
                <a:cs typeface="Verdana"/>
                <a:sym typeface="Verdana"/>
              </a:rPr>
              <a:t>different</a:t>
            </a:r>
            <a:r>
              <a:rPr lang="en-US" sz="1800" b="0" i="0" u="none" strike="noStrike" cap="none">
                <a:solidFill>
                  <a:srgbClr val="595959"/>
                </a:solidFill>
                <a:latin typeface="Verdana"/>
                <a:ea typeface="Verdana"/>
                <a:cs typeface="Verdana"/>
                <a:sym typeface="Verdana"/>
              </a:rPr>
              <a:t> vegetables at lunch or dinner</a:t>
            </a:r>
          </a:p>
          <a:p>
            <a:pPr marL="342900" marR="0" lvl="0" indent="-342900" algn="l" rtl="0">
              <a:spcBef>
                <a:spcPts val="900"/>
              </a:spcBef>
              <a:spcAft>
                <a:spcPts val="0"/>
              </a:spcAft>
              <a:buSzPct val="25000"/>
              <a:buNone/>
            </a:pPr>
            <a:endParaRPr sz="1800" b="0" i="0" u="none" strike="noStrike" cap="none">
              <a:solidFill>
                <a:srgbClr val="595959"/>
              </a:solidFill>
              <a:latin typeface="Verdana"/>
              <a:ea typeface="Verdana"/>
              <a:cs typeface="Verdana"/>
              <a:sym typeface="Verdana"/>
            </a:endParaRPr>
          </a:p>
        </p:txBody>
      </p:sp>
      <p:graphicFrame>
        <p:nvGraphicFramePr>
          <p:cNvPr id="372" name="Shape 372"/>
          <p:cNvGraphicFramePr/>
          <p:nvPr/>
        </p:nvGraphicFramePr>
        <p:xfrm>
          <a:off x="659218" y="2527300"/>
          <a:ext cx="3000000" cy="3000000"/>
        </p:xfrm>
        <a:graphic>
          <a:graphicData uri="http://schemas.openxmlformats.org/drawingml/2006/table">
            <a:tbl>
              <a:tblPr firstRow="1" bandRow="1">
                <a:noFill/>
                <a:tableStyleId>{F75E91C4-69FB-4A5E-A506-FD15CDD64C23}</a:tableStyleId>
              </a:tblPr>
              <a:tblGrid>
                <a:gridCol w="3012875">
                  <a:extLst>
                    <a:ext uri="{9D8B030D-6E8A-4147-A177-3AD203B41FA5}">
                      <a16:colId xmlns:a16="http://schemas.microsoft.com/office/drawing/2014/main" val="20000"/>
                    </a:ext>
                  </a:extLst>
                </a:gridCol>
                <a:gridCol w="3012875">
                  <a:extLst>
                    <a:ext uri="{9D8B030D-6E8A-4147-A177-3AD203B41FA5}">
                      <a16:colId xmlns:a16="http://schemas.microsoft.com/office/drawing/2014/main" val="20001"/>
                    </a:ext>
                  </a:extLst>
                </a:gridCol>
              </a:tblGrid>
              <a:tr h="422275">
                <a:tc gridSpan="2">
                  <a:txBody>
                    <a:bodyPr/>
                    <a:lstStyle/>
                    <a:p>
                      <a:pPr marL="0" marR="0" lvl="0" indent="0" algn="ctr" rtl="0">
                        <a:spcBef>
                          <a:spcPts val="0"/>
                        </a:spcBef>
                        <a:buSzPct val="25000"/>
                        <a:buNone/>
                      </a:pPr>
                      <a:r>
                        <a:rPr lang="en-US" sz="1800"/>
                        <a:t>3-5 Year Old Lunch</a:t>
                      </a:r>
                    </a:p>
                  </a:txBody>
                  <a:tcPr marL="91450" marR="91450" marT="45700" marB="45700">
                    <a:solidFill>
                      <a:srgbClr val="01A490"/>
                    </a:solidFill>
                  </a:tcPr>
                </a:tc>
                <a:tc hMerge="1">
                  <a:txBody>
                    <a:bodyPr/>
                    <a:lstStyle/>
                    <a:p>
                      <a:endParaRPr lang="en-US"/>
                    </a:p>
                  </a:txBody>
                  <a:tcPr/>
                </a:tc>
                <a:extLst>
                  <a:ext uri="{0D108BD9-81ED-4DB2-BD59-A6C34878D82A}">
                    <a16:rowId xmlns:a16="http://schemas.microsoft.com/office/drawing/2014/main" val="10000"/>
                  </a:ext>
                </a:extLst>
              </a:tr>
              <a:tr h="1622425">
                <a:tc>
                  <a:txBody>
                    <a:bodyPr/>
                    <a:lstStyle/>
                    <a:p>
                      <a:pPr marL="0" marR="0" lvl="0" indent="0" algn="l" rtl="0">
                        <a:spcBef>
                          <a:spcPts val="0"/>
                        </a:spcBef>
                        <a:buSzPct val="25000"/>
                        <a:buNone/>
                      </a:pPr>
                      <a:r>
                        <a:rPr lang="en-US" sz="1800"/>
                        <a:t>Chicken </a:t>
                      </a:r>
                    </a:p>
                    <a:p>
                      <a:pPr marL="0" marR="0" lvl="0" indent="0" algn="l" rtl="0">
                        <a:spcBef>
                          <a:spcPts val="0"/>
                        </a:spcBef>
                        <a:buSzPct val="25000"/>
                        <a:buNone/>
                      </a:pPr>
                      <a:r>
                        <a:rPr lang="en-US" sz="1800"/>
                        <a:t>Rice</a:t>
                      </a:r>
                    </a:p>
                    <a:p>
                      <a:pPr marL="0" marR="0" lvl="0" indent="0" algn="l" rtl="0">
                        <a:spcBef>
                          <a:spcPts val="0"/>
                        </a:spcBef>
                        <a:buSzPct val="25000"/>
                        <a:buNone/>
                      </a:pPr>
                      <a:r>
                        <a:rPr lang="en-US" sz="1800"/>
                        <a:t>½ cup broccoli</a:t>
                      </a:r>
                    </a:p>
                    <a:p>
                      <a:pPr marL="0" marR="0" lvl="0" indent="0" algn="l" rtl="0">
                        <a:spcBef>
                          <a:spcPts val="0"/>
                        </a:spcBef>
                        <a:buSzPct val="25000"/>
                        <a:buNone/>
                      </a:pPr>
                      <a:r>
                        <a:rPr lang="en-US" sz="1800"/>
                        <a:t>Milk</a:t>
                      </a:r>
                    </a:p>
                  </a:txBody>
                  <a:tcPr marL="91450" marR="91450" marT="45700" marB="45700">
                    <a:solidFill>
                      <a:srgbClr val="20BDBE"/>
                    </a:solidFill>
                  </a:tcPr>
                </a:tc>
                <a:tc>
                  <a:txBody>
                    <a:bodyPr/>
                    <a:lstStyle/>
                    <a:p>
                      <a:pPr marL="0" marR="0" lvl="0" indent="0" algn="l" rtl="0">
                        <a:spcBef>
                          <a:spcPts val="0"/>
                        </a:spcBef>
                        <a:buSzPct val="25000"/>
                        <a:buNone/>
                      </a:pPr>
                      <a:r>
                        <a:rPr lang="en-US" sz="1800"/>
                        <a:t>Chicken</a:t>
                      </a:r>
                    </a:p>
                    <a:p>
                      <a:pPr marL="0" marR="0" lvl="0" indent="0" algn="l" rtl="0">
                        <a:spcBef>
                          <a:spcPts val="0"/>
                        </a:spcBef>
                        <a:buSzPct val="25000"/>
                        <a:buNone/>
                      </a:pPr>
                      <a:r>
                        <a:rPr lang="en-US" sz="1800"/>
                        <a:t>Rice</a:t>
                      </a:r>
                    </a:p>
                    <a:p>
                      <a:pPr marL="0" marR="0" lvl="0" indent="0" algn="l" rtl="0">
                        <a:spcBef>
                          <a:spcPts val="0"/>
                        </a:spcBef>
                        <a:buSzPct val="25000"/>
                        <a:buNone/>
                      </a:pPr>
                      <a:r>
                        <a:rPr lang="en-US" sz="1800"/>
                        <a:t>¼ cup broccoli</a:t>
                      </a:r>
                    </a:p>
                    <a:p>
                      <a:pPr marL="0" marR="0" lvl="0" indent="0" algn="l" rtl="0">
                        <a:spcBef>
                          <a:spcPts val="0"/>
                        </a:spcBef>
                        <a:buSzPct val="25000"/>
                        <a:buNone/>
                      </a:pPr>
                      <a:r>
                        <a:rPr lang="en-US" sz="1800"/>
                        <a:t>¼ cup carrots</a:t>
                      </a:r>
                    </a:p>
                    <a:p>
                      <a:pPr marL="0" marR="0" lvl="0" indent="0" algn="l" rtl="0">
                        <a:spcBef>
                          <a:spcPts val="0"/>
                        </a:spcBef>
                        <a:buSzPct val="25000"/>
                        <a:buNone/>
                      </a:pPr>
                      <a:r>
                        <a:rPr lang="en-US" sz="1800"/>
                        <a:t>Milk</a:t>
                      </a:r>
                    </a:p>
                  </a:txBody>
                  <a:tcPr marL="91450" marR="91450" marT="45700" marB="45700">
                    <a:solidFill>
                      <a:srgbClr val="20BDBE"/>
                    </a:solidFill>
                  </a:tcPr>
                </a:tc>
                <a:extLst>
                  <a:ext uri="{0D108BD9-81ED-4DB2-BD59-A6C34878D82A}">
                    <a16:rowId xmlns:a16="http://schemas.microsoft.com/office/drawing/2014/main" val="10001"/>
                  </a:ext>
                </a:extLst>
              </a:tr>
            </a:tbl>
          </a:graphicData>
        </a:graphic>
      </p:graphicFrame>
      <p:pic>
        <p:nvPicPr>
          <p:cNvPr id="373" name="Shape 373"/>
          <p:cNvPicPr preferRelativeResize="0"/>
          <p:nvPr/>
        </p:nvPicPr>
        <p:blipFill rotWithShape="1">
          <a:blip r:embed="rId3">
            <a:alphaModFix/>
          </a:blip>
          <a:srcRect l="16637" r="16575"/>
          <a:stretch/>
        </p:blipFill>
        <p:spPr>
          <a:xfrm>
            <a:off x="1100137" y="4579937"/>
            <a:ext cx="928686" cy="1044575"/>
          </a:xfrm>
          <a:prstGeom prst="rect">
            <a:avLst/>
          </a:prstGeom>
          <a:noFill/>
          <a:ln>
            <a:noFill/>
          </a:ln>
        </p:spPr>
      </p:pic>
      <p:pic>
        <p:nvPicPr>
          <p:cNvPr id="374" name="Shape 374"/>
          <p:cNvPicPr preferRelativeResize="0"/>
          <p:nvPr/>
        </p:nvPicPr>
        <p:blipFill rotWithShape="1">
          <a:blip r:embed="rId3">
            <a:alphaModFix/>
          </a:blip>
          <a:srcRect l="20126" r="19965"/>
          <a:stretch/>
        </p:blipFill>
        <p:spPr>
          <a:xfrm>
            <a:off x="2201863" y="4559300"/>
            <a:ext cx="850899" cy="1065213"/>
          </a:xfrm>
          <a:prstGeom prst="rect">
            <a:avLst/>
          </a:prstGeom>
          <a:noFill/>
          <a:ln>
            <a:noFill/>
          </a:ln>
        </p:spPr>
      </p:pic>
      <p:pic>
        <p:nvPicPr>
          <p:cNvPr id="375" name="Shape 375"/>
          <p:cNvPicPr preferRelativeResize="0"/>
          <p:nvPr/>
        </p:nvPicPr>
        <p:blipFill rotWithShape="1">
          <a:blip r:embed="rId3">
            <a:alphaModFix/>
          </a:blip>
          <a:srcRect l="21014" r="20739"/>
          <a:stretch/>
        </p:blipFill>
        <p:spPr>
          <a:xfrm>
            <a:off x="4184896" y="4602162"/>
            <a:ext cx="793749" cy="1022349"/>
          </a:xfrm>
          <a:prstGeom prst="rect">
            <a:avLst/>
          </a:prstGeom>
          <a:noFill/>
          <a:ln>
            <a:noFill/>
          </a:ln>
        </p:spPr>
      </p:pic>
      <p:pic>
        <p:nvPicPr>
          <p:cNvPr id="376" name="Shape 376"/>
          <p:cNvPicPr preferRelativeResize="0"/>
          <p:nvPr/>
        </p:nvPicPr>
        <p:blipFill rotWithShape="1">
          <a:blip r:embed="rId4">
            <a:alphaModFix/>
          </a:blip>
          <a:srcRect/>
          <a:stretch/>
        </p:blipFill>
        <p:spPr>
          <a:xfrm>
            <a:off x="5131980" y="4559300"/>
            <a:ext cx="955675" cy="1022349"/>
          </a:xfrm>
          <a:prstGeom prst="rect">
            <a:avLst/>
          </a:prstGeom>
          <a:noFill/>
          <a:ln>
            <a:noFill/>
          </a:ln>
        </p:spPr>
      </p:pic>
      <p:sp>
        <p:nvSpPr>
          <p:cNvPr id="377" name="Shape 377"/>
          <p:cNvSpPr/>
          <p:nvPr/>
        </p:nvSpPr>
        <p:spPr>
          <a:xfrm>
            <a:off x="3468933" y="3422650"/>
            <a:ext cx="2225675" cy="754063"/>
          </a:xfrm>
          <a:prstGeom prst="ellipse">
            <a:avLst/>
          </a:prstGeom>
          <a:noFill/>
          <a:ln w="5715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Verdana"/>
              <a:ea typeface="Verdana"/>
              <a:cs typeface="Verdana"/>
              <a:sym typeface="Verdana"/>
            </a:endParaRPr>
          </a:p>
        </p:txBody>
      </p:sp>
      <p:grpSp>
        <p:nvGrpSpPr>
          <p:cNvPr id="378" name="Shape 378"/>
          <p:cNvGrpSpPr/>
          <p:nvPr/>
        </p:nvGrpSpPr>
        <p:grpSpPr>
          <a:xfrm>
            <a:off x="749298" y="3507710"/>
            <a:ext cx="1630362" cy="377824"/>
            <a:chOff x="1676400" y="4267200"/>
            <a:chExt cx="2057400" cy="1676399"/>
          </a:xfrm>
        </p:grpSpPr>
        <p:cxnSp>
          <p:nvCxnSpPr>
            <p:cNvPr id="379" name="Shape 379"/>
            <p:cNvCxnSpPr/>
            <p:nvPr/>
          </p:nvCxnSpPr>
          <p:spPr>
            <a:xfrm>
              <a:off x="1676400" y="4267200"/>
              <a:ext cx="1905148" cy="1676399"/>
            </a:xfrm>
            <a:prstGeom prst="straightConnector1">
              <a:avLst/>
            </a:prstGeom>
            <a:noFill/>
            <a:ln w="57150" cap="flat" cmpd="sng">
              <a:solidFill>
                <a:srgbClr val="FF0000"/>
              </a:solidFill>
              <a:prstDash val="solid"/>
              <a:round/>
              <a:headEnd type="none" w="med" len="med"/>
              <a:tailEnd type="none" w="med" len="med"/>
            </a:ln>
          </p:spPr>
        </p:cxnSp>
        <p:cxnSp>
          <p:nvCxnSpPr>
            <p:cNvPr id="380" name="Shape 380"/>
            <p:cNvCxnSpPr/>
            <p:nvPr/>
          </p:nvCxnSpPr>
          <p:spPr>
            <a:xfrm flipH="1">
              <a:off x="1828651" y="4267200"/>
              <a:ext cx="1905148" cy="1676399"/>
            </a:xfrm>
            <a:prstGeom prst="straightConnector1">
              <a:avLst/>
            </a:prstGeom>
            <a:noFill/>
            <a:ln w="57150" cap="flat" cmpd="sng">
              <a:solidFill>
                <a:srgbClr val="FF0000"/>
              </a:solidFill>
              <a:prstDash val="solid"/>
              <a:round/>
              <a:headEnd type="none" w="med" len="med"/>
              <a:tailEnd type="none" w="med" len="med"/>
            </a:ln>
          </p:spPr>
        </p:cxnSp>
      </p:grpSp>
      <p:sp>
        <p:nvSpPr>
          <p:cNvPr id="381" name="Shape 381"/>
          <p:cNvSpPr txBox="1">
            <a:spLocks noGrp="1"/>
          </p:cNvSpPr>
          <p:nvPr>
            <p:ph type="title"/>
          </p:nvPr>
        </p:nvSpPr>
        <p:spPr>
          <a:xfrm>
            <a:off x="328612" y="328612"/>
            <a:ext cx="8374061" cy="8445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600" b="1" i="0" u="none" strike="noStrike" cap="none">
                <a:solidFill>
                  <a:schemeClr val="folHlink"/>
                </a:solidFill>
                <a:latin typeface="Verdana"/>
                <a:ea typeface="Verdana"/>
                <a:cs typeface="Verdana"/>
                <a:sym typeface="Verdana"/>
              </a:rPr>
              <a:t>VEGETABLES &amp; FRUIT – MEALS </a:t>
            </a:r>
            <a:br>
              <a:rPr lang="en-US" sz="2600" b="1" i="0" u="none" strike="noStrike" cap="none">
                <a:solidFill>
                  <a:schemeClr val="folHlink"/>
                </a:solidFill>
                <a:latin typeface="Verdana"/>
                <a:ea typeface="Verdana"/>
                <a:cs typeface="Verdana"/>
                <a:sym typeface="Verdana"/>
              </a:rPr>
            </a:br>
            <a:endParaRPr lang="en-US" sz="2600" b="1" i="0" u="none" strike="noStrike" cap="none">
              <a:solidFill>
                <a:schemeClr val="folHlink"/>
              </a:solidFill>
              <a:latin typeface="Verdana"/>
              <a:ea typeface="Verdana"/>
              <a:cs typeface="Verdana"/>
              <a:sym typeface="Verdana"/>
            </a:endParaRPr>
          </a:p>
        </p:txBody>
      </p:sp>
      <p:sp>
        <p:nvSpPr>
          <p:cNvPr id="382" name="Shape 382"/>
          <p:cNvSpPr txBox="1">
            <a:spLocks noGrp="1"/>
          </p:cNvSpPr>
          <p:nvPr>
            <p:ph type="sldNum" idx="12"/>
          </p:nvPr>
        </p:nvSpPr>
        <p:spPr>
          <a:xfrm>
            <a:off x="350837" y="6356350"/>
            <a:ext cx="409575" cy="2174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b="0" i="0" u="none" strike="noStrike" cap="none">
                <a:solidFill>
                  <a:schemeClr val="lt2"/>
                </a:solidFill>
                <a:latin typeface="Verdana"/>
                <a:ea typeface="Verdana"/>
                <a:cs typeface="Verdana"/>
                <a:sym typeface="Verdana"/>
              </a:rPr>
              <a:t>10</a:t>
            </a:fld>
            <a:endParaRPr lang="en-US" sz="800" b="0" i="0" u="none" strike="noStrike" cap="none">
              <a:solidFill>
                <a:schemeClr val="lt2"/>
              </a:solidFill>
              <a:latin typeface="Verdana"/>
              <a:ea typeface="Verdana"/>
              <a:cs typeface="Verdana"/>
              <a:sym typeface="Verdana"/>
            </a:endParaRPr>
          </a:p>
        </p:txBody>
      </p:sp>
      <p:sp>
        <p:nvSpPr>
          <p:cNvPr id="383" name="Shape 383"/>
          <p:cNvSpPr txBox="1">
            <a:spLocks noGrp="1"/>
          </p:cNvSpPr>
          <p:nvPr>
            <p:ph type="ftr" idx="11"/>
          </p:nvPr>
        </p:nvSpPr>
        <p:spPr>
          <a:xfrm>
            <a:off x="568325" y="6356350"/>
            <a:ext cx="4816474" cy="28733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800" b="0" i="0" u="none" strike="noStrike" cap="none">
                <a:solidFill>
                  <a:schemeClr val="dk1"/>
                </a:solidFill>
                <a:latin typeface="Verdana"/>
                <a:ea typeface="Verdana"/>
                <a:cs typeface="Verdana"/>
                <a:sym typeface="Verdana"/>
              </a:rPr>
              <a:t>| </a:t>
            </a:r>
            <a:r>
              <a:rPr lang="en-US" sz="800" b="0" i="0" u="none" strike="noStrike" cap="none">
                <a:solidFill>
                  <a:schemeClr val="lt2"/>
                </a:solidFill>
                <a:latin typeface="Verdana"/>
                <a:ea typeface="Verdana"/>
                <a:cs typeface="Verdana"/>
                <a:sym typeface="Verdana"/>
              </a:rPr>
              <a:t>PROFESSIONAL DEVELOMENT FOR HEALTHY EATING </a:t>
            </a:r>
            <a:r>
              <a:rPr lang="en-US" sz="800" b="0" i="0" u="none" strike="noStrike" cap="none">
                <a:solidFill>
                  <a:schemeClr val="dk1"/>
                </a:solidFill>
                <a:latin typeface="Verdana"/>
                <a:ea typeface="Verdana"/>
                <a:cs typeface="Verdana"/>
                <a:sym typeface="Verdana"/>
              </a:rPr>
              <a:t>| </a:t>
            </a:r>
            <a:r>
              <a:rPr lang="en-US" sz="800" b="0" i="0" u="none" strike="noStrike" cap="none">
                <a:solidFill>
                  <a:schemeClr val="lt2"/>
                </a:solidFill>
                <a:latin typeface="Verdana"/>
                <a:ea typeface="Verdana"/>
                <a:cs typeface="Verdana"/>
                <a:sym typeface="Verdana"/>
              </a:rPr>
              <a:t>©2010 YMCA of the USA</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Shape 389"/>
          <p:cNvSpPr txBox="1">
            <a:spLocks noGrp="1"/>
          </p:cNvSpPr>
          <p:nvPr>
            <p:ph type="body" idx="1"/>
          </p:nvPr>
        </p:nvSpPr>
        <p:spPr>
          <a:xfrm>
            <a:off x="493712" y="1676400"/>
            <a:ext cx="8229600" cy="480060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SzPct val="25000"/>
              <a:buNone/>
            </a:pPr>
            <a:r>
              <a:rPr lang="en-US" sz="1800" b="0" i="0" u="none" strike="noStrike" cap="none">
                <a:solidFill>
                  <a:srgbClr val="595959"/>
                </a:solidFill>
                <a:latin typeface="Verdana"/>
                <a:ea typeface="Verdana"/>
                <a:cs typeface="Verdana"/>
                <a:sym typeface="Verdana"/>
              </a:rPr>
              <a:t>Can serve a fruit AND vegetable as snacks!</a:t>
            </a:r>
          </a:p>
          <a:p>
            <a:pPr marL="342900" marR="0" lvl="0" indent="-342900" algn="l" rtl="0">
              <a:spcBef>
                <a:spcPts val="900"/>
              </a:spcBef>
              <a:spcAft>
                <a:spcPts val="0"/>
              </a:spcAft>
              <a:buSzPct val="25000"/>
              <a:buNone/>
            </a:pPr>
            <a:endParaRPr sz="1800" b="0" i="0" u="none" strike="noStrike" cap="none">
              <a:solidFill>
                <a:srgbClr val="595959"/>
              </a:solidFill>
              <a:latin typeface="Verdana"/>
              <a:ea typeface="Verdana"/>
              <a:cs typeface="Verdana"/>
              <a:sym typeface="Verdana"/>
            </a:endParaRPr>
          </a:p>
        </p:txBody>
      </p:sp>
      <p:graphicFrame>
        <p:nvGraphicFramePr>
          <p:cNvPr id="390" name="Shape 390"/>
          <p:cNvGraphicFramePr/>
          <p:nvPr/>
        </p:nvGraphicFramePr>
        <p:xfrm>
          <a:off x="627322" y="2137142"/>
          <a:ext cx="3000000" cy="3000000"/>
        </p:xfrm>
        <a:graphic>
          <a:graphicData uri="http://schemas.openxmlformats.org/drawingml/2006/table">
            <a:tbl>
              <a:tblPr firstRow="1" bandRow="1">
                <a:noFill/>
                <a:tableStyleId>{F75E91C4-69FB-4A5E-A506-FD15CDD64C23}</a:tableStyleId>
              </a:tblPr>
              <a:tblGrid>
                <a:gridCol w="3779875">
                  <a:extLst>
                    <a:ext uri="{9D8B030D-6E8A-4147-A177-3AD203B41FA5}">
                      <a16:colId xmlns:a16="http://schemas.microsoft.com/office/drawing/2014/main" val="20000"/>
                    </a:ext>
                  </a:extLst>
                </a:gridCol>
                <a:gridCol w="3779875">
                  <a:extLst>
                    <a:ext uri="{9D8B030D-6E8A-4147-A177-3AD203B41FA5}">
                      <a16:colId xmlns:a16="http://schemas.microsoft.com/office/drawing/2014/main" val="20001"/>
                    </a:ext>
                  </a:extLst>
                </a:gridCol>
              </a:tblGrid>
              <a:tr h="323400">
                <a:tc gridSpan="2">
                  <a:txBody>
                    <a:bodyPr/>
                    <a:lstStyle/>
                    <a:p>
                      <a:pPr marL="0" marR="0" lvl="0" indent="0" algn="ctr" rtl="0">
                        <a:spcBef>
                          <a:spcPts val="0"/>
                        </a:spcBef>
                        <a:buSzPct val="25000"/>
                        <a:buNone/>
                      </a:pPr>
                      <a:r>
                        <a:rPr lang="en-US" sz="1800"/>
                        <a:t>Super Snacks Starting October 1</a:t>
                      </a:r>
                      <a:r>
                        <a:rPr lang="en-US" sz="1800" baseline="30000"/>
                        <a:t>st</a:t>
                      </a:r>
                    </a:p>
                  </a:txBody>
                  <a:tcPr marL="91450" marR="91450" marT="45700" marB="45700">
                    <a:lnL w="12700" cap="flat" cmpd="sng">
                      <a:solidFill>
                        <a:srgbClr val="006B6B"/>
                      </a:solidFill>
                      <a:prstDash val="solid"/>
                      <a:round/>
                      <a:headEnd type="none" w="med" len="med"/>
                      <a:tailEnd type="none" w="med" len="med"/>
                    </a:lnL>
                    <a:lnR w="12700" cap="flat" cmpd="sng">
                      <a:solidFill>
                        <a:srgbClr val="006B6B"/>
                      </a:solidFill>
                      <a:prstDash val="solid"/>
                      <a:round/>
                      <a:headEnd type="none" w="med" len="med"/>
                      <a:tailEnd type="none" w="med" len="med"/>
                    </a:lnR>
                    <a:lnT w="12700" cap="flat" cmpd="sng">
                      <a:solidFill>
                        <a:srgbClr val="006B6B"/>
                      </a:solidFill>
                      <a:prstDash val="solid"/>
                      <a:round/>
                      <a:headEnd type="none" w="med" len="med"/>
                      <a:tailEnd type="none" w="med" len="med"/>
                    </a:lnT>
                    <a:lnB w="12700" cap="flat" cmpd="sng">
                      <a:solidFill>
                        <a:srgbClr val="006B6B"/>
                      </a:solidFill>
                      <a:prstDash val="solid"/>
                      <a:round/>
                      <a:headEnd type="none" w="med" len="med"/>
                      <a:tailEnd type="none" w="med" len="med"/>
                    </a:lnB>
                    <a:solidFill>
                      <a:srgbClr val="01A490"/>
                    </a:solidFill>
                  </a:tcPr>
                </a:tc>
                <a:tc hMerge="1">
                  <a:txBody>
                    <a:bodyPr/>
                    <a:lstStyle/>
                    <a:p>
                      <a:endParaRPr lang="en-US"/>
                    </a:p>
                  </a:txBody>
                  <a:tcPr/>
                </a:tc>
                <a:extLst>
                  <a:ext uri="{0D108BD9-81ED-4DB2-BD59-A6C34878D82A}">
                    <a16:rowId xmlns:a16="http://schemas.microsoft.com/office/drawing/2014/main" val="10000"/>
                  </a:ext>
                </a:extLst>
              </a:tr>
              <a:tr h="1242525">
                <a:tc>
                  <a:txBody>
                    <a:bodyPr/>
                    <a:lstStyle/>
                    <a:p>
                      <a:pPr marL="0" marR="0" lvl="0" indent="0" algn="l" rtl="0">
                        <a:spcBef>
                          <a:spcPts val="0"/>
                        </a:spcBef>
                        <a:buSzPct val="25000"/>
                        <a:buNone/>
                      </a:pPr>
                      <a:endParaRPr sz="1800"/>
                    </a:p>
                  </a:txBody>
                  <a:tcPr marL="91450" marR="91450" marT="45700" marB="45700">
                    <a:lnL w="12700" cap="flat" cmpd="sng">
                      <a:solidFill>
                        <a:srgbClr val="006B6B"/>
                      </a:solidFill>
                      <a:prstDash val="solid"/>
                      <a:round/>
                      <a:headEnd type="none" w="med" len="med"/>
                      <a:tailEnd type="none" w="med" len="med"/>
                    </a:lnL>
                    <a:lnR w="12700" cap="flat" cmpd="sng">
                      <a:solidFill>
                        <a:srgbClr val="006B6B"/>
                      </a:solidFill>
                      <a:prstDash val="solid"/>
                      <a:round/>
                      <a:headEnd type="none" w="med" len="med"/>
                      <a:tailEnd type="none" w="med" len="med"/>
                    </a:lnR>
                    <a:lnT w="12700" cap="flat" cmpd="sng">
                      <a:solidFill>
                        <a:srgbClr val="006B6B"/>
                      </a:solidFill>
                      <a:prstDash val="solid"/>
                      <a:round/>
                      <a:headEnd type="none" w="med" len="med"/>
                      <a:tailEnd type="none" w="med" len="med"/>
                    </a:lnT>
                    <a:lnB w="12700" cap="flat" cmpd="sng">
                      <a:solidFill>
                        <a:srgbClr val="006B6B"/>
                      </a:solidFill>
                      <a:prstDash val="solid"/>
                      <a:round/>
                      <a:headEnd type="none" w="med" len="med"/>
                      <a:tailEnd type="none" w="med" len="med"/>
                    </a:lnB>
                  </a:tcPr>
                </a:tc>
                <a:tc>
                  <a:txBody>
                    <a:bodyPr/>
                    <a:lstStyle/>
                    <a:p>
                      <a:pPr marL="0" marR="0" lvl="0" indent="0" algn="l" rtl="0">
                        <a:spcBef>
                          <a:spcPts val="0"/>
                        </a:spcBef>
                        <a:buSzPct val="25000"/>
                        <a:buNone/>
                      </a:pPr>
                      <a:endParaRPr sz="1800"/>
                    </a:p>
                  </a:txBody>
                  <a:tcPr marL="91450" marR="91450" marT="45700" marB="45700">
                    <a:lnL w="12700" cap="flat" cmpd="sng">
                      <a:solidFill>
                        <a:srgbClr val="006B6B"/>
                      </a:solidFill>
                      <a:prstDash val="solid"/>
                      <a:round/>
                      <a:headEnd type="none" w="med" len="med"/>
                      <a:tailEnd type="none" w="med" len="med"/>
                    </a:lnL>
                    <a:lnR w="12700" cap="flat" cmpd="sng">
                      <a:solidFill>
                        <a:srgbClr val="006B6B"/>
                      </a:solidFill>
                      <a:prstDash val="solid"/>
                      <a:round/>
                      <a:headEnd type="none" w="med" len="med"/>
                      <a:tailEnd type="none" w="med" len="med"/>
                    </a:lnR>
                    <a:lnT w="12700" cap="flat" cmpd="sng">
                      <a:solidFill>
                        <a:srgbClr val="006B6B"/>
                      </a:solidFill>
                      <a:prstDash val="solid"/>
                      <a:round/>
                      <a:headEnd type="none" w="med" len="med"/>
                      <a:tailEnd type="none" w="med" len="med"/>
                    </a:lnT>
                    <a:lnB w="12700" cap="flat" cmpd="sng">
                      <a:solidFill>
                        <a:srgbClr val="006B6B"/>
                      </a:solidFill>
                      <a:prstDash val="solid"/>
                      <a:round/>
                      <a:headEnd type="none" w="med" len="med"/>
                      <a:tailEnd type="none" w="med" len="med"/>
                    </a:lnB>
                  </a:tcPr>
                </a:tc>
                <a:extLst>
                  <a:ext uri="{0D108BD9-81ED-4DB2-BD59-A6C34878D82A}">
                    <a16:rowId xmlns:a16="http://schemas.microsoft.com/office/drawing/2014/main" val="10001"/>
                  </a:ext>
                </a:extLst>
              </a:tr>
              <a:tr h="1242525">
                <a:tc>
                  <a:txBody>
                    <a:bodyPr/>
                    <a:lstStyle/>
                    <a:p>
                      <a:pPr marL="0" marR="0" lvl="0" indent="0" algn="l" rtl="0">
                        <a:spcBef>
                          <a:spcPts val="0"/>
                        </a:spcBef>
                        <a:buSzPct val="25000"/>
                        <a:buNone/>
                      </a:pPr>
                      <a:endParaRPr sz="1800"/>
                    </a:p>
                  </a:txBody>
                  <a:tcPr marL="91450" marR="91450" marT="45700" marB="45700">
                    <a:lnL w="12700" cap="flat" cmpd="sng">
                      <a:solidFill>
                        <a:srgbClr val="006B6B"/>
                      </a:solidFill>
                      <a:prstDash val="solid"/>
                      <a:round/>
                      <a:headEnd type="none" w="med" len="med"/>
                      <a:tailEnd type="none" w="med" len="med"/>
                    </a:lnL>
                    <a:lnR w="12700" cap="flat" cmpd="sng">
                      <a:solidFill>
                        <a:srgbClr val="006B6B"/>
                      </a:solidFill>
                      <a:prstDash val="solid"/>
                      <a:round/>
                      <a:headEnd type="none" w="med" len="med"/>
                      <a:tailEnd type="none" w="med" len="med"/>
                    </a:lnR>
                    <a:lnT w="12700" cap="flat" cmpd="sng">
                      <a:solidFill>
                        <a:srgbClr val="006B6B"/>
                      </a:solidFill>
                      <a:prstDash val="solid"/>
                      <a:round/>
                      <a:headEnd type="none" w="med" len="med"/>
                      <a:tailEnd type="none" w="med" len="med"/>
                    </a:lnT>
                    <a:lnB w="12700" cap="flat" cmpd="sng">
                      <a:solidFill>
                        <a:srgbClr val="006B6B"/>
                      </a:solidFill>
                      <a:prstDash val="solid"/>
                      <a:round/>
                      <a:headEnd type="none" w="med" len="med"/>
                      <a:tailEnd type="none" w="med" len="med"/>
                    </a:lnB>
                  </a:tcPr>
                </a:tc>
                <a:tc>
                  <a:txBody>
                    <a:bodyPr/>
                    <a:lstStyle/>
                    <a:p>
                      <a:pPr marL="0" marR="0" lvl="0" indent="0" algn="l" rtl="0">
                        <a:spcBef>
                          <a:spcPts val="0"/>
                        </a:spcBef>
                        <a:buSzPct val="25000"/>
                        <a:buNone/>
                      </a:pPr>
                      <a:endParaRPr sz="1800"/>
                    </a:p>
                  </a:txBody>
                  <a:tcPr marL="91450" marR="91450" marT="45700" marB="45700">
                    <a:lnL w="12700" cap="flat" cmpd="sng">
                      <a:solidFill>
                        <a:srgbClr val="006B6B"/>
                      </a:solidFill>
                      <a:prstDash val="solid"/>
                      <a:round/>
                      <a:headEnd type="none" w="med" len="med"/>
                      <a:tailEnd type="none" w="med" len="med"/>
                    </a:lnL>
                    <a:lnR w="12700" cap="flat" cmpd="sng">
                      <a:solidFill>
                        <a:srgbClr val="006B6B"/>
                      </a:solidFill>
                      <a:prstDash val="solid"/>
                      <a:round/>
                      <a:headEnd type="none" w="med" len="med"/>
                      <a:tailEnd type="none" w="med" len="med"/>
                    </a:lnR>
                    <a:lnT w="12700" cap="flat" cmpd="sng">
                      <a:solidFill>
                        <a:srgbClr val="006B6B"/>
                      </a:solidFill>
                      <a:prstDash val="solid"/>
                      <a:round/>
                      <a:headEnd type="none" w="med" len="med"/>
                      <a:tailEnd type="none" w="med" len="med"/>
                    </a:lnT>
                    <a:lnB w="12700" cap="flat" cmpd="sng">
                      <a:solidFill>
                        <a:srgbClr val="006B6B"/>
                      </a:solidFill>
                      <a:prstDash val="solid"/>
                      <a:round/>
                      <a:headEnd type="none" w="med" len="med"/>
                      <a:tailEnd type="none" w="med" len="med"/>
                    </a:lnB>
                  </a:tcPr>
                </a:tc>
                <a:extLst>
                  <a:ext uri="{0D108BD9-81ED-4DB2-BD59-A6C34878D82A}">
                    <a16:rowId xmlns:a16="http://schemas.microsoft.com/office/drawing/2014/main" val="10002"/>
                  </a:ext>
                </a:extLst>
              </a:tr>
              <a:tr h="1242525">
                <a:tc>
                  <a:txBody>
                    <a:bodyPr/>
                    <a:lstStyle/>
                    <a:p>
                      <a:pPr marL="0" marR="0" lvl="0" indent="0" algn="l" rtl="0">
                        <a:spcBef>
                          <a:spcPts val="0"/>
                        </a:spcBef>
                        <a:buSzPct val="25000"/>
                        <a:buNone/>
                      </a:pPr>
                      <a:endParaRPr sz="1800"/>
                    </a:p>
                  </a:txBody>
                  <a:tcPr marL="91450" marR="91450" marT="45700" marB="45700">
                    <a:lnL w="12700" cap="flat" cmpd="sng">
                      <a:solidFill>
                        <a:srgbClr val="006B6B"/>
                      </a:solidFill>
                      <a:prstDash val="solid"/>
                      <a:round/>
                      <a:headEnd type="none" w="med" len="med"/>
                      <a:tailEnd type="none" w="med" len="med"/>
                    </a:lnL>
                    <a:lnR w="12700" cap="flat" cmpd="sng">
                      <a:solidFill>
                        <a:srgbClr val="006B6B"/>
                      </a:solidFill>
                      <a:prstDash val="solid"/>
                      <a:round/>
                      <a:headEnd type="none" w="med" len="med"/>
                      <a:tailEnd type="none" w="med" len="med"/>
                    </a:lnR>
                    <a:lnT w="12700" cap="flat" cmpd="sng">
                      <a:solidFill>
                        <a:srgbClr val="006B6B"/>
                      </a:solidFill>
                      <a:prstDash val="solid"/>
                      <a:round/>
                      <a:headEnd type="none" w="med" len="med"/>
                      <a:tailEnd type="none" w="med" len="med"/>
                    </a:lnT>
                    <a:lnB w="12700" cap="flat" cmpd="sng">
                      <a:solidFill>
                        <a:srgbClr val="006B6B"/>
                      </a:solidFill>
                      <a:prstDash val="solid"/>
                      <a:round/>
                      <a:headEnd type="none" w="med" len="med"/>
                      <a:tailEnd type="none" w="med" len="med"/>
                    </a:lnB>
                  </a:tcPr>
                </a:tc>
                <a:tc>
                  <a:txBody>
                    <a:bodyPr/>
                    <a:lstStyle/>
                    <a:p>
                      <a:pPr marL="0" marR="0" lvl="0" indent="0" algn="l" rtl="0">
                        <a:spcBef>
                          <a:spcPts val="0"/>
                        </a:spcBef>
                        <a:buSzPct val="25000"/>
                        <a:buNone/>
                      </a:pPr>
                      <a:endParaRPr sz="1800"/>
                    </a:p>
                  </a:txBody>
                  <a:tcPr marL="91450" marR="91450" marT="45700" marB="45700">
                    <a:lnL w="12700" cap="flat" cmpd="sng">
                      <a:solidFill>
                        <a:srgbClr val="006B6B"/>
                      </a:solidFill>
                      <a:prstDash val="solid"/>
                      <a:round/>
                      <a:headEnd type="none" w="med" len="med"/>
                      <a:tailEnd type="none" w="med" len="med"/>
                    </a:lnL>
                    <a:lnR w="12700" cap="flat" cmpd="sng">
                      <a:solidFill>
                        <a:srgbClr val="006B6B"/>
                      </a:solidFill>
                      <a:prstDash val="solid"/>
                      <a:round/>
                      <a:headEnd type="none" w="med" len="med"/>
                      <a:tailEnd type="none" w="med" len="med"/>
                    </a:lnR>
                    <a:lnT w="12700" cap="flat" cmpd="sng">
                      <a:solidFill>
                        <a:srgbClr val="006B6B"/>
                      </a:solidFill>
                      <a:prstDash val="solid"/>
                      <a:round/>
                      <a:headEnd type="none" w="med" len="med"/>
                      <a:tailEnd type="none" w="med" len="med"/>
                    </a:lnT>
                    <a:lnB w="12700" cap="flat" cmpd="sng">
                      <a:solidFill>
                        <a:srgbClr val="006B6B"/>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391" name="Shape 391"/>
          <p:cNvSpPr txBox="1">
            <a:spLocks noGrp="1"/>
          </p:cNvSpPr>
          <p:nvPr>
            <p:ph type="title"/>
          </p:nvPr>
        </p:nvSpPr>
        <p:spPr>
          <a:xfrm>
            <a:off x="328612" y="328612"/>
            <a:ext cx="8374061" cy="8445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600" b="1" i="0" u="none" strike="noStrike" cap="none">
                <a:solidFill>
                  <a:schemeClr val="folHlink"/>
                </a:solidFill>
                <a:latin typeface="Verdana"/>
                <a:ea typeface="Verdana"/>
                <a:cs typeface="Verdana"/>
                <a:sym typeface="Verdana"/>
              </a:rPr>
              <a:t>VEGETABLES &amp; FRUIT – SNACKS </a:t>
            </a:r>
            <a:br>
              <a:rPr lang="en-US" sz="2600" b="1" i="0" u="none" strike="noStrike" cap="none">
                <a:solidFill>
                  <a:schemeClr val="folHlink"/>
                </a:solidFill>
                <a:latin typeface="Verdana"/>
                <a:ea typeface="Verdana"/>
                <a:cs typeface="Verdana"/>
                <a:sym typeface="Verdana"/>
              </a:rPr>
            </a:br>
            <a:endParaRPr lang="en-US" sz="2600" b="1" i="0" u="none" strike="noStrike" cap="none">
              <a:solidFill>
                <a:schemeClr val="folHlink"/>
              </a:solidFill>
              <a:latin typeface="Verdana"/>
              <a:ea typeface="Verdana"/>
              <a:cs typeface="Verdana"/>
              <a:sym typeface="Verdana"/>
            </a:endParaRPr>
          </a:p>
        </p:txBody>
      </p:sp>
      <p:pic>
        <p:nvPicPr>
          <p:cNvPr id="392" name="Shape 392"/>
          <p:cNvPicPr preferRelativeResize="0"/>
          <p:nvPr/>
        </p:nvPicPr>
        <p:blipFill rotWithShape="1">
          <a:blip r:embed="rId3">
            <a:alphaModFix/>
          </a:blip>
          <a:srcRect t="8141" b="8633"/>
          <a:stretch/>
        </p:blipFill>
        <p:spPr>
          <a:xfrm>
            <a:off x="895720" y="2612080"/>
            <a:ext cx="1717302" cy="1074775"/>
          </a:xfrm>
          <a:prstGeom prst="roundRect">
            <a:avLst>
              <a:gd name="adj" fmla="val 8594"/>
            </a:avLst>
          </a:prstGeom>
          <a:solidFill>
            <a:srgbClr val="ECECEC"/>
          </a:solidFill>
          <a:ln>
            <a:noFill/>
          </a:ln>
        </p:spPr>
      </p:pic>
      <p:pic>
        <p:nvPicPr>
          <p:cNvPr id="393" name="Shape 393"/>
          <p:cNvPicPr preferRelativeResize="0"/>
          <p:nvPr/>
        </p:nvPicPr>
        <p:blipFill rotWithShape="1">
          <a:blip r:embed="rId4">
            <a:alphaModFix/>
          </a:blip>
          <a:srcRect l="4028" t="21701" b="21108"/>
          <a:stretch/>
        </p:blipFill>
        <p:spPr>
          <a:xfrm>
            <a:off x="839971" y="3881925"/>
            <a:ext cx="1903227" cy="850604"/>
          </a:xfrm>
          <a:prstGeom prst="roundRect">
            <a:avLst>
              <a:gd name="adj" fmla="val 8594"/>
            </a:avLst>
          </a:prstGeom>
          <a:solidFill>
            <a:srgbClr val="ECECEC"/>
          </a:solidFill>
          <a:ln>
            <a:noFill/>
          </a:ln>
        </p:spPr>
      </p:pic>
      <p:pic>
        <p:nvPicPr>
          <p:cNvPr id="394" name="Shape 394"/>
          <p:cNvPicPr preferRelativeResize="0"/>
          <p:nvPr/>
        </p:nvPicPr>
        <p:blipFill rotWithShape="1">
          <a:blip r:embed="rId5">
            <a:alphaModFix/>
          </a:blip>
          <a:srcRect l="7452" t="20535" r="4329" b="8662"/>
          <a:stretch/>
        </p:blipFill>
        <p:spPr>
          <a:xfrm>
            <a:off x="6248812" y="5102380"/>
            <a:ext cx="1786270" cy="1020199"/>
          </a:xfrm>
          <a:prstGeom prst="rect">
            <a:avLst/>
          </a:prstGeom>
          <a:noFill/>
          <a:ln>
            <a:noFill/>
          </a:ln>
        </p:spPr>
      </p:pic>
      <p:sp>
        <p:nvSpPr>
          <p:cNvPr id="395" name="Shape 395"/>
          <p:cNvSpPr txBox="1">
            <a:spLocks noGrp="1"/>
          </p:cNvSpPr>
          <p:nvPr>
            <p:ph type="sldNum" idx="12"/>
          </p:nvPr>
        </p:nvSpPr>
        <p:spPr>
          <a:xfrm>
            <a:off x="350837" y="6356350"/>
            <a:ext cx="409575" cy="2174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b="0" i="0" u="none" strike="noStrike" cap="none">
                <a:solidFill>
                  <a:schemeClr val="lt2"/>
                </a:solidFill>
                <a:latin typeface="Verdana"/>
                <a:ea typeface="Verdana"/>
                <a:cs typeface="Verdana"/>
                <a:sym typeface="Verdana"/>
              </a:rPr>
              <a:t>11</a:t>
            </a:fld>
            <a:endParaRPr lang="en-US" sz="800" b="0" i="0" u="none" strike="noStrike" cap="none">
              <a:solidFill>
                <a:schemeClr val="lt2"/>
              </a:solidFill>
              <a:latin typeface="Verdana"/>
              <a:ea typeface="Verdana"/>
              <a:cs typeface="Verdana"/>
              <a:sym typeface="Verdana"/>
            </a:endParaRPr>
          </a:p>
        </p:txBody>
      </p:sp>
      <p:sp>
        <p:nvSpPr>
          <p:cNvPr id="396" name="Shape 396"/>
          <p:cNvSpPr txBox="1">
            <a:spLocks noGrp="1"/>
          </p:cNvSpPr>
          <p:nvPr>
            <p:ph type="ftr" idx="11"/>
          </p:nvPr>
        </p:nvSpPr>
        <p:spPr>
          <a:xfrm>
            <a:off x="568325" y="6356350"/>
            <a:ext cx="4816474" cy="28733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800" b="0" i="0" u="none" strike="noStrike" cap="none">
                <a:solidFill>
                  <a:schemeClr val="dk1"/>
                </a:solidFill>
                <a:latin typeface="Verdana"/>
                <a:ea typeface="Verdana"/>
                <a:cs typeface="Verdana"/>
                <a:sym typeface="Verdana"/>
              </a:rPr>
              <a:t>| </a:t>
            </a:r>
            <a:r>
              <a:rPr lang="en-US" sz="800" b="0" i="0" u="none" strike="noStrike" cap="none">
                <a:solidFill>
                  <a:schemeClr val="lt2"/>
                </a:solidFill>
                <a:latin typeface="Verdana"/>
                <a:ea typeface="Verdana"/>
                <a:cs typeface="Verdana"/>
                <a:sym typeface="Verdana"/>
              </a:rPr>
              <a:t>PROFESSIONAL DEVELOMENT FOR HEALTHY EATING </a:t>
            </a:r>
            <a:r>
              <a:rPr lang="en-US" sz="800" b="0" i="0" u="none" strike="noStrike" cap="none">
                <a:solidFill>
                  <a:schemeClr val="dk1"/>
                </a:solidFill>
                <a:latin typeface="Verdana"/>
                <a:ea typeface="Verdana"/>
                <a:cs typeface="Verdana"/>
                <a:sym typeface="Verdana"/>
              </a:rPr>
              <a:t>| </a:t>
            </a:r>
            <a:r>
              <a:rPr lang="en-US" sz="800" b="0" i="0" u="none" strike="noStrike" cap="none">
                <a:solidFill>
                  <a:schemeClr val="lt2"/>
                </a:solidFill>
                <a:latin typeface="Verdana"/>
                <a:ea typeface="Verdana"/>
                <a:cs typeface="Verdana"/>
                <a:sym typeface="Verdana"/>
              </a:rPr>
              <a:t>©2010 YMCA of the USA</a:t>
            </a:r>
          </a:p>
        </p:txBody>
      </p:sp>
      <p:pic>
        <p:nvPicPr>
          <p:cNvPr id="397" name="Shape 397" descr="Related image"/>
          <p:cNvPicPr preferRelativeResize="0"/>
          <p:nvPr/>
        </p:nvPicPr>
        <p:blipFill rotWithShape="1">
          <a:blip r:embed="rId6">
            <a:alphaModFix/>
          </a:blip>
          <a:srcRect/>
          <a:stretch/>
        </p:blipFill>
        <p:spPr>
          <a:xfrm>
            <a:off x="4825223" y="3689205"/>
            <a:ext cx="1375512" cy="1375512"/>
          </a:xfrm>
          <a:prstGeom prst="rect">
            <a:avLst/>
          </a:prstGeom>
          <a:noFill/>
          <a:ln>
            <a:noFill/>
          </a:ln>
        </p:spPr>
      </p:pic>
      <p:pic>
        <p:nvPicPr>
          <p:cNvPr id="398" name="Shape 398" descr="Kiwi, Fruit, Vitamins, Healthy Eating, Half, Green"/>
          <p:cNvPicPr preferRelativeResize="0"/>
          <p:nvPr/>
        </p:nvPicPr>
        <p:blipFill rotWithShape="1">
          <a:blip r:embed="rId7">
            <a:alphaModFix/>
          </a:blip>
          <a:srcRect l="29297" t="9338" r="25307" b="7886"/>
          <a:stretch/>
        </p:blipFill>
        <p:spPr>
          <a:xfrm rot="-2964047">
            <a:off x="2838454" y="3755218"/>
            <a:ext cx="911511" cy="1104015"/>
          </a:xfrm>
          <a:prstGeom prst="rect">
            <a:avLst/>
          </a:prstGeom>
          <a:noFill/>
          <a:ln>
            <a:noFill/>
          </a:ln>
        </p:spPr>
      </p:pic>
      <p:pic>
        <p:nvPicPr>
          <p:cNvPr id="399" name="Shape 399" descr="Image result for edamame"/>
          <p:cNvPicPr preferRelativeResize="0"/>
          <p:nvPr/>
        </p:nvPicPr>
        <p:blipFill rotWithShape="1">
          <a:blip r:embed="rId8">
            <a:alphaModFix/>
          </a:blip>
          <a:srcRect/>
          <a:stretch/>
        </p:blipFill>
        <p:spPr>
          <a:xfrm rot="-306272">
            <a:off x="708548" y="4617686"/>
            <a:ext cx="1914262" cy="1914262"/>
          </a:xfrm>
          <a:prstGeom prst="rect">
            <a:avLst/>
          </a:prstGeom>
          <a:noFill/>
          <a:ln>
            <a:noFill/>
          </a:ln>
        </p:spPr>
      </p:pic>
      <p:pic>
        <p:nvPicPr>
          <p:cNvPr id="400" name="Shape 400" descr="Image result for roasted broccoli on white plate"/>
          <p:cNvPicPr preferRelativeResize="0"/>
          <p:nvPr/>
        </p:nvPicPr>
        <p:blipFill rotWithShape="1">
          <a:blip r:embed="rId9">
            <a:alphaModFix/>
          </a:blip>
          <a:srcRect/>
          <a:stretch/>
        </p:blipFill>
        <p:spPr>
          <a:xfrm rot="-2209507">
            <a:off x="4946345" y="4911751"/>
            <a:ext cx="1401458" cy="1401458"/>
          </a:xfrm>
          <a:prstGeom prst="rect">
            <a:avLst/>
          </a:prstGeom>
          <a:noFill/>
          <a:ln>
            <a:noFill/>
          </a:ln>
        </p:spPr>
      </p:pic>
      <p:pic>
        <p:nvPicPr>
          <p:cNvPr id="401" name="Shape 401" descr="Image result for pineapple chunks"/>
          <p:cNvPicPr preferRelativeResize="0"/>
          <p:nvPr/>
        </p:nvPicPr>
        <p:blipFill rotWithShape="1">
          <a:blip r:embed="rId10">
            <a:alphaModFix/>
          </a:blip>
          <a:srcRect/>
          <a:stretch/>
        </p:blipFill>
        <p:spPr>
          <a:xfrm>
            <a:off x="6200737" y="3711414"/>
            <a:ext cx="1882422" cy="1301086"/>
          </a:xfrm>
          <a:prstGeom prst="rect">
            <a:avLst/>
          </a:prstGeom>
          <a:noFill/>
          <a:ln>
            <a:noFill/>
          </a:ln>
        </p:spPr>
      </p:pic>
      <p:pic>
        <p:nvPicPr>
          <p:cNvPr id="402" name="Shape 402" descr="Strawberry, Red, Fruit, Sweet"/>
          <p:cNvPicPr preferRelativeResize="0"/>
          <p:nvPr/>
        </p:nvPicPr>
        <p:blipFill rotWithShape="1">
          <a:blip r:embed="rId11">
            <a:alphaModFix/>
          </a:blip>
          <a:srcRect/>
          <a:stretch/>
        </p:blipFill>
        <p:spPr>
          <a:xfrm>
            <a:off x="2394800" y="2554346"/>
            <a:ext cx="1882422" cy="1190240"/>
          </a:xfrm>
          <a:prstGeom prst="rect">
            <a:avLst/>
          </a:prstGeom>
          <a:noFill/>
          <a:ln>
            <a:noFill/>
          </a:ln>
        </p:spPr>
      </p:pic>
      <p:pic>
        <p:nvPicPr>
          <p:cNvPr id="403" name="Shape 403" descr="Related image"/>
          <p:cNvPicPr preferRelativeResize="0"/>
          <p:nvPr/>
        </p:nvPicPr>
        <p:blipFill rotWithShape="1">
          <a:blip r:embed="rId12">
            <a:alphaModFix/>
          </a:blip>
          <a:srcRect/>
          <a:stretch/>
        </p:blipFill>
        <p:spPr>
          <a:xfrm>
            <a:off x="4666164" y="2236623"/>
            <a:ext cx="1729319" cy="1729321"/>
          </a:xfrm>
          <a:prstGeom prst="rect">
            <a:avLst/>
          </a:prstGeom>
          <a:noFill/>
          <a:ln>
            <a:noFill/>
          </a:ln>
        </p:spPr>
      </p:pic>
      <p:pic>
        <p:nvPicPr>
          <p:cNvPr id="404" name="Shape 404"/>
          <p:cNvPicPr preferRelativeResize="0"/>
          <p:nvPr/>
        </p:nvPicPr>
        <p:blipFill rotWithShape="1">
          <a:blip r:embed="rId13">
            <a:alphaModFix/>
          </a:blip>
          <a:srcRect l="3284" t="6961" r="1339" b="1898"/>
          <a:stretch/>
        </p:blipFill>
        <p:spPr>
          <a:xfrm>
            <a:off x="2578491" y="5048848"/>
            <a:ext cx="1515043" cy="1113092"/>
          </a:xfrm>
          <a:prstGeom prst="rect">
            <a:avLst/>
          </a:prstGeom>
          <a:noFill/>
          <a:ln>
            <a:noFill/>
          </a:ln>
        </p:spPr>
      </p:pic>
      <p:pic>
        <p:nvPicPr>
          <p:cNvPr id="405" name="Shape 405" descr="Fruits, Healthy, Vitamins, Eat, Diet, Banana, Single"/>
          <p:cNvPicPr preferRelativeResize="0"/>
          <p:nvPr/>
        </p:nvPicPr>
        <p:blipFill rotWithShape="1">
          <a:blip r:embed="rId14">
            <a:alphaModFix/>
          </a:blip>
          <a:srcRect/>
          <a:stretch/>
        </p:blipFill>
        <p:spPr>
          <a:xfrm rot="1624158">
            <a:off x="6442250" y="2432327"/>
            <a:ext cx="1327199" cy="116962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Shape 411"/>
          <p:cNvSpPr txBox="1">
            <a:spLocks noGrp="1"/>
          </p:cNvSpPr>
          <p:nvPr>
            <p:ph type="sldNum" idx="12"/>
          </p:nvPr>
        </p:nvSpPr>
        <p:spPr>
          <a:xfrm>
            <a:off x="350837" y="6356350"/>
            <a:ext cx="409575" cy="2174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b="0" i="0" u="none" strike="noStrike" cap="none">
                <a:solidFill>
                  <a:schemeClr val="lt2"/>
                </a:solidFill>
                <a:latin typeface="Verdana"/>
                <a:ea typeface="Verdana"/>
                <a:cs typeface="Verdana"/>
                <a:sym typeface="Verdana"/>
              </a:rPr>
              <a:t>12</a:t>
            </a:fld>
            <a:endParaRPr lang="en-US" sz="800" b="0" i="0" u="none" strike="noStrike" cap="none">
              <a:solidFill>
                <a:schemeClr val="lt2"/>
              </a:solidFill>
              <a:latin typeface="Verdana"/>
              <a:ea typeface="Verdana"/>
              <a:cs typeface="Verdana"/>
              <a:sym typeface="Verdana"/>
            </a:endParaRPr>
          </a:p>
        </p:txBody>
      </p:sp>
      <p:sp>
        <p:nvSpPr>
          <p:cNvPr id="412" name="Shape 412"/>
          <p:cNvSpPr txBox="1">
            <a:spLocks noGrp="1"/>
          </p:cNvSpPr>
          <p:nvPr>
            <p:ph type="ftr" idx="11"/>
          </p:nvPr>
        </p:nvSpPr>
        <p:spPr>
          <a:xfrm>
            <a:off x="568325" y="6356350"/>
            <a:ext cx="4816474" cy="28733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800" b="0" i="0" u="none" strike="noStrike" cap="none">
                <a:solidFill>
                  <a:schemeClr val="dk1"/>
                </a:solidFill>
                <a:latin typeface="Verdana"/>
                <a:ea typeface="Verdana"/>
                <a:cs typeface="Verdana"/>
                <a:sym typeface="Verdana"/>
              </a:rPr>
              <a:t>| </a:t>
            </a:r>
            <a:r>
              <a:rPr lang="en-US" sz="800" b="0" i="0" u="none" strike="noStrike" cap="none">
                <a:solidFill>
                  <a:schemeClr val="lt2"/>
                </a:solidFill>
                <a:latin typeface="Verdana"/>
                <a:ea typeface="Verdana"/>
                <a:cs typeface="Verdana"/>
                <a:sym typeface="Verdana"/>
              </a:rPr>
              <a:t>PROFESSIONAL DEVELOMENT FOR HEALTHY EATING </a:t>
            </a:r>
            <a:r>
              <a:rPr lang="en-US" sz="800" b="0" i="0" u="none" strike="noStrike" cap="none">
                <a:solidFill>
                  <a:schemeClr val="dk1"/>
                </a:solidFill>
                <a:latin typeface="Verdana"/>
                <a:ea typeface="Verdana"/>
                <a:cs typeface="Verdana"/>
                <a:sym typeface="Verdana"/>
              </a:rPr>
              <a:t>| </a:t>
            </a:r>
            <a:r>
              <a:rPr lang="en-US" sz="800" b="0" i="0" u="none" strike="noStrike" cap="none">
                <a:solidFill>
                  <a:schemeClr val="lt2"/>
                </a:solidFill>
                <a:latin typeface="Verdana"/>
                <a:ea typeface="Verdana"/>
                <a:cs typeface="Verdana"/>
                <a:sym typeface="Verdana"/>
              </a:rPr>
              <a:t>©2010 YMCA of the USA</a:t>
            </a:r>
          </a:p>
        </p:txBody>
      </p:sp>
      <p:grpSp>
        <p:nvGrpSpPr>
          <p:cNvPr id="413" name="Shape 413"/>
          <p:cNvGrpSpPr/>
          <p:nvPr/>
        </p:nvGrpSpPr>
        <p:grpSpPr>
          <a:xfrm>
            <a:off x="2286005" y="1565970"/>
            <a:ext cx="3910717" cy="4741219"/>
            <a:chOff x="2914798" y="3055477"/>
            <a:chExt cx="2600324" cy="2847975"/>
          </a:xfrm>
        </p:grpSpPr>
        <p:pic>
          <p:nvPicPr>
            <p:cNvPr id="414" name="Shape 414" descr="Image result for spinach leaf"/>
            <p:cNvPicPr preferRelativeResize="0"/>
            <p:nvPr/>
          </p:nvPicPr>
          <p:blipFill rotWithShape="1">
            <a:blip r:embed="rId3">
              <a:alphaModFix/>
            </a:blip>
            <a:srcRect/>
            <a:stretch/>
          </p:blipFill>
          <p:spPr>
            <a:xfrm>
              <a:off x="2914798" y="3055477"/>
              <a:ext cx="2600324" cy="2847975"/>
            </a:xfrm>
            <a:prstGeom prst="rect">
              <a:avLst/>
            </a:prstGeom>
            <a:noFill/>
            <a:ln>
              <a:noFill/>
            </a:ln>
          </p:spPr>
        </p:pic>
        <p:pic>
          <p:nvPicPr>
            <p:cNvPr id="415" name="Shape 415" descr="Image result for googly eye"/>
            <p:cNvPicPr preferRelativeResize="0"/>
            <p:nvPr/>
          </p:nvPicPr>
          <p:blipFill rotWithShape="1">
            <a:blip r:embed="rId4">
              <a:alphaModFix/>
            </a:blip>
            <a:srcRect t="31210" b="23124"/>
            <a:stretch/>
          </p:blipFill>
          <p:spPr>
            <a:xfrm rot="-1232005">
              <a:off x="3116581" y="3498108"/>
              <a:ext cx="1047750" cy="478464"/>
            </a:xfrm>
            <a:prstGeom prst="rect">
              <a:avLst/>
            </a:prstGeom>
            <a:noFill/>
            <a:ln>
              <a:noFill/>
            </a:ln>
          </p:spPr>
        </p:pic>
        <p:pic>
          <p:nvPicPr>
            <p:cNvPr id="416" name="Shape 416" descr="Image result for googly eye"/>
            <p:cNvPicPr preferRelativeResize="0"/>
            <p:nvPr/>
          </p:nvPicPr>
          <p:blipFill rotWithShape="1">
            <a:blip r:embed="rId4">
              <a:alphaModFix/>
            </a:blip>
            <a:srcRect t="31210" b="23124"/>
            <a:stretch/>
          </p:blipFill>
          <p:spPr>
            <a:xfrm rot="1958661" flipH="1">
              <a:off x="4260401" y="3498108"/>
              <a:ext cx="1058539" cy="478465"/>
            </a:xfrm>
            <a:prstGeom prst="rect">
              <a:avLst/>
            </a:prstGeom>
            <a:noFill/>
            <a:ln>
              <a:noFill/>
            </a:ln>
          </p:spPr>
        </p:pic>
      </p:grpSp>
      <p:sp>
        <p:nvSpPr>
          <p:cNvPr id="417" name="Shape 417"/>
          <p:cNvSpPr/>
          <p:nvPr/>
        </p:nvSpPr>
        <p:spPr>
          <a:xfrm flipH="1">
            <a:off x="5990776" y="670316"/>
            <a:ext cx="2906319" cy="2148814"/>
          </a:xfrm>
          <a:prstGeom prst="wedgeEllipseCallout">
            <a:avLst>
              <a:gd name="adj1" fmla="val 47934"/>
              <a:gd name="adj2" fmla="val 51894"/>
            </a:avLst>
          </a:prstGeom>
          <a:noFill/>
          <a:ln w="19050" cap="flat" cmpd="sng">
            <a:solidFill>
              <a:schemeClr val="dk1"/>
            </a:solidFill>
            <a:prstDash val="solid"/>
            <a:round/>
            <a:headEnd type="none" w="med" len="med"/>
            <a:tailEnd type="none" w="med" len="med"/>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Verdana"/>
              <a:buNone/>
            </a:pPr>
            <a:r>
              <a:rPr lang="en-US" sz="2400" b="0" i="0" u="none" strike="noStrike" cap="none">
                <a:solidFill>
                  <a:schemeClr val="dk1"/>
                </a:solidFill>
                <a:latin typeface="Verdana"/>
                <a:ea typeface="Verdana"/>
                <a:cs typeface="Verdana"/>
                <a:sym typeface="Verdana"/>
              </a:rPr>
              <a:t>Oh thanks! I’ve turned over a new leaf.</a:t>
            </a:r>
          </a:p>
        </p:txBody>
      </p:sp>
      <p:sp>
        <p:nvSpPr>
          <p:cNvPr id="418" name="Shape 418"/>
          <p:cNvSpPr/>
          <p:nvPr/>
        </p:nvSpPr>
        <p:spPr>
          <a:xfrm>
            <a:off x="602164" y="1048215"/>
            <a:ext cx="2200940" cy="1393016"/>
          </a:xfrm>
          <a:prstGeom prst="wedgeEllipseCallout">
            <a:avLst>
              <a:gd name="adj1" fmla="val 37609"/>
              <a:gd name="adj2" fmla="val 83092"/>
            </a:avLst>
          </a:prstGeom>
          <a:noFill/>
          <a:ln w="19050" cap="flat" cmpd="sng">
            <a:solidFill>
              <a:schemeClr val="dk1"/>
            </a:solidFill>
            <a:prstDash val="solid"/>
            <a:round/>
            <a:headEnd type="none" w="med" len="med"/>
            <a:tailEnd type="none" w="med" len="med"/>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Verdana"/>
              <a:buNone/>
            </a:pPr>
            <a:r>
              <a:rPr lang="en-US" sz="2400" b="0" i="0" u="none" strike="noStrike" cap="none">
                <a:solidFill>
                  <a:schemeClr val="dk1"/>
                </a:solidFill>
                <a:latin typeface="Verdana"/>
                <a:ea typeface="Verdana"/>
                <a:cs typeface="Verdana"/>
                <a:sym typeface="Verdana"/>
              </a:rPr>
              <a:t>You’re looking great.</a:t>
            </a:r>
          </a:p>
        </p:txBody>
      </p:sp>
      <p:sp>
        <p:nvSpPr>
          <p:cNvPr id="419" name="Shape 419"/>
          <p:cNvSpPr txBox="1">
            <a:spLocks noGrp="1"/>
          </p:cNvSpPr>
          <p:nvPr>
            <p:ph type="title"/>
          </p:nvPr>
        </p:nvSpPr>
        <p:spPr>
          <a:xfrm>
            <a:off x="328612" y="328612"/>
            <a:ext cx="8374061" cy="8445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600" b="1" i="0" u="none" strike="noStrike" cap="none">
                <a:solidFill>
                  <a:schemeClr val="folHlink"/>
                </a:solidFill>
                <a:latin typeface="Verdana"/>
                <a:ea typeface="Verdana"/>
                <a:cs typeface="Verdana"/>
                <a:sym typeface="Verdana"/>
              </a:rPr>
              <a:t>VEGETABLES &amp; FRUITS </a:t>
            </a:r>
            <a:br>
              <a:rPr lang="en-US" sz="2600" b="1" i="0" u="none" strike="noStrike" cap="none">
                <a:solidFill>
                  <a:schemeClr val="folHlink"/>
                </a:solidFill>
                <a:latin typeface="Verdana"/>
                <a:ea typeface="Verdana"/>
                <a:cs typeface="Verdana"/>
                <a:sym typeface="Verdana"/>
              </a:rPr>
            </a:br>
            <a:endParaRPr lang="en-US" sz="2600" b="1" i="0" u="none" strike="noStrike" cap="none">
              <a:solidFill>
                <a:schemeClr val="folHlink"/>
              </a:solidFill>
              <a:latin typeface="Verdana"/>
              <a:ea typeface="Verdana"/>
              <a:cs typeface="Verdana"/>
              <a:sym typeface="Verdan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Shape 425"/>
          <p:cNvSpPr txBox="1">
            <a:spLocks noGrp="1"/>
          </p:cNvSpPr>
          <p:nvPr>
            <p:ph type="body" idx="1"/>
          </p:nvPr>
        </p:nvSpPr>
        <p:spPr>
          <a:xfrm>
            <a:off x="347662" y="1589087"/>
            <a:ext cx="4123976" cy="3602036"/>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lt2"/>
                </a:solidFill>
                <a:latin typeface="Verdana"/>
                <a:ea typeface="Verdana"/>
                <a:cs typeface="Verdana"/>
                <a:sym typeface="Verdana"/>
              </a:rPr>
              <a:t>What counts as a vegetable?</a:t>
            </a:r>
          </a:p>
        </p:txBody>
      </p:sp>
      <p:sp>
        <p:nvSpPr>
          <p:cNvPr id="426" name="Shape 426"/>
          <p:cNvSpPr txBox="1">
            <a:spLocks noGrp="1"/>
          </p:cNvSpPr>
          <p:nvPr>
            <p:ph type="title"/>
          </p:nvPr>
        </p:nvSpPr>
        <p:spPr>
          <a:xfrm>
            <a:off x="328612" y="328612"/>
            <a:ext cx="8374061" cy="8445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600" b="1" i="0" u="none" strike="noStrike" cap="none">
                <a:solidFill>
                  <a:schemeClr val="folHlink"/>
                </a:solidFill>
                <a:latin typeface="Verdana"/>
                <a:ea typeface="Verdana"/>
                <a:cs typeface="Verdana"/>
                <a:sym typeface="Verdana"/>
              </a:rPr>
              <a:t>VEGETABLES &amp; FRUIT – WHAT?</a:t>
            </a:r>
          </a:p>
        </p:txBody>
      </p:sp>
      <p:grpSp>
        <p:nvGrpSpPr>
          <p:cNvPr id="427" name="Shape 427"/>
          <p:cNvGrpSpPr/>
          <p:nvPr/>
        </p:nvGrpSpPr>
        <p:grpSpPr>
          <a:xfrm>
            <a:off x="2366413" y="1769415"/>
            <a:ext cx="3949164" cy="4394891"/>
            <a:chOff x="1736218" y="1712"/>
            <a:chExt cx="3949164" cy="4394891"/>
          </a:xfrm>
        </p:grpSpPr>
        <p:sp>
          <p:nvSpPr>
            <p:cNvPr id="428" name="Shape 428"/>
            <p:cNvSpPr/>
            <p:nvPr/>
          </p:nvSpPr>
          <p:spPr>
            <a:xfrm>
              <a:off x="2008881" y="497239"/>
              <a:ext cx="3403839" cy="3403839"/>
            </a:xfrm>
            <a:prstGeom prst="blockArc">
              <a:avLst>
                <a:gd name="adj1" fmla="val 12600000"/>
                <a:gd name="adj2" fmla="val 16200000"/>
                <a:gd name="adj3" fmla="val 4518"/>
              </a:avLst>
            </a:prstGeom>
            <a:solidFill>
              <a:srgbClr val="20BDBE"/>
            </a:solidFill>
            <a:ln>
              <a:noFill/>
            </a:ln>
          </p:spPr>
          <p:txBody>
            <a:bodyPr lIns="91425" tIns="91425" rIns="91425" bIns="91425" anchor="ctr" anchorCtr="0">
              <a:noAutofit/>
            </a:bodyPr>
            <a:lstStyle/>
            <a:p>
              <a:pPr lvl="0">
                <a:spcBef>
                  <a:spcPts val="0"/>
                </a:spcBef>
                <a:buNone/>
              </a:pPr>
              <a:endParaRPr/>
            </a:p>
          </p:txBody>
        </p:sp>
        <p:sp>
          <p:nvSpPr>
            <p:cNvPr id="429" name="Shape 429"/>
            <p:cNvSpPr/>
            <p:nvPr/>
          </p:nvSpPr>
          <p:spPr>
            <a:xfrm>
              <a:off x="2008881" y="497239"/>
              <a:ext cx="3403839" cy="3403839"/>
            </a:xfrm>
            <a:prstGeom prst="blockArc">
              <a:avLst>
                <a:gd name="adj1" fmla="val 9000000"/>
                <a:gd name="adj2" fmla="val 12600000"/>
                <a:gd name="adj3" fmla="val 4518"/>
              </a:avLst>
            </a:prstGeom>
            <a:solidFill>
              <a:srgbClr val="20BDBE"/>
            </a:solidFill>
            <a:ln>
              <a:noFill/>
            </a:ln>
          </p:spPr>
          <p:txBody>
            <a:bodyPr lIns="91425" tIns="91425" rIns="91425" bIns="91425" anchor="ctr" anchorCtr="0">
              <a:noAutofit/>
            </a:bodyPr>
            <a:lstStyle/>
            <a:p>
              <a:pPr lvl="0">
                <a:spcBef>
                  <a:spcPts val="0"/>
                </a:spcBef>
                <a:buNone/>
              </a:pPr>
              <a:endParaRPr/>
            </a:p>
          </p:txBody>
        </p:sp>
        <p:sp>
          <p:nvSpPr>
            <p:cNvPr id="430" name="Shape 430"/>
            <p:cNvSpPr/>
            <p:nvPr/>
          </p:nvSpPr>
          <p:spPr>
            <a:xfrm>
              <a:off x="2008881" y="497239"/>
              <a:ext cx="3403839" cy="3403839"/>
            </a:xfrm>
            <a:prstGeom prst="blockArc">
              <a:avLst>
                <a:gd name="adj1" fmla="val 5400000"/>
                <a:gd name="adj2" fmla="val 9000000"/>
                <a:gd name="adj3" fmla="val 4518"/>
              </a:avLst>
            </a:prstGeom>
            <a:solidFill>
              <a:srgbClr val="20BDBE"/>
            </a:solidFill>
            <a:ln>
              <a:noFill/>
            </a:ln>
          </p:spPr>
          <p:txBody>
            <a:bodyPr lIns="91425" tIns="91425" rIns="91425" bIns="91425" anchor="ctr" anchorCtr="0">
              <a:noAutofit/>
            </a:bodyPr>
            <a:lstStyle/>
            <a:p>
              <a:pPr lvl="0">
                <a:spcBef>
                  <a:spcPts val="0"/>
                </a:spcBef>
                <a:buNone/>
              </a:pPr>
              <a:endParaRPr/>
            </a:p>
          </p:txBody>
        </p:sp>
        <p:sp>
          <p:nvSpPr>
            <p:cNvPr id="431" name="Shape 431"/>
            <p:cNvSpPr/>
            <p:nvPr/>
          </p:nvSpPr>
          <p:spPr>
            <a:xfrm>
              <a:off x="2008881" y="497239"/>
              <a:ext cx="3403839" cy="3403839"/>
            </a:xfrm>
            <a:prstGeom prst="blockArc">
              <a:avLst>
                <a:gd name="adj1" fmla="val 1800000"/>
                <a:gd name="adj2" fmla="val 5400000"/>
                <a:gd name="adj3" fmla="val 4518"/>
              </a:avLst>
            </a:prstGeom>
            <a:solidFill>
              <a:srgbClr val="20BDBE"/>
            </a:solidFill>
            <a:ln>
              <a:noFill/>
            </a:ln>
          </p:spPr>
          <p:txBody>
            <a:bodyPr lIns="91425" tIns="91425" rIns="91425" bIns="91425" anchor="ctr" anchorCtr="0">
              <a:noAutofit/>
            </a:bodyPr>
            <a:lstStyle/>
            <a:p>
              <a:pPr lvl="0">
                <a:spcBef>
                  <a:spcPts val="0"/>
                </a:spcBef>
                <a:buNone/>
              </a:pPr>
              <a:endParaRPr/>
            </a:p>
          </p:txBody>
        </p:sp>
        <p:sp>
          <p:nvSpPr>
            <p:cNvPr id="432" name="Shape 432"/>
            <p:cNvSpPr/>
            <p:nvPr/>
          </p:nvSpPr>
          <p:spPr>
            <a:xfrm>
              <a:off x="2008881" y="497239"/>
              <a:ext cx="3403839" cy="3403839"/>
            </a:xfrm>
            <a:prstGeom prst="blockArc">
              <a:avLst>
                <a:gd name="adj1" fmla="val 19800000"/>
                <a:gd name="adj2" fmla="val 1800000"/>
                <a:gd name="adj3" fmla="val 4518"/>
              </a:avLst>
            </a:prstGeom>
            <a:solidFill>
              <a:srgbClr val="20BDBE"/>
            </a:solidFill>
            <a:ln>
              <a:noFill/>
            </a:ln>
          </p:spPr>
          <p:txBody>
            <a:bodyPr lIns="91425" tIns="91425" rIns="91425" bIns="91425" anchor="ctr" anchorCtr="0">
              <a:noAutofit/>
            </a:bodyPr>
            <a:lstStyle/>
            <a:p>
              <a:pPr lvl="0">
                <a:spcBef>
                  <a:spcPts val="0"/>
                </a:spcBef>
                <a:buNone/>
              </a:pPr>
              <a:endParaRPr/>
            </a:p>
          </p:txBody>
        </p:sp>
        <p:sp>
          <p:nvSpPr>
            <p:cNvPr id="433" name="Shape 433"/>
            <p:cNvSpPr/>
            <p:nvPr/>
          </p:nvSpPr>
          <p:spPr>
            <a:xfrm>
              <a:off x="2008881" y="497239"/>
              <a:ext cx="3403839" cy="3403839"/>
            </a:xfrm>
            <a:prstGeom prst="blockArc">
              <a:avLst>
                <a:gd name="adj1" fmla="val 16200000"/>
                <a:gd name="adj2" fmla="val 19800000"/>
                <a:gd name="adj3" fmla="val 4518"/>
              </a:avLst>
            </a:prstGeom>
            <a:solidFill>
              <a:srgbClr val="20BDBE"/>
            </a:solidFill>
            <a:ln>
              <a:noFill/>
            </a:ln>
          </p:spPr>
          <p:txBody>
            <a:bodyPr lIns="91425" tIns="91425" rIns="91425" bIns="91425" anchor="ctr" anchorCtr="0">
              <a:noAutofit/>
            </a:bodyPr>
            <a:lstStyle/>
            <a:p>
              <a:pPr lvl="0">
                <a:spcBef>
                  <a:spcPts val="0"/>
                </a:spcBef>
                <a:buNone/>
              </a:pPr>
              <a:endParaRPr/>
            </a:p>
          </p:txBody>
        </p:sp>
        <p:sp>
          <p:nvSpPr>
            <p:cNvPr id="434" name="Shape 434"/>
            <p:cNvSpPr/>
            <p:nvPr/>
          </p:nvSpPr>
          <p:spPr>
            <a:xfrm>
              <a:off x="2947984" y="1436342"/>
              <a:ext cx="1525632" cy="1525632"/>
            </a:xfrm>
            <a:prstGeom prst="ellipse">
              <a:avLst/>
            </a:prstGeom>
            <a:solidFill>
              <a:srgbClr val="01A490"/>
            </a:solidFill>
            <a:ln>
              <a:noFill/>
            </a:ln>
          </p:spPr>
          <p:txBody>
            <a:bodyPr lIns="91425" tIns="91425" rIns="91425" bIns="91425" anchor="ctr" anchorCtr="0">
              <a:noAutofit/>
            </a:bodyPr>
            <a:lstStyle/>
            <a:p>
              <a:pPr lvl="0">
                <a:spcBef>
                  <a:spcPts val="0"/>
                </a:spcBef>
                <a:buNone/>
              </a:pPr>
              <a:endParaRPr/>
            </a:p>
          </p:txBody>
        </p:sp>
        <p:sp>
          <p:nvSpPr>
            <p:cNvPr id="435" name="Shape 435"/>
            <p:cNvSpPr txBox="1"/>
            <p:nvPr/>
          </p:nvSpPr>
          <p:spPr>
            <a:xfrm>
              <a:off x="3171408" y="1659766"/>
              <a:ext cx="1078784" cy="1078784"/>
            </a:xfrm>
            <a:prstGeom prst="rect">
              <a:avLst/>
            </a:prstGeom>
            <a:noFill/>
            <a:ln>
              <a:noFill/>
            </a:ln>
          </p:spPr>
          <p:txBody>
            <a:bodyPr lIns="15225" tIns="15225" rIns="15225" bIns="15225" anchor="ctr" anchorCtr="0">
              <a:noAutofit/>
            </a:bodyPr>
            <a:lstStyle/>
            <a:p>
              <a:pPr marL="0" marR="0" lvl="0" indent="0" algn="ctr" rtl="0">
                <a:lnSpc>
                  <a:spcPct val="90000"/>
                </a:lnSpc>
                <a:spcBef>
                  <a:spcPts val="0"/>
                </a:spcBef>
                <a:spcAft>
                  <a:spcPts val="0"/>
                </a:spcAft>
                <a:buSzPct val="25000"/>
                <a:buNone/>
              </a:pPr>
              <a:r>
                <a:rPr lang="en-US" sz="1200" b="1" i="0" u="sng" strike="noStrike" cap="none">
                  <a:solidFill>
                    <a:schemeClr val="lt1"/>
                  </a:solidFill>
                  <a:latin typeface="Verdana"/>
                  <a:ea typeface="Verdana"/>
                  <a:cs typeface="Verdana"/>
                  <a:sym typeface="Verdana"/>
                </a:rPr>
                <a:t>Choose</a:t>
              </a:r>
            </a:p>
            <a:p>
              <a:pPr marL="0" marR="0" lvl="0" indent="0" algn="ctr" rtl="0">
                <a:lnSpc>
                  <a:spcPct val="90000"/>
                </a:lnSpc>
                <a:spcBef>
                  <a:spcPts val="420"/>
                </a:spcBef>
                <a:spcAft>
                  <a:spcPts val="0"/>
                </a:spcAft>
                <a:buSzPct val="25000"/>
                <a:buNone/>
              </a:pPr>
              <a:r>
                <a:rPr lang="en-US" sz="1200" b="1" i="0" u="sng" strike="noStrike" cap="none">
                  <a:solidFill>
                    <a:schemeClr val="lt1"/>
                  </a:solidFill>
                  <a:latin typeface="Verdana"/>
                  <a:ea typeface="Verdana"/>
                  <a:cs typeface="Verdana"/>
                  <a:sym typeface="Verdana"/>
                </a:rPr>
                <a:t>MyPlate.gov</a:t>
              </a:r>
            </a:p>
          </p:txBody>
        </p:sp>
        <p:sp>
          <p:nvSpPr>
            <p:cNvPr id="436" name="Shape 436"/>
            <p:cNvSpPr/>
            <p:nvPr/>
          </p:nvSpPr>
          <p:spPr>
            <a:xfrm>
              <a:off x="3176830" y="1712"/>
              <a:ext cx="1067941" cy="1067941"/>
            </a:xfrm>
            <a:prstGeom prst="ellipse">
              <a:avLst/>
            </a:prstGeom>
            <a:solidFill>
              <a:srgbClr val="01A490"/>
            </a:solidFill>
            <a:ln>
              <a:noFill/>
            </a:ln>
          </p:spPr>
          <p:txBody>
            <a:bodyPr lIns="91425" tIns="91425" rIns="91425" bIns="91425" anchor="ctr" anchorCtr="0">
              <a:noAutofit/>
            </a:bodyPr>
            <a:lstStyle/>
            <a:p>
              <a:pPr lvl="0">
                <a:spcBef>
                  <a:spcPts val="0"/>
                </a:spcBef>
                <a:buNone/>
              </a:pPr>
              <a:endParaRPr/>
            </a:p>
          </p:txBody>
        </p:sp>
        <p:sp>
          <p:nvSpPr>
            <p:cNvPr id="437" name="Shape 437"/>
            <p:cNvSpPr txBox="1"/>
            <p:nvPr/>
          </p:nvSpPr>
          <p:spPr>
            <a:xfrm>
              <a:off x="3333226" y="158108"/>
              <a:ext cx="755150" cy="755150"/>
            </a:xfrm>
            <a:prstGeom prst="rect">
              <a:avLst/>
            </a:prstGeom>
            <a:noFill/>
            <a:ln>
              <a:noFill/>
            </a:ln>
          </p:spPr>
          <p:txBody>
            <a:bodyPr lIns="13950" tIns="13950" rIns="13950" bIns="13950" anchor="ctr" anchorCtr="0">
              <a:noAutofit/>
            </a:bodyPr>
            <a:lstStyle/>
            <a:p>
              <a:pPr marL="0" marR="0" lvl="0" indent="0" algn="ctr" rtl="0">
                <a:lnSpc>
                  <a:spcPct val="90000"/>
                </a:lnSpc>
                <a:spcBef>
                  <a:spcPts val="0"/>
                </a:spcBef>
                <a:spcAft>
                  <a:spcPts val="0"/>
                </a:spcAft>
                <a:buSzPct val="25000"/>
                <a:buNone/>
              </a:pPr>
              <a:r>
                <a:rPr lang="en-US" sz="1100" b="0" i="0" u="none" strike="noStrike" cap="none">
                  <a:solidFill>
                    <a:schemeClr val="lt1"/>
                  </a:solidFill>
                  <a:latin typeface="Verdana"/>
                  <a:ea typeface="Verdana"/>
                  <a:cs typeface="Verdana"/>
                  <a:sym typeface="Verdana"/>
                </a:rPr>
                <a:t>Tomato</a:t>
              </a:r>
            </a:p>
          </p:txBody>
        </p:sp>
        <p:sp>
          <p:nvSpPr>
            <p:cNvPr id="438" name="Shape 438"/>
            <p:cNvSpPr/>
            <p:nvPr/>
          </p:nvSpPr>
          <p:spPr>
            <a:xfrm>
              <a:off x="4617441" y="833450"/>
              <a:ext cx="1067941" cy="1067941"/>
            </a:xfrm>
            <a:prstGeom prst="ellipse">
              <a:avLst/>
            </a:prstGeom>
            <a:solidFill>
              <a:srgbClr val="01A490"/>
            </a:solidFill>
            <a:ln>
              <a:noFill/>
            </a:ln>
          </p:spPr>
          <p:txBody>
            <a:bodyPr lIns="91425" tIns="91425" rIns="91425" bIns="91425" anchor="ctr" anchorCtr="0">
              <a:noAutofit/>
            </a:bodyPr>
            <a:lstStyle/>
            <a:p>
              <a:pPr lvl="0">
                <a:spcBef>
                  <a:spcPts val="0"/>
                </a:spcBef>
                <a:buNone/>
              </a:pPr>
              <a:endParaRPr/>
            </a:p>
          </p:txBody>
        </p:sp>
        <p:sp>
          <p:nvSpPr>
            <p:cNvPr id="439" name="Shape 439"/>
            <p:cNvSpPr txBox="1"/>
            <p:nvPr/>
          </p:nvSpPr>
          <p:spPr>
            <a:xfrm>
              <a:off x="4773837" y="989845"/>
              <a:ext cx="755150" cy="755150"/>
            </a:xfrm>
            <a:prstGeom prst="rect">
              <a:avLst/>
            </a:prstGeom>
            <a:noFill/>
            <a:ln>
              <a:noFill/>
            </a:ln>
          </p:spPr>
          <p:txBody>
            <a:bodyPr lIns="13950" tIns="13950" rIns="13950" bIns="13950" anchor="ctr" anchorCtr="0">
              <a:noAutofit/>
            </a:bodyPr>
            <a:lstStyle/>
            <a:p>
              <a:pPr marL="0" marR="0" lvl="0" indent="0" algn="ctr" rtl="0">
                <a:lnSpc>
                  <a:spcPct val="90000"/>
                </a:lnSpc>
                <a:spcBef>
                  <a:spcPts val="0"/>
                </a:spcBef>
                <a:spcAft>
                  <a:spcPts val="0"/>
                </a:spcAft>
                <a:buSzPct val="25000"/>
                <a:buNone/>
              </a:pPr>
              <a:r>
                <a:rPr lang="en-US" sz="1100" b="0" i="0" u="none" strike="noStrike" cap="none">
                  <a:solidFill>
                    <a:schemeClr val="lt1"/>
                  </a:solidFill>
                  <a:latin typeface="Verdana"/>
                  <a:ea typeface="Verdana"/>
                  <a:cs typeface="Verdana"/>
                  <a:sym typeface="Verdana"/>
                </a:rPr>
                <a:t>Peppers</a:t>
              </a:r>
            </a:p>
          </p:txBody>
        </p:sp>
        <p:sp>
          <p:nvSpPr>
            <p:cNvPr id="440" name="Shape 440"/>
            <p:cNvSpPr/>
            <p:nvPr/>
          </p:nvSpPr>
          <p:spPr>
            <a:xfrm>
              <a:off x="4617441" y="2496925"/>
              <a:ext cx="1067941" cy="1067941"/>
            </a:xfrm>
            <a:prstGeom prst="ellipse">
              <a:avLst/>
            </a:prstGeom>
            <a:solidFill>
              <a:srgbClr val="01A490"/>
            </a:solidFill>
            <a:ln>
              <a:noFill/>
            </a:ln>
          </p:spPr>
          <p:txBody>
            <a:bodyPr lIns="91425" tIns="91425" rIns="91425" bIns="91425" anchor="ctr" anchorCtr="0">
              <a:noAutofit/>
            </a:bodyPr>
            <a:lstStyle/>
            <a:p>
              <a:pPr lvl="0">
                <a:spcBef>
                  <a:spcPts val="0"/>
                </a:spcBef>
                <a:buNone/>
              </a:pPr>
              <a:endParaRPr/>
            </a:p>
          </p:txBody>
        </p:sp>
        <p:sp>
          <p:nvSpPr>
            <p:cNvPr id="441" name="Shape 441"/>
            <p:cNvSpPr txBox="1"/>
            <p:nvPr/>
          </p:nvSpPr>
          <p:spPr>
            <a:xfrm>
              <a:off x="4773837" y="2653321"/>
              <a:ext cx="755150" cy="755150"/>
            </a:xfrm>
            <a:prstGeom prst="rect">
              <a:avLst/>
            </a:prstGeom>
            <a:noFill/>
            <a:ln>
              <a:noFill/>
            </a:ln>
          </p:spPr>
          <p:txBody>
            <a:bodyPr lIns="13950" tIns="13950" rIns="13950" bIns="13950" anchor="ctr" anchorCtr="0">
              <a:noAutofit/>
            </a:bodyPr>
            <a:lstStyle/>
            <a:p>
              <a:pPr marL="0" marR="0" lvl="0" indent="0" algn="ctr" rtl="0">
                <a:lnSpc>
                  <a:spcPct val="90000"/>
                </a:lnSpc>
                <a:spcBef>
                  <a:spcPts val="0"/>
                </a:spcBef>
                <a:spcAft>
                  <a:spcPts val="0"/>
                </a:spcAft>
                <a:buSzPct val="25000"/>
                <a:buNone/>
              </a:pPr>
              <a:r>
                <a:rPr lang="en-US" sz="1100" b="0" i="0" u="none" strike="noStrike" cap="none">
                  <a:solidFill>
                    <a:schemeClr val="lt1"/>
                  </a:solidFill>
                  <a:latin typeface="Verdana"/>
                  <a:ea typeface="Verdana"/>
                  <a:cs typeface="Verdana"/>
                  <a:sym typeface="Verdana"/>
                </a:rPr>
                <a:t>Pumpkin</a:t>
              </a:r>
            </a:p>
          </p:txBody>
        </p:sp>
        <p:sp>
          <p:nvSpPr>
            <p:cNvPr id="442" name="Shape 442"/>
            <p:cNvSpPr/>
            <p:nvPr/>
          </p:nvSpPr>
          <p:spPr>
            <a:xfrm>
              <a:off x="3176830" y="3328662"/>
              <a:ext cx="1067941" cy="1067941"/>
            </a:xfrm>
            <a:prstGeom prst="ellipse">
              <a:avLst/>
            </a:prstGeom>
            <a:solidFill>
              <a:srgbClr val="01A490"/>
            </a:solidFill>
            <a:ln>
              <a:noFill/>
            </a:ln>
          </p:spPr>
          <p:txBody>
            <a:bodyPr lIns="91425" tIns="91425" rIns="91425" bIns="91425" anchor="ctr" anchorCtr="0">
              <a:noAutofit/>
            </a:bodyPr>
            <a:lstStyle/>
            <a:p>
              <a:pPr lvl="0">
                <a:spcBef>
                  <a:spcPts val="0"/>
                </a:spcBef>
                <a:buNone/>
              </a:pPr>
              <a:endParaRPr/>
            </a:p>
          </p:txBody>
        </p:sp>
        <p:sp>
          <p:nvSpPr>
            <p:cNvPr id="443" name="Shape 443"/>
            <p:cNvSpPr txBox="1"/>
            <p:nvPr/>
          </p:nvSpPr>
          <p:spPr>
            <a:xfrm>
              <a:off x="3333226" y="3485057"/>
              <a:ext cx="755150" cy="755150"/>
            </a:xfrm>
            <a:prstGeom prst="rect">
              <a:avLst/>
            </a:prstGeom>
            <a:noFill/>
            <a:ln>
              <a:noFill/>
            </a:ln>
          </p:spPr>
          <p:txBody>
            <a:bodyPr lIns="13950" tIns="13950" rIns="13950" bIns="13950" anchor="ctr" anchorCtr="0">
              <a:noAutofit/>
            </a:bodyPr>
            <a:lstStyle/>
            <a:p>
              <a:pPr marL="0" marR="0" lvl="0" indent="0" algn="ctr" rtl="0">
                <a:lnSpc>
                  <a:spcPct val="90000"/>
                </a:lnSpc>
                <a:spcBef>
                  <a:spcPts val="0"/>
                </a:spcBef>
                <a:spcAft>
                  <a:spcPts val="0"/>
                </a:spcAft>
                <a:buSzPct val="25000"/>
                <a:buNone/>
              </a:pPr>
              <a:r>
                <a:rPr lang="en-US" sz="1100" b="0" i="0" u="none" strike="noStrike" cap="none">
                  <a:solidFill>
                    <a:schemeClr val="lt1"/>
                  </a:solidFill>
                  <a:latin typeface="Verdana"/>
                  <a:ea typeface="Verdana"/>
                  <a:cs typeface="Verdana"/>
                  <a:sym typeface="Verdana"/>
                </a:rPr>
                <a:t>Butternut Squash</a:t>
              </a:r>
            </a:p>
          </p:txBody>
        </p:sp>
        <p:sp>
          <p:nvSpPr>
            <p:cNvPr id="444" name="Shape 444"/>
            <p:cNvSpPr/>
            <p:nvPr/>
          </p:nvSpPr>
          <p:spPr>
            <a:xfrm>
              <a:off x="1736218" y="2496925"/>
              <a:ext cx="1067941" cy="1067941"/>
            </a:xfrm>
            <a:prstGeom prst="ellipse">
              <a:avLst/>
            </a:prstGeom>
            <a:solidFill>
              <a:srgbClr val="01A490"/>
            </a:solidFill>
            <a:ln>
              <a:noFill/>
            </a:ln>
          </p:spPr>
          <p:txBody>
            <a:bodyPr lIns="91425" tIns="91425" rIns="91425" bIns="91425" anchor="ctr" anchorCtr="0">
              <a:noAutofit/>
            </a:bodyPr>
            <a:lstStyle/>
            <a:p>
              <a:pPr lvl="0">
                <a:spcBef>
                  <a:spcPts val="0"/>
                </a:spcBef>
                <a:buNone/>
              </a:pPr>
              <a:endParaRPr/>
            </a:p>
          </p:txBody>
        </p:sp>
        <p:sp>
          <p:nvSpPr>
            <p:cNvPr id="445" name="Shape 445"/>
            <p:cNvSpPr txBox="1"/>
            <p:nvPr/>
          </p:nvSpPr>
          <p:spPr>
            <a:xfrm>
              <a:off x="1892615" y="2653321"/>
              <a:ext cx="755150" cy="755150"/>
            </a:xfrm>
            <a:prstGeom prst="rect">
              <a:avLst/>
            </a:prstGeom>
            <a:noFill/>
            <a:ln>
              <a:noFill/>
            </a:ln>
          </p:spPr>
          <p:txBody>
            <a:bodyPr lIns="13950" tIns="13950" rIns="13950" bIns="13950" anchor="ctr" anchorCtr="0">
              <a:noAutofit/>
            </a:bodyPr>
            <a:lstStyle/>
            <a:p>
              <a:pPr marL="0" marR="0" lvl="0" indent="0" algn="ctr" rtl="0">
                <a:lnSpc>
                  <a:spcPct val="90000"/>
                </a:lnSpc>
                <a:spcBef>
                  <a:spcPts val="0"/>
                </a:spcBef>
                <a:spcAft>
                  <a:spcPts val="0"/>
                </a:spcAft>
                <a:buSzPct val="25000"/>
                <a:buNone/>
              </a:pPr>
              <a:r>
                <a:rPr lang="en-US" sz="1100" b="0" i="0" u="none" strike="noStrike" cap="none">
                  <a:solidFill>
                    <a:schemeClr val="lt1"/>
                  </a:solidFill>
                  <a:latin typeface="Verdana"/>
                  <a:ea typeface="Verdana"/>
                  <a:cs typeface="Verdana"/>
                  <a:sym typeface="Verdana"/>
                </a:rPr>
                <a:t>Cucumber</a:t>
              </a:r>
            </a:p>
          </p:txBody>
        </p:sp>
        <p:sp>
          <p:nvSpPr>
            <p:cNvPr id="446" name="Shape 446"/>
            <p:cNvSpPr/>
            <p:nvPr/>
          </p:nvSpPr>
          <p:spPr>
            <a:xfrm>
              <a:off x="1736218" y="833450"/>
              <a:ext cx="1067941" cy="1067941"/>
            </a:xfrm>
            <a:prstGeom prst="ellipse">
              <a:avLst/>
            </a:prstGeom>
            <a:solidFill>
              <a:srgbClr val="01A490"/>
            </a:solidFill>
            <a:ln>
              <a:noFill/>
            </a:ln>
          </p:spPr>
          <p:txBody>
            <a:bodyPr lIns="91425" tIns="91425" rIns="91425" bIns="91425" anchor="ctr" anchorCtr="0">
              <a:noAutofit/>
            </a:bodyPr>
            <a:lstStyle/>
            <a:p>
              <a:pPr lvl="0">
                <a:spcBef>
                  <a:spcPts val="0"/>
                </a:spcBef>
                <a:buNone/>
              </a:pPr>
              <a:endParaRPr/>
            </a:p>
          </p:txBody>
        </p:sp>
        <p:sp>
          <p:nvSpPr>
            <p:cNvPr id="447" name="Shape 447"/>
            <p:cNvSpPr txBox="1"/>
            <p:nvPr/>
          </p:nvSpPr>
          <p:spPr>
            <a:xfrm>
              <a:off x="1892615" y="989845"/>
              <a:ext cx="755150" cy="755150"/>
            </a:xfrm>
            <a:prstGeom prst="rect">
              <a:avLst/>
            </a:prstGeom>
            <a:noFill/>
            <a:ln>
              <a:noFill/>
            </a:ln>
          </p:spPr>
          <p:txBody>
            <a:bodyPr lIns="13950" tIns="13950" rIns="13950" bIns="13950" anchor="ctr" anchorCtr="0">
              <a:noAutofit/>
            </a:bodyPr>
            <a:lstStyle/>
            <a:p>
              <a:pPr marL="0" marR="0" lvl="0" indent="0" algn="ctr" rtl="0">
                <a:lnSpc>
                  <a:spcPct val="90000"/>
                </a:lnSpc>
                <a:spcBef>
                  <a:spcPts val="0"/>
                </a:spcBef>
                <a:spcAft>
                  <a:spcPts val="0"/>
                </a:spcAft>
                <a:buSzPct val="25000"/>
                <a:buNone/>
              </a:pPr>
              <a:r>
                <a:rPr lang="en-US" sz="1100" b="0" i="0" u="none" strike="noStrike" cap="none">
                  <a:solidFill>
                    <a:schemeClr val="lt1"/>
                  </a:solidFill>
                  <a:latin typeface="Verdana"/>
                  <a:ea typeface="Verdana"/>
                  <a:cs typeface="Verdana"/>
                  <a:sym typeface="Verdana"/>
                </a:rPr>
                <a:t>Avocado</a:t>
              </a:r>
            </a:p>
          </p:txBody>
        </p:sp>
      </p:grpSp>
      <p:sp>
        <p:nvSpPr>
          <p:cNvPr id="448" name="Shape 448"/>
          <p:cNvSpPr txBox="1">
            <a:spLocks noGrp="1"/>
          </p:cNvSpPr>
          <p:nvPr>
            <p:ph type="sldNum" idx="12"/>
          </p:nvPr>
        </p:nvSpPr>
        <p:spPr>
          <a:xfrm>
            <a:off x="350837" y="6356350"/>
            <a:ext cx="409575" cy="2174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b="0" i="0" u="none" strike="noStrike" cap="none">
                <a:solidFill>
                  <a:schemeClr val="lt2"/>
                </a:solidFill>
                <a:latin typeface="Verdana"/>
                <a:ea typeface="Verdana"/>
                <a:cs typeface="Verdana"/>
                <a:sym typeface="Verdana"/>
              </a:rPr>
              <a:t>13</a:t>
            </a:fld>
            <a:endParaRPr lang="en-US" sz="800" b="0" i="0" u="none" strike="noStrike" cap="none">
              <a:solidFill>
                <a:schemeClr val="lt2"/>
              </a:solidFill>
              <a:latin typeface="Verdana"/>
              <a:ea typeface="Verdana"/>
              <a:cs typeface="Verdana"/>
              <a:sym typeface="Verdana"/>
            </a:endParaRPr>
          </a:p>
        </p:txBody>
      </p:sp>
      <p:sp>
        <p:nvSpPr>
          <p:cNvPr id="449" name="Shape 449"/>
          <p:cNvSpPr txBox="1">
            <a:spLocks noGrp="1"/>
          </p:cNvSpPr>
          <p:nvPr>
            <p:ph type="ftr" idx="11"/>
          </p:nvPr>
        </p:nvSpPr>
        <p:spPr>
          <a:xfrm>
            <a:off x="568325" y="6356350"/>
            <a:ext cx="4816474" cy="28733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800" b="0" i="0" u="none" strike="noStrike" cap="none">
                <a:solidFill>
                  <a:schemeClr val="dk1"/>
                </a:solidFill>
                <a:latin typeface="Verdana"/>
                <a:ea typeface="Verdana"/>
                <a:cs typeface="Verdana"/>
                <a:sym typeface="Verdana"/>
              </a:rPr>
              <a:t>| </a:t>
            </a:r>
            <a:r>
              <a:rPr lang="en-US" sz="800" b="0" i="0" u="none" strike="noStrike" cap="none">
                <a:solidFill>
                  <a:schemeClr val="lt2"/>
                </a:solidFill>
                <a:latin typeface="Verdana"/>
                <a:ea typeface="Verdana"/>
                <a:cs typeface="Verdana"/>
                <a:sym typeface="Verdana"/>
              </a:rPr>
              <a:t>PROFESSIONAL DEVELOMENT FOR HEALTHY EATING </a:t>
            </a:r>
            <a:r>
              <a:rPr lang="en-US" sz="800" b="0" i="0" u="none" strike="noStrike" cap="none">
                <a:solidFill>
                  <a:schemeClr val="dk1"/>
                </a:solidFill>
                <a:latin typeface="Verdana"/>
                <a:ea typeface="Verdana"/>
                <a:cs typeface="Verdana"/>
                <a:sym typeface="Verdana"/>
              </a:rPr>
              <a:t>| </a:t>
            </a:r>
            <a:r>
              <a:rPr lang="en-US" sz="800" b="0" i="0" u="none" strike="noStrike" cap="none">
                <a:solidFill>
                  <a:schemeClr val="lt2"/>
                </a:solidFill>
                <a:latin typeface="Verdana"/>
                <a:ea typeface="Verdana"/>
                <a:cs typeface="Verdana"/>
                <a:sym typeface="Verdana"/>
              </a:rPr>
              <a:t>©2010 YMCA of the USA</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Shape 455"/>
          <p:cNvSpPr txBox="1">
            <a:spLocks noGrp="1"/>
          </p:cNvSpPr>
          <p:nvPr>
            <p:ph type="body" idx="1"/>
          </p:nvPr>
        </p:nvSpPr>
        <p:spPr>
          <a:xfrm>
            <a:off x="4310994" y="3277558"/>
            <a:ext cx="4190999" cy="334644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800" b="0" i="0" u="none" strike="noStrike" cap="none">
                <a:solidFill>
                  <a:schemeClr val="dk1"/>
                </a:solidFill>
                <a:latin typeface="Verdana"/>
                <a:ea typeface="Verdana"/>
                <a:cs typeface="Verdana"/>
                <a:sym typeface="Verdana"/>
              </a:rPr>
              <a:t>Dried Fruit</a:t>
            </a:r>
          </a:p>
          <a:p>
            <a:pPr marL="0" marR="0" lvl="0" indent="0" algn="ctr" rtl="0">
              <a:spcBef>
                <a:spcPts val="900"/>
              </a:spcBef>
              <a:spcAft>
                <a:spcPts val="0"/>
              </a:spcAft>
              <a:buSzPct val="25000"/>
              <a:buNone/>
            </a:pPr>
            <a:endParaRPr sz="1800" b="0" i="0" u="none" strike="noStrike" cap="none">
              <a:solidFill>
                <a:schemeClr val="dk1"/>
              </a:solidFill>
              <a:latin typeface="Verdana"/>
              <a:ea typeface="Verdana"/>
              <a:cs typeface="Verdana"/>
              <a:sym typeface="Verdana"/>
            </a:endParaRPr>
          </a:p>
          <a:p>
            <a:pPr marL="0" marR="0" lvl="0" indent="0" algn="ctr" rtl="0">
              <a:spcBef>
                <a:spcPts val="900"/>
              </a:spcBef>
              <a:spcAft>
                <a:spcPts val="0"/>
              </a:spcAft>
              <a:buSzPct val="25000"/>
              <a:buNone/>
            </a:pPr>
            <a:endParaRPr sz="1800" b="0" i="0" u="none" strike="noStrike" cap="none">
              <a:solidFill>
                <a:schemeClr val="dk1"/>
              </a:solidFill>
              <a:latin typeface="Verdana"/>
              <a:ea typeface="Verdana"/>
              <a:cs typeface="Verdana"/>
              <a:sym typeface="Verdana"/>
            </a:endParaRPr>
          </a:p>
          <a:p>
            <a:pPr marL="0" marR="0" lvl="0" indent="0" algn="ctr" rtl="0">
              <a:spcBef>
                <a:spcPts val="900"/>
              </a:spcBef>
              <a:spcAft>
                <a:spcPts val="0"/>
              </a:spcAft>
              <a:buSzPct val="25000"/>
              <a:buNone/>
            </a:pPr>
            <a:endParaRPr sz="1800" b="0" i="0" u="none" strike="noStrike" cap="none">
              <a:solidFill>
                <a:schemeClr val="dk1"/>
              </a:solidFill>
              <a:latin typeface="Verdana"/>
              <a:ea typeface="Verdana"/>
              <a:cs typeface="Verdana"/>
              <a:sym typeface="Verdana"/>
            </a:endParaRPr>
          </a:p>
          <a:p>
            <a:pPr marL="0" marR="0" lvl="0" indent="0" algn="ctr" rtl="0">
              <a:spcBef>
                <a:spcPts val="900"/>
              </a:spcBef>
              <a:spcAft>
                <a:spcPts val="0"/>
              </a:spcAft>
              <a:buSzPct val="25000"/>
              <a:buNone/>
            </a:pPr>
            <a:endParaRPr sz="1800" b="0" i="0" u="none" strike="noStrike" cap="none">
              <a:solidFill>
                <a:schemeClr val="dk1"/>
              </a:solidFill>
              <a:latin typeface="Verdana"/>
              <a:ea typeface="Verdana"/>
              <a:cs typeface="Verdana"/>
              <a:sym typeface="Verdana"/>
            </a:endParaRPr>
          </a:p>
          <a:p>
            <a:pPr marL="0" marR="0" lvl="0" indent="0" algn="ctr" rtl="0">
              <a:spcBef>
                <a:spcPts val="800"/>
              </a:spcBef>
              <a:spcAft>
                <a:spcPts val="0"/>
              </a:spcAft>
              <a:buSzPct val="25000"/>
              <a:buNone/>
            </a:pPr>
            <a:endParaRPr sz="1600" b="0" i="0" u="none" strike="noStrike" cap="none">
              <a:solidFill>
                <a:schemeClr val="dk1"/>
              </a:solidFill>
              <a:latin typeface="Verdana"/>
              <a:ea typeface="Verdana"/>
              <a:cs typeface="Verdana"/>
              <a:sym typeface="Verdana"/>
            </a:endParaRPr>
          </a:p>
          <a:p>
            <a:pPr marL="0" marR="0" lvl="0" indent="0" algn="ctr" rtl="0">
              <a:spcBef>
                <a:spcPts val="900"/>
              </a:spcBef>
              <a:spcAft>
                <a:spcPts val="0"/>
              </a:spcAft>
              <a:buSzPct val="25000"/>
              <a:buNone/>
            </a:pPr>
            <a:r>
              <a:rPr lang="en-US" sz="1800" b="0" i="0" u="none" strike="noStrike" cap="none">
                <a:solidFill>
                  <a:schemeClr val="dk1"/>
                </a:solidFill>
                <a:latin typeface="Verdana"/>
                <a:ea typeface="Verdana"/>
                <a:cs typeface="Verdana"/>
                <a:sym typeface="Verdana"/>
              </a:rPr>
              <a:t>¼ cup = ½ cup</a:t>
            </a:r>
          </a:p>
        </p:txBody>
      </p:sp>
      <p:sp>
        <p:nvSpPr>
          <p:cNvPr id="456" name="Shape 456"/>
          <p:cNvSpPr txBox="1"/>
          <p:nvPr/>
        </p:nvSpPr>
        <p:spPr>
          <a:xfrm>
            <a:off x="-31848" y="3216275"/>
            <a:ext cx="4419599" cy="34290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800" b="0" i="0" u="none" strike="noStrike" cap="none">
                <a:solidFill>
                  <a:schemeClr val="dk1"/>
                </a:solidFill>
                <a:latin typeface="Verdana"/>
                <a:ea typeface="Verdana"/>
                <a:cs typeface="Verdana"/>
                <a:sym typeface="Verdana"/>
              </a:rPr>
              <a:t>Leafy Greens</a:t>
            </a:r>
          </a:p>
          <a:p>
            <a:pPr marL="0" marR="0" lvl="0" indent="0" algn="ctr" rtl="0">
              <a:spcBef>
                <a:spcPts val="360"/>
              </a:spcBef>
              <a:spcAft>
                <a:spcPts val="0"/>
              </a:spcAft>
              <a:buNone/>
            </a:pPr>
            <a:endParaRPr sz="1800" b="0" i="0" u="none" strike="noStrike" cap="none">
              <a:solidFill>
                <a:schemeClr val="dk1"/>
              </a:solidFill>
              <a:latin typeface="Verdana"/>
              <a:ea typeface="Verdana"/>
              <a:cs typeface="Verdana"/>
              <a:sym typeface="Verdana"/>
            </a:endParaRPr>
          </a:p>
          <a:p>
            <a:pPr marL="0" marR="0" lvl="0" indent="0" algn="ctr" rtl="0">
              <a:spcBef>
                <a:spcPts val="360"/>
              </a:spcBef>
              <a:spcAft>
                <a:spcPts val="0"/>
              </a:spcAft>
              <a:buNone/>
            </a:pPr>
            <a:endParaRPr sz="1800" b="0" i="0" u="none" strike="noStrike" cap="none">
              <a:solidFill>
                <a:schemeClr val="dk1"/>
              </a:solidFill>
              <a:latin typeface="Verdana"/>
              <a:ea typeface="Verdana"/>
              <a:cs typeface="Verdana"/>
              <a:sym typeface="Verdana"/>
            </a:endParaRPr>
          </a:p>
          <a:p>
            <a:pPr marL="0" marR="0" lvl="0" indent="0" algn="ctr" rtl="0">
              <a:spcBef>
                <a:spcPts val="360"/>
              </a:spcBef>
              <a:spcAft>
                <a:spcPts val="0"/>
              </a:spcAft>
              <a:buNone/>
            </a:pPr>
            <a:endParaRPr sz="1800" b="0" i="0" u="none" strike="noStrike" cap="none">
              <a:solidFill>
                <a:schemeClr val="dk1"/>
              </a:solidFill>
              <a:latin typeface="Verdana"/>
              <a:ea typeface="Verdana"/>
              <a:cs typeface="Verdana"/>
              <a:sym typeface="Verdana"/>
            </a:endParaRPr>
          </a:p>
          <a:p>
            <a:pPr marL="0" marR="0" lvl="0" indent="0" algn="ctr" rtl="0">
              <a:spcBef>
                <a:spcPts val="360"/>
              </a:spcBef>
              <a:spcAft>
                <a:spcPts val="0"/>
              </a:spcAft>
              <a:buNone/>
            </a:pPr>
            <a:endParaRPr sz="1800" b="0" i="0" u="none" strike="noStrike" cap="none">
              <a:solidFill>
                <a:schemeClr val="dk1"/>
              </a:solidFill>
              <a:latin typeface="Verdana"/>
              <a:ea typeface="Verdana"/>
              <a:cs typeface="Verdana"/>
              <a:sym typeface="Verdana"/>
            </a:endParaRPr>
          </a:p>
          <a:p>
            <a:pPr marL="0" marR="0" lvl="0" indent="0" algn="ctr" rtl="0">
              <a:spcBef>
                <a:spcPts val="360"/>
              </a:spcBef>
              <a:spcAft>
                <a:spcPts val="0"/>
              </a:spcAft>
              <a:buNone/>
            </a:pPr>
            <a:endParaRPr sz="1800" b="0" i="0" u="none" strike="noStrike" cap="none">
              <a:solidFill>
                <a:schemeClr val="dk1"/>
              </a:solidFill>
              <a:latin typeface="Verdana"/>
              <a:ea typeface="Verdana"/>
              <a:cs typeface="Verdana"/>
              <a:sym typeface="Verdana"/>
            </a:endParaRPr>
          </a:p>
          <a:p>
            <a:pPr marL="0" marR="0" lvl="0" indent="0" algn="ctr" rtl="0">
              <a:spcBef>
                <a:spcPts val="360"/>
              </a:spcBef>
              <a:spcAft>
                <a:spcPts val="0"/>
              </a:spcAft>
              <a:buNone/>
            </a:pPr>
            <a:endParaRPr sz="1800" b="0" i="0" u="none" strike="noStrike" cap="none">
              <a:solidFill>
                <a:schemeClr val="dk1"/>
              </a:solidFill>
              <a:latin typeface="Verdana"/>
              <a:ea typeface="Verdana"/>
              <a:cs typeface="Verdana"/>
              <a:sym typeface="Verdana"/>
            </a:endParaRPr>
          </a:p>
          <a:p>
            <a:pPr marL="0" marR="0" lvl="0" indent="0" algn="ctr" rtl="0">
              <a:spcBef>
                <a:spcPts val="200"/>
              </a:spcBef>
              <a:spcAft>
                <a:spcPts val="0"/>
              </a:spcAft>
              <a:buNone/>
            </a:pPr>
            <a:endParaRPr sz="1000" b="0" i="0" u="none" strike="noStrike" cap="none">
              <a:solidFill>
                <a:schemeClr val="dk1"/>
              </a:solidFill>
              <a:latin typeface="Verdana"/>
              <a:ea typeface="Verdana"/>
              <a:cs typeface="Verdana"/>
              <a:sym typeface="Verdana"/>
            </a:endParaRPr>
          </a:p>
          <a:p>
            <a:pPr marL="0" marR="0" lvl="0" indent="0" algn="ctr" rtl="0">
              <a:spcBef>
                <a:spcPts val="360"/>
              </a:spcBef>
              <a:spcAft>
                <a:spcPts val="0"/>
              </a:spcAft>
              <a:buSzPct val="25000"/>
              <a:buNone/>
            </a:pPr>
            <a:r>
              <a:rPr lang="en-US" sz="1800" b="0" i="0" u="none" strike="noStrike" cap="none">
                <a:solidFill>
                  <a:schemeClr val="dk1"/>
                </a:solidFill>
                <a:latin typeface="Verdana"/>
                <a:ea typeface="Verdana"/>
                <a:cs typeface="Verdana"/>
                <a:sym typeface="Verdana"/>
              </a:rPr>
              <a:t>1 cup = ½ cup</a:t>
            </a:r>
          </a:p>
          <a:p>
            <a:pPr marL="0" marR="0" lvl="0" indent="0" algn="l" rtl="0">
              <a:spcBef>
                <a:spcPts val="360"/>
              </a:spcBef>
              <a:spcAft>
                <a:spcPts val="0"/>
              </a:spcAft>
              <a:buNone/>
            </a:pPr>
            <a:endParaRPr sz="1800" b="0" i="0" u="none" strike="noStrike" cap="none">
              <a:solidFill>
                <a:schemeClr val="dk1"/>
              </a:solidFill>
              <a:latin typeface="Verdana"/>
              <a:ea typeface="Verdana"/>
              <a:cs typeface="Verdana"/>
              <a:sym typeface="Verdana"/>
            </a:endParaRPr>
          </a:p>
        </p:txBody>
      </p:sp>
      <p:sp>
        <p:nvSpPr>
          <p:cNvPr id="457" name="Shape 457"/>
          <p:cNvSpPr txBox="1"/>
          <p:nvPr/>
        </p:nvSpPr>
        <p:spPr>
          <a:xfrm>
            <a:off x="3930650" y="1639888"/>
            <a:ext cx="1089024" cy="1323975"/>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8000" b="0" i="0" u="none" strike="noStrike" cap="none">
                <a:solidFill>
                  <a:srgbClr val="3F3F3F"/>
                </a:solidFill>
                <a:latin typeface="Verdana"/>
                <a:ea typeface="Verdana"/>
                <a:cs typeface="Verdana"/>
                <a:sym typeface="Verdana"/>
              </a:rPr>
              <a:t>=</a:t>
            </a:r>
          </a:p>
        </p:txBody>
      </p:sp>
      <p:pic>
        <p:nvPicPr>
          <p:cNvPr id="458" name="Shape 458"/>
          <p:cNvPicPr preferRelativeResize="0"/>
          <p:nvPr/>
        </p:nvPicPr>
        <p:blipFill rotWithShape="1">
          <a:blip r:embed="rId3">
            <a:alphaModFix/>
          </a:blip>
          <a:srcRect t="13817" b="13817"/>
          <a:stretch/>
        </p:blipFill>
        <p:spPr>
          <a:xfrm>
            <a:off x="5499100" y="1160462"/>
            <a:ext cx="2844800" cy="2058987"/>
          </a:xfrm>
          <a:prstGeom prst="rect">
            <a:avLst/>
          </a:prstGeom>
          <a:noFill/>
          <a:ln>
            <a:noFill/>
          </a:ln>
        </p:spPr>
      </p:pic>
      <p:sp>
        <p:nvSpPr>
          <p:cNvPr id="459" name="Shape 459"/>
          <p:cNvSpPr txBox="1">
            <a:spLocks noGrp="1"/>
          </p:cNvSpPr>
          <p:nvPr>
            <p:ph type="title"/>
          </p:nvPr>
        </p:nvSpPr>
        <p:spPr>
          <a:xfrm>
            <a:off x="328612" y="328612"/>
            <a:ext cx="8374061" cy="8445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600" b="1" i="0" u="none" strike="noStrike" cap="none">
                <a:solidFill>
                  <a:schemeClr val="folHlink"/>
                </a:solidFill>
                <a:latin typeface="Verdana"/>
                <a:ea typeface="Verdana"/>
                <a:cs typeface="Verdana"/>
                <a:sym typeface="Verdana"/>
              </a:rPr>
              <a:t>VEGETABLES &amp; FRUIT – MEASUREMENTS </a:t>
            </a:r>
          </a:p>
        </p:txBody>
      </p:sp>
      <p:sp>
        <p:nvSpPr>
          <p:cNvPr id="460" name="Shape 460"/>
          <p:cNvSpPr txBox="1">
            <a:spLocks noGrp="1"/>
          </p:cNvSpPr>
          <p:nvPr>
            <p:ph type="sldNum" idx="12"/>
          </p:nvPr>
        </p:nvSpPr>
        <p:spPr>
          <a:xfrm>
            <a:off x="350837" y="6356350"/>
            <a:ext cx="409575" cy="2174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b="0" i="0" u="none" strike="noStrike" cap="none">
                <a:solidFill>
                  <a:schemeClr val="lt2"/>
                </a:solidFill>
                <a:latin typeface="Verdana"/>
                <a:ea typeface="Verdana"/>
                <a:cs typeface="Verdana"/>
                <a:sym typeface="Verdana"/>
              </a:rPr>
              <a:t>14</a:t>
            </a:fld>
            <a:endParaRPr lang="en-US" sz="800" b="0" i="0" u="none" strike="noStrike" cap="none">
              <a:solidFill>
                <a:schemeClr val="lt2"/>
              </a:solidFill>
              <a:latin typeface="Verdana"/>
              <a:ea typeface="Verdana"/>
              <a:cs typeface="Verdana"/>
              <a:sym typeface="Verdana"/>
            </a:endParaRPr>
          </a:p>
        </p:txBody>
      </p:sp>
      <p:sp>
        <p:nvSpPr>
          <p:cNvPr id="461" name="Shape 461"/>
          <p:cNvSpPr txBox="1">
            <a:spLocks noGrp="1"/>
          </p:cNvSpPr>
          <p:nvPr>
            <p:ph type="ftr" idx="11"/>
          </p:nvPr>
        </p:nvSpPr>
        <p:spPr>
          <a:xfrm>
            <a:off x="568325" y="6356350"/>
            <a:ext cx="4816474" cy="28733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800" b="0" i="0" u="none" strike="noStrike" cap="none">
                <a:solidFill>
                  <a:schemeClr val="dk1"/>
                </a:solidFill>
                <a:latin typeface="Verdana"/>
                <a:ea typeface="Verdana"/>
                <a:cs typeface="Verdana"/>
                <a:sym typeface="Verdana"/>
              </a:rPr>
              <a:t>| </a:t>
            </a:r>
            <a:r>
              <a:rPr lang="en-US" sz="800" b="0" i="0" u="none" strike="noStrike" cap="none">
                <a:solidFill>
                  <a:schemeClr val="lt2"/>
                </a:solidFill>
                <a:latin typeface="Verdana"/>
                <a:ea typeface="Verdana"/>
                <a:cs typeface="Verdana"/>
                <a:sym typeface="Verdana"/>
              </a:rPr>
              <a:t>PROFESSIONAL DEVELOMENT FOR HEALTHY EATING </a:t>
            </a:r>
            <a:r>
              <a:rPr lang="en-US" sz="800" b="0" i="0" u="none" strike="noStrike" cap="none">
                <a:solidFill>
                  <a:schemeClr val="dk1"/>
                </a:solidFill>
                <a:latin typeface="Verdana"/>
                <a:ea typeface="Verdana"/>
                <a:cs typeface="Verdana"/>
                <a:sym typeface="Verdana"/>
              </a:rPr>
              <a:t>| </a:t>
            </a:r>
            <a:r>
              <a:rPr lang="en-US" sz="800" b="0" i="0" u="none" strike="noStrike" cap="none">
                <a:solidFill>
                  <a:schemeClr val="lt2"/>
                </a:solidFill>
                <a:latin typeface="Verdana"/>
                <a:ea typeface="Verdana"/>
                <a:cs typeface="Verdana"/>
                <a:sym typeface="Verdana"/>
              </a:rPr>
              <a:t>©2010 YMCA of the USA</a:t>
            </a:r>
          </a:p>
        </p:txBody>
      </p:sp>
      <p:pic>
        <p:nvPicPr>
          <p:cNvPr id="462" name="Shape 462" descr="Image result for leafy greens"/>
          <p:cNvPicPr preferRelativeResize="0"/>
          <p:nvPr/>
        </p:nvPicPr>
        <p:blipFill rotWithShape="1">
          <a:blip r:embed="rId4">
            <a:alphaModFix/>
          </a:blip>
          <a:srcRect/>
          <a:stretch/>
        </p:blipFill>
        <p:spPr>
          <a:xfrm>
            <a:off x="782872" y="3615069"/>
            <a:ext cx="3442589" cy="2111343"/>
          </a:xfrm>
          <a:prstGeom prst="rect">
            <a:avLst/>
          </a:prstGeom>
          <a:noFill/>
          <a:ln>
            <a:noFill/>
          </a:ln>
        </p:spPr>
      </p:pic>
      <p:pic>
        <p:nvPicPr>
          <p:cNvPr id="463" name="Shape 463" descr="Raisins, Healthy, Food, Sweet, Nutrition, Snack, Fresh"/>
          <p:cNvPicPr preferRelativeResize="0"/>
          <p:nvPr/>
        </p:nvPicPr>
        <p:blipFill rotWithShape="1">
          <a:blip r:embed="rId5">
            <a:alphaModFix/>
          </a:blip>
          <a:srcRect l="12018" t="17481" r="55645" b="44574"/>
          <a:stretch/>
        </p:blipFill>
        <p:spPr>
          <a:xfrm>
            <a:off x="5110144" y="3640582"/>
            <a:ext cx="2906803" cy="2273877"/>
          </a:xfrm>
          <a:prstGeom prst="rect">
            <a:avLst/>
          </a:prstGeom>
          <a:noFill/>
          <a:ln>
            <a:noFill/>
          </a:ln>
        </p:spPr>
      </p:pic>
      <p:pic>
        <p:nvPicPr>
          <p:cNvPr id="464" name="Shape 464"/>
          <p:cNvPicPr preferRelativeResize="0"/>
          <p:nvPr/>
        </p:nvPicPr>
        <p:blipFill rotWithShape="1">
          <a:blip r:embed="rId3">
            <a:alphaModFix/>
          </a:blip>
          <a:srcRect t="13817" b="13817"/>
          <a:stretch/>
        </p:blipFill>
        <p:spPr>
          <a:xfrm>
            <a:off x="1040492" y="1157287"/>
            <a:ext cx="2844800" cy="205898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Shape 470"/>
          <p:cNvSpPr txBox="1">
            <a:spLocks noGrp="1"/>
          </p:cNvSpPr>
          <p:nvPr>
            <p:ph type="body" idx="1"/>
          </p:nvPr>
        </p:nvSpPr>
        <p:spPr>
          <a:xfrm>
            <a:off x="457200" y="1704975"/>
            <a:ext cx="8229600" cy="477202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rgbClr val="595959"/>
                </a:solidFill>
                <a:latin typeface="Verdana"/>
                <a:ea typeface="Verdana"/>
                <a:cs typeface="Verdana"/>
                <a:sym typeface="Verdana"/>
              </a:rPr>
              <a:t>Fruit or vegetable juice is limited to 1x per day</a:t>
            </a:r>
          </a:p>
          <a:p>
            <a:pPr marL="0" marR="0" lvl="0" indent="0" algn="l" rtl="0">
              <a:spcBef>
                <a:spcPts val="900"/>
              </a:spcBef>
              <a:spcAft>
                <a:spcPts val="0"/>
              </a:spcAft>
              <a:buSzPct val="25000"/>
              <a:buNone/>
            </a:pPr>
            <a:endParaRPr sz="1800" b="0" i="0" u="none" strike="noStrike" cap="none">
              <a:solidFill>
                <a:srgbClr val="595959"/>
              </a:solidFill>
              <a:latin typeface="Verdana"/>
              <a:ea typeface="Verdana"/>
              <a:cs typeface="Verdana"/>
              <a:sym typeface="Verdana"/>
            </a:endParaRPr>
          </a:p>
          <a:p>
            <a:pPr marL="0" marR="0" lvl="0" indent="0" algn="l" rtl="0">
              <a:spcBef>
                <a:spcPts val="900"/>
              </a:spcBef>
              <a:spcAft>
                <a:spcPts val="0"/>
              </a:spcAft>
              <a:buSzPct val="25000"/>
              <a:buNone/>
            </a:pPr>
            <a:r>
              <a:rPr lang="en-US" sz="1800" b="1" i="0" u="none" strike="noStrike" cap="none">
                <a:solidFill>
                  <a:srgbClr val="595959"/>
                </a:solidFill>
                <a:latin typeface="Verdana"/>
                <a:ea typeface="Verdana"/>
                <a:cs typeface="Verdana"/>
                <a:sym typeface="Verdana"/>
              </a:rPr>
              <a:t>Juice must be:</a:t>
            </a:r>
          </a:p>
          <a:p>
            <a:pPr marL="342900" marR="0" lvl="0" indent="-342900" algn="l" rtl="0">
              <a:spcBef>
                <a:spcPts val="900"/>
              </a:spcBef>
              <a:spcAft>
                <a:spcPts val="0"/>
              </a:spcAft>
              <a:buSzPct val="25000"/>
              <a:buNone/>
            </a:pPr>
            <a:r>
              <a:rPr lang="en-US" sz="1800" b="0" i="0" u="none" strike="noStrike" cap="none">
                <a:solidFill>
                  <a:srgbClr val="595959"/>
                </a:solidFill>
                <a:latin typeface="Verdana"/>
                <a:ea typeface="Verdana"/>
                <a:cs typeface="Verdana"/>
                <a:sym typeface="Verdana"/>
              </a:rPr>
              <a:t>100% fruit or vegetable juice</a:t>
            </a:r>
          </a:p>
          <a:p>
            <a:pPr marL="342900" marR="0" lvl="0" indent="-342900" algn="l" rtl="0">
              <a:spcBef>
                <a:spcPts val="900"/>
              </a:spcBef>
              <a:spcAft>
                <a:spcPts val="0"/>
              </a:spcAft>
              <a:buSzPct val="25000"/>
              <a:buNone/>
            </a:pPr>
            <a:r>
              <a:rPr lang="en-US" sz="1800" b="0" i="0" u="none" strike="noStrike" cap="none">
                <a:solidFill>
                  <a:srgbClr val="595959"/>
                </a:solidFill>
                <a:latin typeface="Verdana"/>
                <a:ea typeface="Verdana"/>
                <a:cs typeface="Verdana"/>
                <a:sym typeface="Verdana"/>
              </a:rPr>
              <a:t>Full strength (not diluted)</a:t>
            </a:r>
          </a:p>
        </p:txBody>
      </p:sp>
      <p:sp>
        <p:nvSpPr>
          <p:cNvPr id="471" name="Shape 471"/>
          <p:cNvSpPr txBox="1">
            <a:spLocks noGrp="1"/>
          </p:cNvSpPr>
          <p:nvPr>
            <p:ph type="title"/>
          </p:nvPr>
        </p:nvSpPr>
        <p:spPr>
          <a:xfrm>
            <a:off x="328612" y="328612"/>
            <a:ext cx="8374061" cy="8445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600" b="1" i="0" u="none" strike="noStrike" cap="none">
                <a:solidFill>
                  <a:schemeClr val="folHlink"/>
                </a:solidFill>
                <a:latin typeface="Verdana"/>
                <a:ea typeface="Verdana"/>
                <a:cs typeface="Verdana"/>
                <a:sym typeface="Verdana"/>
              </a:rPr>
              <a:t>VEGETABLES &amp; FRUIT – JUICE </a:t>
            </a:r>
          </a:p>
        </p:txBody>
      </p:sp>
      <p:sp>
        <p:nvSpPr>
          <p:cNvPr id="472" name="Shape 472"/>
          <p:cNvSpPr txBox="1">
            <a:spLocks noGrp="1"/>
          </p:cNvSpPr>
          <p:nvPr>
            <p:ph type="sldNum" idx="12"/>
          </p:nvPr>
        </p:nvSpPr>
        <p:spPr>
          <a:xfrm>
            <a:off x="350837" y="6356350"/>
            <a:ext cx="409575" cy="2174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b="0" i="0" u="none" strike="noStrike" cap="none">
                <a:solidFill>
                  <a:schemeClr val="lt2"/>
                </a:solidFill>
                <a:latin typeface="Verdana"/>
                <a:ea typeface="Verdana"/>
                <a:cs typeface="Verdana"/>
                <a:sym typeface="Verdana"/>
              </a:rPr>
              <a:t>15</a:t>
            </a:fld>
            <a:endParaRPr lang="en-US" sz="800" b="0" i="0" u="none" strike="noStrike" cap="none">
              <a:solidFill>
                <a:schemeClr val="lt2"/>
              </a:solidFill>
              <a:latin typeface="Verdana"/>
              <a:ea typeface="Verdana"/>
              <a:cs typeface="Verdana"/>
              <a:sym typeface="Verdana"/>
            </a:endParaRPr>
          </a:p>
        </p:txBody>
      </p:sp>
      <p:sp>
        <p:nvSpPr>
          <p:cNvPr id="473" name="Shape 473"/>
          <p:cNvSpPr txBox="1">
            <a:spLocks noGrp="1"/>
          </p:cNvSpPr>
          <p:nvPr>
            <p:ph type="ftr" idx="11"/>
          </p:nvPr>
        </p:nvSpPr>
        <p:spPr>
          <a:xfrm>
            <a:off x="568325" y="6356350"/>
            <a:ext cx="4816474" cy="28733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800" b="0" i="0" u="none" strike="noStrike" cap="none">
                <a:solidFill>
                  <a:schemeClr val="dk1"/>
                </a:solidFill>
                <a:latin typeface="Verdana"/>
                <a:ea typeface="Verdana"/>
                <a:cs typeface="Verdana"/>
                <a:sym typeface="Verdana"/>
              </a:rPr>
              <a:t>| </a:t>
            </a:r>
            <a:r>
              <a:rPr lang="en-US" sz="800" b="0" i="0" u="none" strike="noStrike" cap="none">
                <a:solidFill>
                  <a:schemeClr val="lt2"/>
                </a:solidFill>
                <a:latin typeface="Verdana"/>
                <a:ea typeface="Verdana"/>
                <a:cs typeface="Verdana"/>
                <a:sym typeface="Verdana"/>
              </a:rPr>
              <a:t>PROFESSIONAL DEVELOMENT FOR HEALTHY EATING </a:t>
            </a:r>
            <a:r>
              <a:rPr lang="en-US" sz="800" b="0" i="0" u="none" strike="noStrike" cap="none">
                <a:solidFill>
                  <a:schemeClr val="dk1"/>
                </a:solidFill>
                <a:latin typeface="Verdana"/>
                <a:ea typeface="Verdana"/>
                <a:cs typeface="Verdana"/>
                <a:sym typeface="Verdana"/>
              </a:rPr>
              <a:t>| </a:t>
            </a:r>
            <a:r>
              <a:rPr lang="en-US" sz="800" b="0" i="0" u="none" strike="noStrike" cap="none">
                <a:solidFill>
                  <a:schemeClr val="lt2"/>
                </a:solidFill>
                <a:latin typeface="Verdana"/>
                <a:ea typeface="Verdana"/>
                <a:cs typeface="Verdana"/>
                <a:sym typeface="Verdana"/>
              </a:rPr>
              <a:t>©2010 YMCA of the USA</a:t>
            </a:r>
          </a:p>
        </p:txBody>
      </p:sp>
      <p:pic>
        <p:nvPicPr>
          <p:cNvPr id="474" name="Shape 474" descr="Image result for apple juice"/>
          <p:cNvPicPr preferRelativeResize="0"/>
          <p:nvPr/>
        </p:nvPicPr>
        <p:blipFill rotWithShape="1">
          <a:blip r:embed="rId3">
            <a:alphaModFix/>
          </a:blip>
          <a:srcRect/>
          <a:stretch/>
        </p:blipFill>
        <p:spPr>
          <a:xfrm>
            <a:off x="4731119" y="2360427"/>
            <a:ext cx="3809999" cy="38099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Shape 479"/>
        <p:cNvGrpSpPr/>
        <p:nvPr/>
      </p:nvGrpSpPr>
      <p:grpSpPr>
        <a:xfrm>
          <a:off x="0" y="0"/>
          <a:ext cx="0" cy="0"/>
          <a:chOff x="0" y="0"/>
          <a:chExt cx="0" cy="0"/>
        </a:xfrm>
      </p:grpSpPr>
      <p:sp>
        <p:nvSpPr>
          <p:cNvPr id="480" name="Shape 480"/>
          <p:cNvSpPr txBox="1">
            <a:spLocks noGrp="1"/>
          </p:cNvSpPr>
          <p:nvPr>
            <p:ph type="title"/>
          </p:nvPr>
        </p:nvSpPr>
        <p:spPr>
          <a:xfrm>
            <a:off x="323850" y="323850"/>
            <a:ext cx="8380413" cy="8445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5400" b="1" i="0" u="none" strike="noStrike" cap="none">
                <a:solidFill>
                  <a:schemeClr val="lt1"/>
                </a:solidFill>
                <a:latin typeface="Verdana"/>
                <a:ea typeface="Verdana"/>
                <a:cs typeface="Verdana"/>
                <a:sym typeface="Verdana"/>
              </a:rPr>
              <a:t>MORE WHOLE GRAINS</a:t>
            </a:r>
          </a:p>
        </p:txBody>
      </p:sp>
      <p:sp>
        <p:nvSpPr>
          <p:cNvPr id="481" name="Shape 481"/>
          <p:cNvSpPr txBox="1">
            <a:spLocks noGrp="1"/>
          </p:cNvSpPr>
          <p:nvPr>
            <p:ph type="body" idx="1"/>
          </p:nvPr>
        </p:nvSpPr>
        <p:spPr>
          <a:xfrm>
            <a:off x="349250" y="1412875"/>
            <a:ext cx="8355013" cy="45402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2200" b="1" i="0" u="none" strike="noStrike" cap="none">
              <a:solidFill>
                <a:schemeClr val="lt1"/>
              </a:solidFill>
              <a:latin typeface="Verdana"/>
              <a:ea typeface="Verdana"/>
              <a:cs typeface="Verdana"/>
              <a:sym typeface="Verdana"/>
            </a:endParaRPr>
          </a:p>
          <a:p>
            <a:pPr marL="0" marR="0" lvl="0" indent="0" algn="l" rtl="0">
              <a:spcBef>
                <a:spcPts val="440"/>
              </a:spcBef>
              <a:spcAft>
                <a:spcPts val="0"/>
              </a:spcAft>
              <a:buSzPct val="25000"/>
              <a:buNone/>
            </a:pPr>
            <a:endParaRPr sz="2200" b="1" i="0" u="none" strike="noStrike" cap="none">
              <a:solidFill>
                <a:schemeClr val="lt1"/>
              </a:solidFill>
              <a:latin typeface="Verdana"/>
              <a:ea typeface="Verdana"/>
              <a:cs typeface="Verdana"/>
              <a:sym typeface="Verdana"/>
            </a:endParaRPr>
          </a:p>
        </p:txBody>
      </p:sp>
      <p:sp>
        <p:nvSpPr>
          <p:cNvPr id="482" name="Shape 482"/>
          <p:cNvSpPr txBox="1"/>
          <p:nvPr/>
        </p:nvSpPr>
        <p:spPr>
          <a:xfrm>
            <a:off x="503237" y="6508750"/>
            <a:ext cx="409575" cy="2174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b="0" i="0" u="none" strike="noStrike" cap="none">
                <a:solidFill>
                  <a:schemeClr val="lt1"/>
                </a:solidFill>
                <a:latin typeface="Verdana"/>
                <a:ea typeface="Verdana"/>
                <a:cs typeface="Verdana"/>
                <a:sym typeface="Verdana"/>
              </a:rPr>
              <a:t>16</a:t>
            </a:fld>
            <a:endParaRPr lang="en-US" sz="800" b="0" i="0" u="none" strike="noStrike" cap="none">
              <a:solidFill>
                <a:schemeClr val="lt1"/>
              </a:solidFill>
              <a:latin typeface="Verdana"/>
              <a:ea typeface="Verdana"/>
              <a:cs typeface="Verdana"/>
              <a:sym typeface="Verdana"/>
            </a:endParaRPr>
          </a:p>
        </p:txBody>
      </p:sp>
      <p:sp>
        <p:nvSpPr>
          <p:cNvPr id="483" name="Shape 483"/>
          <p:cNvSpPr txBox="1"/>
          <p:nvPr/>
        </p:nvSpPr>
        <p:spPr>
          <a:xfrm>
            <a:off x="720725" y="6508750"/>
            <a:ext cx="4816474" cy="28733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800" b="0" i="0" u="none" strike="noStrike" cap="none">
                <a:solidFill>
                  <a:schemeClr val="lt1"/>
                </a:solidFill>
                <a:latin typeface="Verdana"/>
                <a:ea typeface="Verdana"/>
                <a:cs typeface="Verdana"/>
                <a:sym typeface="Verdana"/>
              </a:rPr>
              <a:t>| PROFESSIONAL DEVELOMENT FOR HEALTHY EATING | ©2010 YMCA of the USA</a:t>
            </a:r>
          </a:p>
        </p:txBody>
      </p:sp>
      <p:pic>
        <p:nvPicPr>
          <p:cNvPr id="484" name="Shape 484"/>
          <p:cNvPicPr preferRelativeResize="0"/>
          <p:nvPr/>
        </p:nvPicPr>
        <p:blipFill rotWithShape="1">
          <a:blip r:embed="rId3">
            <a:alphaModFix/>
          </a:blip>
          <a:srcRect/>
          <a:stretch/>
        </p:blipFill>
        <p:spPr>
          <a:xfrm>
            <a:off x="412750" y="5280025"/>
            <a:ext cx="1487488" cy="113506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Shape 490"/>
          <p:cNvSpPr txBox="1"/>
          <p:nvPr/>
        </p:nvSpPr>
        <p:spPr>
          <a:xfrm>
            <a:off x="190500" y="1589087"/>
            <a:ext cx="3314700" cy="646112"/>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800" b="0" i="0" u="none" strike="noStrike" cap="none">
                <a:solidFill>
                  <a:srgbClr val="595959"/>
                </a:solidFill>
                <a:latin typeface="Verdana"/>
                <a:ea typeface="Verdana"/>
                <a:cs typeface="Verdana"/>
                <a:sym typeface="Verdana"/>
              </a:rPr>
              <a:t>Recommended </a:t>
            </a:r>
          </a:p>
          <a:p>
            <a:pPr marL="0" marR="0" lvl="0" indent="0" algn="ctr" rtl="0">
              <a:spcBef>
                <a:spcPts val="0"/>
              </a:spcBef>
              <a:spcAft>
                <a:spcPts val="0"/>
              </a:spcAft>
              <a:buSzPct val="25000"/>
              <a:buNone/>
            </a:pPr>
            <a:r>
              <a:rPr lang="en-US" sz="1800" b="0" i="0" u="none" strike="noStrike" cap="none">
                <a:solidFill>
                  <a:srgbClr val="595959"/>
                </a:solidFill>
                <a:latin typeface="Verdana"/>
                <a:ea typeface="Verdana"/>
                <a:cs typeface="Verdana"/>
                <a:sym typeface="Verdana"/>
              </a:rPr>
              <a:t>whole grain intake =</a:t>
            </a:r>
          </a:p>
        </p:txBody>
      </p:sp>
      <p:sp>
        <p:nvSpPr>
          <p:cNvPr id="491" name="Shape 491"/>
          <p:cNvSpPr txBox="1"/>
          <p:nvPr/>
        </p:nvSpPr>
        <p:spPr>
          <a:xfrm>
            <a:off x="209550" y="3400425"/>
            <a:ext cx="3124199" cy="646112"/>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800" b="0" i="0" u="none" strike="noStrike" cap="none">
                <a:solidFill>
                  <a:srgbClr val="595959"/>
                </a:solidFill>
                <a:latin typeface="Verdana"/>
                <a:ea typeface="Verdana"/>
                <a:cs typeface="Verdana"/>
                <a:sym typeface="Verdana"/>
              </a:rPr>
              <a:t>Average </a:t>
            </a:r>
          </a:p>
          <a:p>
            <a:pPr marL="0" marR="0" lvl="0" indent="0" algn="ctr" rtl="0">
              <a:spcBef>
                <a:spcPts val="0"/>
              </a:spcBef>
              <a:spcAft>
                <a:spcPts val="0"/>
              </a:spcAft>
              <a:buSzPct val="25000"/>
              <a:buNone/>
            </a:pPr>
            <a:r>
              <a:rPr lang="en-US" sz="1800" b="0" i="0" u="none" strike="noStrike" cap="none">
                <a:solidFill>
                  <a:srgbClr val="595959"/>
                </a:solidFill>
                <a:latin typeface="Verdana"/>
                <a:ea typeface="Verdana"/>
                <a:cs typeface="Verdana"/>
                <a:sym typeface="Verdana"/>
              </a:rPr>
              <a:t>whole grain intake =</a:t>
            </a:r>
          </a:p>
        </p:txBody>
      </p:sp>
      <p:sp>
        <p:nvSpPr>
          <p:cNvPr id="492" name="Shape 492"/>
          <p:cNvSpPr txBox="1"/>
          <p:nvPr/>
        </p:nvSpPr>
        <p:spPr>
          <a:xfrm>
            <a:off x="236537" y="5124450"/>
            <a:ext cx="3314700" cy="646112"/>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800" b="0" i="0" u="none" strike="noStrike" cap="none">
                <a:solidFill>
                  <a:srgbClr val="595959"/>
                </a:solidFill>
                <a:latin typeface="Verdana"/>
                <a:ea typeface="Verdana"/>
                <a:cs typeface="Verdana"/>
                <a:sym typeface="Verdana"/>
              </a:rPr>
              <a:t>Average </a:t>
            </a:r>
          </a:p>
          <a:p>
            <a:pPr marL="0" marR="0" lvl="0" indent="0" algn="ctr" rtl="0">
              <a:spcBef>
                <a:spcPts val="0"/>
              </a:spcBef>
              <a:spcAft>
                <a:spcPts val="0"/>
              </a:spcAft>
              <a:buSzPct val="25000"/>
              <a:buNone/>
            </a:pPr>
            <a:r>
              <a:rPr lang="en-US" sz="1800" b="0" i="0" u="none" strike="noStrike" cap="none">
                <a:solidFill>
                  <a:srgbClr val="595959"/>
                </a:solidFill>
                <a:latin typeface="Verdana"/>
                <a:ea typeface="Verdana"/>
                <a:cs typeface="Verdana"/>
                <a:sym typeface="Verdana"/>
              </a:rPr>
              <a:t>refined grain intake =</a:t>
            </a:r>
          </a:p>
        </p:txBody>
      </p:sp>
      <p:sp>
        <p:nvSpPr>
          <p:cNvPr id="493" name="Shape 493"/>
          <p:cNvSpPr txBox="1">
            <a:spLocks noGrp="1"/>
          </p:cNvSpPr>
          <p:nvPr>
            <p:ph type="title"/>
          </p:nvPr>
        </p:nvSpPr>
        <p:spPr>
          <a:xfrm>
            <a:off x="328612" y="328612"/>
            <a:ext cx="8374061" cy="8445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600" b="1" i="0" u="none" strike="noStrike" cap="none">
                <a:solidFill>
                  <a:schemeClr val="folHlink"/>
                </a:solidFill>
                <a:latin typeface="Verdana"/>
                <a:ea typeface="Verdana"/>
                <a:cs typeface="Verdana"/>
                <a:sym typeface="Verdana"/>
              </a:rPr>
              <a:t>WHOLE GRAINS – WHY?</a:t>
            </a:r>
            <a:br>
              <a:rPr lang="en-US" sz="2600" b="1" i="0" u="none" strike="noStrike" cap="none">
                <a:solidFill>
                  <a:schemeClr val="folHlink"/>
                </a:solidFill>
                <a:latin typeface="Verdana"/>
                <a:ea typeface="Verdana"/>
                <a:cs typeface="Verdana"/>
                <a:sym typeface="Verdana"/>
              </a:rPr>
            </a:br>
            <a:endParaRPr lang="en-US" sz="2600" b="1" i="0" u="none" strike="noStrike" cap="none">
              <a:solidFill>
                <a:schemeClr val="folHlink"/>
              </a:solidFill>
              <a:latin typeface="Verdana"/>
              <a:ea typeface="Verdana"/>
              <a:cs typeface="Verdana"/>
              <a:sym typeface="Verdana"/>
            </a:endParaRPr>
          </a:p>
        </p:txBody>
      </p:sp>
      <p:pic>
        <p:nvPicPr>
          <p:cNvPr id="494" name="Shape 494" descr="Bread, Toast, Food, Breakfast, Meal, White, Toasted"/>
          <p:cNvPicPr preferRelativeResize="0"/>
          <p:nvPr/>
        </p:nvPicPr>
        <p:blipFill rotWithShape="1">
          <a:blip r:embed="rId3">
            <a:alphaModFix/>
          </a:blip>
          <a:srcRect/>
          <a:stretch/>
        </p:blipFill>
        <p:spPr>
          <a:xfrm>
            <a:off x="3632557" y="1631155"/>
            <a:ext cx="918394" cy="981074"/>
          </a:xfrm>
          <a:prstGeom prst="rect">
            <a:avLst/>
          </a:prstGeom>
          <a:noFill/>
          <a:ln>
            <a:noFill/>
          </a:ln>
        </p:spPr>
      </p:pic>
      <p:pic>
        <p:nvPicPr>
          <p:cNvPr id="495" name="Shape 495" descr="Bread, Toast, Food, Breakfast, Meal, White, Toasted"/>
          <p:cNvPicPr preferRelativeResize="0"/>
          <p:nvPr/>
        </p:nvPicPr>
        <p:blipFill rotWithShape="1">
          <a:blip r:embed="rId3">
            <a:alphaModFix/>
          </a:blip>
          <a:srcRect/>
          <a:stretch/>
        </p:blipFill>
        <p:spPr>
          <a:xfrm>
            <a:off x="4550951" y="1627187"/>
            <a:ext cx="918394" cy="981074"/>
          </a:xfrm>
          <a:prstGeom prst="rect">
            <a:avLst/>
          </a:prstGeom>
          <a:noFill/>
          <a:ln>
            <a:noFill/>
          </a:ln>
        </p:spPr>
      </p:pic>
      <p:pic>
        <p:nvPicPr>
          <p:cNvPr id="496" name="Shape 496" descr="Bread, Toast, Food, Breakfast, Meal, White, Toasted"/>
          <p:cNvPicPr preferRelativeResize="0"/>
          <p:nvPr/>
        </p:nvPicPr>
        <p:blipFill rotWithShape="1">
          <a:blip r:embed="rId3">
            <a:alphaModFix/>
          </a:blip>
          <a:srcRect/>
          <a:stretch/>
        </p:blipFill>
        <p:spPr>
          <a:xfrm>
            <a:off x="5434012" y="1627186"/>
            <a:ext cx="918394" cy="981074"/>
          </a:xfrm>
          <a:prstGeom prst="rect">
            <a:avLst/>
          </a:prstGeom>
          <a:noFill/>
          <a:ln>
            <a:noFill/>
          </a:ln>
        </p:spPr>
      </p:pic>
      <p:pic>
        <p:nvPicPr>
          <p:cNvPr id="497" name="Shape 497" descr="Bread, Toast, Food, Breakfast, Meal, White, Toasted"/>
          <p:cNvPicPr preferRelativeResize="0"/>
          <p:nvPr/>
        </p:nvPicPr>
        <p:blipFill rotWithShape="1">
          <a:blip r:embed="rId3">
            <a:alphaModFix/>
          </a:blip>
          <a:srcRect r="50000"/>
          <a:stretch/>
        </p:blipFill>
        <p:spPr>
          <a:xfrm>
            <a:off x="3731803" y="3346562"/>
            <a:ext cx="459196" cy="981074"/>
          </a:xfrm>
          <a:prstGeom prst="rect">
            <a:avLst/>
          </a:prstGeom>
          <a:noFill/>
          <a:ln>
            <a:noFill/>
          </a:ln>
        </p:spPr>
      </p:pic>
      <p:pic>
        <p:nvPicPr>
          <p:cNvPr id="498" name="Shape 498" descr="Bread, Toast, Food, Breakfast, Meal, White, Toasted"/>
          <p:cNvPicPr preferRelativeResize="0"/>
          <p:nvPr/>
        </p:nvPicPr>
        <p:blipFill rotWithShape="1">
          <a:blip r:embed="rId3">
            <a:alphaModFix/>
          </a:blip>
          <a:srcRect/>
          <a:stretch/>
        </p:blipFill>
        <p:spPr>
          <a:xfrm>
            <a:off x="3632557" y="4956967"/>
            <a:ext cx="918394" cy="981074"/>
          </a:xfrm>
          <a:prstGeom prst="rect">
            <a:avLst/>
          </a:prstGeom>
          <a:noFill/>
          <a:ln>
            <a:noFill/>
          </a:ln>
        </p:spPr>
      </p:pic>
      <p:pic>
        <p:nvPicPr>
          <p:cNvPr id="499" name="Shape 499" descr="Bread, Toast, Food, Breakfast, Meal, White, Toasted"/>
          <p:cNvPicPr preferRelativeResize="0"/>
          <p:nvPr/>
        </p:nvPicPr>
        <p:blipFill rotWithShape="1">
          <a:blip r:embed="rId3">
            <a:alphaModFix/>
          </a:blip>
          <a:srcRect/>
          <a:stretch/>
        </p:blipFill>
        <p:spPr>
          <a:xfrm>
            <a:off x="4550951" y="4956967"/>
            <a:ext cx="918394" cy="981074"/>
          </a:xfrm>
          <a:prstGeom prst="rect">
            <a:avLst/>
          </a:prstGeom>
          <a:noFill/>
          <a:ln>
            <a:noFill/>
          </a:ln>
        </p:spPr>
      </p:pic>
      <p:pic>
        <p:nvPicPr>
          <p:cNvPr id="500" name="Shape 500" descr="Bread, Toast, Food, Breakfast, Meal, White, Toasted"/>
          <p:cNvPicPr preferRelativeResize="0"/>
          <p:nvPr/>
        </p:nvPicPr>
        <p:blipFill rotWithShape="1">
          <a:blip r:embed="rId3">
            <a:alphaModFix/>
          </a:blip>
          <a:srcRect/>
          <a:stretch/>
        </p:blipFill>
        <p:spPr>
          <a:xfrm>
            <a:off x="5469346" y="4956967"/>
            <a:ext cx="918394" cy="981074"/>
          </a:xfrm>
          <a:prstGeom prst="rect">
            <a:avLst/>
          </a:prstGeom>
          <a:noFill/>
          <a:ln>
            <a:noFill/>
          </a:ln>
        </p:spPr>
      </p:pic>
      <p:pic>
        <p:nvPicPr>
          <p:cNvPr id="501" name="Shape 501" descr="Bread, Toast, Food, Breakfast, Meal, White, Toasted"/>
          <p:cNvPicPr preferRelativeResize="0"/>
          <p:nvPr/>
        </p:nvPicPr>
        <p:blipFill rotWithShape="1">
          <a:blip r:embed="rId3">
            <a:alphaModFix/>
          </a:blip>
          <a:srcRect/>
          <a:stretch/>
        </p:blipFill>
        <p:spPr>
          <a:xfrm>
            <a:off x="6387742" y="4956966"/>
            <a:ext cx="918394" cy="981074"/>
          </a:xfrm>
          <a:prstGeom prst="rect">
            <a:avLst/>
          </a:prstGeom>
          <a:noFill/>
          <a:ln>
            <a:noFill/>
          </a:ln>
        </p:spPr>
      </p:pic>
      <p:pic>
        <p:nvPicPr>
          <p:cNvPr id="502" name="Shape 502" descr="Bread, Toast, Food, Breakfast, Meal, White, Toasted"/>
          <p:cNvPicPr preferRelativeResize="0"/>
          <p:nvPr/>
        </p:nvPicPr>
        <p:blipFill rotWithShape="1">
          <a:blip r:embed="rId3">
            <a:alphaModFix/>
          </a:blip>
          <a:srcRect/>
          <a:stretch/>
        </p:blipFill>
        <p:spPr>
          <a:xfrm>
            <a:off x="7306136" y="4956967"/>
            <a:ext cx="918394" cy="981074"/>
          </a:xfrm>
          <a:prstGeom prst="rect">
            <a:avLst/>
          </a:prstGeom>
          <a:noFill/>
          <a:ln>
            <a:noFill/>
          </a:ln>
        </p:spPr>
      </p:pic>
      <p:sp>
        <p:nvSpPr>
          <p:cNvPr id="503" name="Shape 503"/>
          <p:cNvSpPr txBox="1">
            <a:spLocks noGrp="1"/>
          </p:cNvSpPr>
          <p:nvPr>
            <p:ph type="sldNum" idx="12"/>
          </p:nvPr>
        </p:nvSpPr>
        <p:spPr>
          <a:xfrm>
            <a:off x="350837" y="6356350"/>
            <a:ext cx="409575" cy="2174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b="0" i="0" u="none" strike="noStrike" cap="none">
                <a:solidFill>
                  <a:schemeClr val="lt2"/>
                </a:solidFill>
                <a:latin typeface="Verdana"/>
                <a:ea typeface="Verdana"/>
                <a:cs typeface="Verdana"/>
                <a:sym typeface="Verdana"/>
              </a:rPr>
              <a:t>17</a:t>
            </a:fld>
            <a:endParaRPr lang="en-US" sz="800" b="0" i="0" u="none" strike="noStrike" cap="none">
              <a:solidFill>
                <a:schemeClr val="lt2"/>
              </a:solidFill>
              <a:latin typeface="Verdana"/>
              <a:ea typeface="Verdana"/>
              <a:cs typeface="Verdana"/>
              <a:sym typeface="Verdana"/>
            </a:endParaRPr>
          </a:p>
        </p:txBody>
      </p:sp>
      <p:sp>
        <p:nvSpPr>
          <p:cNvPr id="504" name="Shape 504"/>
          <p:cNvSpPr txBox="1">
            <a:spLocks noGrp="1"/>
          </p:cNvSpPr>
          <p:nvPr>
            <p:ph type="ftr" idx="11"/>
          </p:nvPr>
        </p:nvSpPr>
        <p:spPr>
          <a:xfrm>
            <a:off x="568325" y="6356350"/>
            <a:ext cx="4816474" cy="28733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800" b="0" i="0" u="none" strike="noStrike" cap="none">
                <a:solidFill>
                  <a:schemeClr val="dk1"/>
                </a:solidFill>
                <a:latin typeface="Verdana"/>
                <a:ea typeface="Verdana"/>
                <a:cs typeface="Verdana"/>
                <a:sym typeface="Verdana"/>
              </a:rPr>
              <a:t>| </a:t>
            </a:r>
            <a:r>
              <a:rPr lang="en-US" sz="800" b="0" i="0" u="none" strike="noStrike" cap="none">
                <a:solidFill>
                  <a:schemeClr val="lt2"/>
                </a:solidFill>
                <a:latin typeface="Verdana"/>
                <a:ea typeface="Verdana"/>
                <a:cs typeface="Verdana"/>
                <a:sym typeface="Verdana"/>
              </a:rPr>
              <a:t>PROFESSIONAL DEVELOMENT FOR HEALTHY EATING </a:t>
            </a:r>
            <a:r>
              <a:rPr lang="en-US" sz="800" b="0" i="0" u="none" strike="noStrike" cap="none">
                <a:solidFill>
                  <a:schemeClr val="dk1"/>
                </a:solidFill>
                <a:latin typeface="Verdana"/>
                <a:ea typeface="Verdana"/>
                <a:cs typeface="Verdana"/>
                <a:sym typeface="Verdana"/>
              </a:rPr>
              <a:t>| </a:t>
            </a:r>
            <a:r>
              <a:rPr lang="en-US" sz="800" b="0" i="0" u="none" strike="noStrike" cap="none">
                <a:solidFill>
                  <a:schemeClr val="lt2"/>
                </a:solidFill>
                <a:latin typeface="Verdana"/>
                <a:ea typeface="Verdana"/>
                <a:cs typeface="Verdana"/>
                <a:sym typeface="Verdana"/>
              </a:rPr>
              <a:t>©2010 YMCA of the USA</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Shape 510"/>
          <p:cNvSpPr txBox="1">
            <a:spLocks noGrp="1"/>
          </p:cNvSpPr>
          <p:nvPr>
            <p:ph type="body" idx="1"/>
          </p:nvPr>
        </p:nvSpPr>
        <p:spPr>
          <a:xfrm>
            <a:off x="533400" y="1295400"/>
            <a:ext cx="8229600" cy="4876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800" b="0" i="1" u="none" strike="noStrike" cap="none">
              <a:solidFill>
                <a:srgbClr val="595959"/>
              </a:solidFill>
              <a:latin typeface="Verdana"/>
              <a:ea typeface="Verdana"/>
              <a:cs typeface="Verdana"/>
              <a:sym typeface="Verdana"/>
            </a:endParaRPr>
          </a:p>
          <a:p>
            <a:pPr marL="0" marR="0" lvl="0" indent="0" algn="l" rtl="0">
              <a:spcBef>
                <a:spcPts val="900"/>
              </a:spcBef>
              <a:spcAft>
                <a:spcPts val="0"/>
              </a:spcAft>
              <a:buSzPct val="25000"/>
              <a:buNone/>
            </a:pPr>
            <a:r>
              <a:rPr lang="en-US" sz="1800" b="0" i="0" u="none" strike="noStrike" cap="none">
                <a:solidFill>
                  <a:srgbClr val="595959"/>
                </a:solidFill>
                <a:latin typeface="Verdana"/>
                <a:ea typeface="Verdana"/>
                <a:cs typeface="Verdana"/>
                <a:sym typeface="Verdana"/>
              </a:rPr>
              <a:t>At least one serving of grains per day must be whole grain-rich.</a:t>
            </a:r>
          </a:p>
          <a:p>
            <a:pPr marL="0" marR="0" lvl="0" indent="0" algn="l" rtl="0">
              <a:spcBef>
                <a:spcPts val="900"/>
              </a:spcBef>
              <a:spcAft>
                <a:spcPts val="0"/>
              </a:spcAft>
              <a:buSzPct val="25000"/>
              <a:buNone/>
            </a:pPr>
            <a:endParaRPr sz="1800" b="1" i="0" u="none" strike="noStrike" cap="none">
              <a:solidFill>
                <a:schemeClr val="lt2"/>
              </a:solidFill>
              <a:latin typeface="Verdana"/>
              <a:ea typeface="Verdana"/>
              <a:cs typeface="Verdana"/>
              <a:sym typeface="Verdana"/>
            </a:endParaRPr>
          </a:p>
          <a:p>
            <a:pPr marL="0" marR="0" lvl="0" indent="0" algn="l" rtl="0">
              <a:spcBef>
                <a:spcPts val="900"/>
              </a:spcBef>
              <a:spcAft>
                <a:spcPts val="0"/>
              </a:spcAft>
              <a:buSzPct val="25000"/>
              <a:buNone/>
            </a:pPr>
            <a:r>
              <a:rPr lang="en-US" sz="1800" b="1" i="0" u="none" strike="noStrike" cap="none">
                <a:solidFill>
                  <a:schemeClr val="lt2"/>
                </a:solidFill>
                <a:latin typeface="Verdana"/>
                <a:ea typeface="Verdana"/>
                <a:cs typeface="Verdana"/>
                <a:sym typeface="Verdana"/>
              </a:rPr>
              <a:t>Whole Grain Rich Definition</a:t>
            </a:r>
            <a:r>
              <a:rPr lang="en-US" sz="1800" b="0" i="0" u="none" strike="noStrike" cap="none">
                <a:solidFill>
                  <a:schemeClr val="lt2"/>
                </a:solidFill>
                <a:latin typeface="Verdana"/>
                <a:ea typeface="Verdana"/>
                <a:cs typeface="Verdana"/>
                <a:sym typeface="Verdana"/>
              </a:rPr>
              <a:t>:  </a:t>
            </a:r>
          </a:p>
          <a:p>
            <a:pPr marL="0" marR="0" lvl="0" indent="0" algn="l" rtl="0">
              <a:spcBef>
                <a:spcPts val="900"/>
              </a:spcBef>
              <a:spcAft>
                <a:spcPts val="0"/>
              </a:spcAft>
              <a:buSzPct val="25000"/>
              <a:buNone/>
            </a:pPr>
            <a:r>
              <a:rPr lang="en-US" sz="1800" b="0" i="0" u="none" strike="noStrike" cap="none">
                <a:solidFill>
                  <a:schemeClr val="lt2"/>
                </a:solidFill>
                <a:latin typeface="Verdana"/>
                <a:ea typeface="Verdana"/>
                <a:cs typeface="Verdana"/>
                <a:sym typeface="Verdana"/>
              </a:rPr>
              <a:t>50% of the grains must be whole grains and the remaining grains must be enriched.</a:t>
            </a:r>
          </a:p>
          <a:p>
            <a:pPr marL="0" marR="0" lvl="0" indent="0" algn="l" rtl="0">
              <a:spcBef>
                <a:spcPts val="900"/>
              </a:spcBef>
              <a:spcAft>
                <a:spcPts val="0"/>
              </a:spcAft>
              <a:buSzPct val="25000"/>
              <a:buNone/>
            </a:pPr>
            <a:endParaRPr sz="1800" b="1" i="0" u="none" strike="noStrike" cap="none">
              <a:solidFill>
                <a:schemeClr val="lt2"/>
              </a:solidFill>
              <a:latin typeface="Verdana"/>
              <a:ea typeface="Verdana"/>
              <a:cs typeface="Verdana"/>
              <a:sym typeface="Verdana"/>
            </a:endParaRPr>
          </a:p>
        </p:txBody>
      </p:sp>
      <p:sp>
        <p:nvSpPr>
          <p:cNvPr id="511" name="Shape 511"/>
          <p:cNvSpPr txBox="1">
            <a:spLocks noGrp="1"/>
          </p:cNvSpPr>
          <p:nvPr>
            <p:ph type="title"/>
          </p:nvPr>
        </p:nvSpPr>
        <p:spPr>
          <a:xfrm>
            <a:off x="328612" y="328612"/>
            <a:ext cx="8374061" cy="8445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600" b="1" i="0" u="none" strike="noStrike" cap="none">
                <a:solidFill>
                  <a:schemeClr val="folHlink"/>
                </a:solidFill>
                <a:latin typeface="Verdana"/>
                <a:ea typeface="Verdana"/>
                <a:cs typeface="Verdana"/>
                <a:sym typeface="Verdana"/>
              </a:rPr>
              <a:t>WHOLE GRAINS</a:t>
            </a:r>
            <a:br>
              <a:rPr lang="en-US" sz="2600" b="1" i="0" u="none" strike="noStrike" cap="none">
                <a:solidFill>
                  <a:schemeClr val="folHlink"/>
                </a:solidFill>
                <a:latin typeface="Verdana"/>
                <a:ea typeface="Verdana"/>
                <a:cs typeface="Verdana"/>
                <a:sym typeface="Verdana"/>
              </a:rPr>
            </a:br>
            <a:r>
              <a:rPr lang="en-US" sz="2600" b="1" i="0" u="none" strike="noStrike" cap="none">
                <a:solidFill>
                  <a:schemeClr val="folHlink"/>
                </a:solidFill>
                <a:latin typeface="Verdana"/>
                <a:ea typeface="Verdana"/>
                <a:cs typeface="Verdana"/>
                <a:sym typeface="Verdana"/>
              </a:rPr>
              <a:t/>
            </a:r>
            <a:br>
              <a:rPr lang="en-US" sz="2600" b="1" i="0" u="none" strike="noStrike" cap="none">
                <a:solidFill>
                  <a:schemeClr val="folHlink"/>
                </a:solidFill>
                <a:latin typeface="Verdana"/>
                <a:ea typeface="Verdana"/>
                <a:cs typeface="Verdana"/>
                <a:sym typeface="Verdana"/>
              </a:rPr>
            </a:br>
            <a:endParaRPr lang="en-US" sz="2600" b="1" i="0" u="none" strike="noStrike" cap="none">
              <a:solidFill>
                <a:schemeClr val="folHlink"/>
              </a:solidFill>
              <a:latin typeface="Verdana"/>
              <a:ea typeface="Verdana"/>
              <a:cs typeface="Verdana"/>
              <a:sym typeface="Verdana"/>
            </a:endParaRPr>
          </a:p>
        </p:txBody>
      </p:sp>
      <p:sp>
        <p:nvSpPr>
          <p:cNvPr id="512" name="Shape 512"/>
          <p:cNvSpPr txBox="1">
            <a:spLocks noGrp="1"/>
          </p:cNvSpPr>
          <p:nvPr>
            <p:ph type="sldNum" idx="12"/>
          </p:nvPr>
        </p:nvSpPr>
        <p:spPr>
          <a:xfrm>
            <a:off x="350837" y="6356350"/>
            <a:ext cx="409575" cy="2174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b="0" i="0" u="none" strike="noStrike" cap="none">
                <a:solidFill>
                  <a:schemeClr val="lt2"/>
                </a:solidFill>
                <a:latin typeface="Verdana"/>
                <a:ea typeface="Verdana"/>
                <a:cs typeface="Verdana"/>
                <a:sym typeface="Verdana"/>
              </a:rPr>
              <a:t>18</a:t>
            </a:fld>
            <a:endParaRPr lang="en-US" sz="800" b="0" i="0" u="none" strike="noStrike" cap="none">
              <a:solidFill>
                <a:schemeClr val="lt2"/>
              </a:solidFill>
              <a:latin typeface="Verdana"/>
              <a:ea typeface="Verdana"/>
              <a:cs typeface="Verdana"/>
              <a:sym typeface="Verdana"/>
            </a:endParaRPr>
          </a:p>
        </p:txBody>
      </p:sp>
      <p:sp>
        <p:nvSpPr>
          <p:cNvPr id="513" name="Shape 513"/>
          <p:cNvSpPr txBox="1">
            <a:spLocks noGrp="1"/>
          </p:cNvSpPr>
          <p:nvPr>
            <p:ph type="ftr" idx="11"/>
          </p:nvPr>
        </p:nvSpPr>
        <p:spPr>
          <a:xfrm>
            <a:off x="568325" y="6356350"/>
            <a:ext cx="4816474" cy="28733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800" b="0" i="0" u="none" strike="noStrike" cap="none">
                <a:solidFill>
                  <a:schemeClr val="dk1"/>
                </a:solidFill>
                <a:latin typeface="Verdana"/>
                <a:ea typeface="Verdana"/>
                <a:cs typeface="Verdana"/>
                <a:sym typeface="Verdana"/>
              </a:rPr>
              <a:t>| </a:t>
            </a:r>
            <a:r>
              <a:rPr lang="en-US" sz="800" b="0" i="0" u="none" strike="noStrike" cap="none">
                <a:solidFill>
                  <a:schemeClr val="lt2"/>
                </a:solidFill>
                <a:latin typeface="Verdana"/>
                <a:ea typeface="Verdana"/>
                <a:cs typeface="Verdana"/>
                <a:sym typeface="Verdana"/>
              </a:rPr>
              <a:t>PROFESSIONAL DEVELOMENT FOR HEALTHY EATING </a:t>
            </a:r>
            <a:r>
              <a:rPr lang="en-US" sz="800" b="0" i="0" u="none" strike="noStrike" cap="none">
                <a:solidFill>
                  <a:schemeClr val="dk1"/>
                </a:solidFill>
                <a:latin typeface="Verdana"/>
                <a:ea typeface="Verdana"/>
                <a:cs typeface="Verdana"/>
                <a:sym typeface="Verdana"/>
              </a:rPr>
              <a:t>| </a:t>
            </a:r>
            <a:r>
              <a:rPr lang="en-US" sz="800" b="0" i="0" u="none" strike="noStrike" cap="none">
                <a:solidFill>
                  <a:schemeClr val="lt2"/>
                </a:solidFill>
                <a:latin typeface="Verdana"/>
                <a:ea typeface="Verdana"/>
                <a:cs typeface="Verdana"/>
                <a:sym typeface="Verdana"/>
              </a:rPr>
              <a:t>©2010 YMCA of the USA</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Shape 519"/>
          <p:cNvSpPr txBox="1">
            <a:spLocks noGrp="1"/>
          </p:cNvSpPr>
          <p:nvPr>
            <p:ph type="sldNum" idx="12"/>
          </p:nvPr>
        </p:nvSpPr>
        <p:spPr>
          <a:xfrm>
            <a:off x="350837" y="6356350"/>
            <a:ext cx="409575" cy="2174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b="0" i="0" u="none" strike="noStrike" cap="none">
                <a:solidFill>
                  <a:schemeClr val="lt2"/>
                </a:solidFill>
                <a:latin typeface="Verdana"/>
                <a:ea typeface="Verdana"/>
                <a:cs typeface="Verdana"/>
                <a:sym typeface="Verdana"/>
              </a:rPr>
              <a:t>19</a:t>
            </a:fld>
            <a:endParaRPr lang="en-US" sz="800" b="0" i="0" u="none" strike="noStrike" cap="none">
              <a:solidFill>
                <a:schemeClr val="lt2"/>
              </a:solidFill>
              <a:latin typeface="Verdana"/>
              <a:ea typeface="Verdana"/>
              <a:cs typeface="Verdana"/>
              <a:sym typeface="Verdana"/>
            </a:endParaRPr>
          </a:p>
        </p:txBody>
      </p:sp>
      <p:sp>
        <p:nvSpPr>
          <p:cNvPr id="520" name="Shape 520"/>
          <p:cNvSpPr txBox="1">
            <a:spLocks noGrp="1"/>
          </p:cNvSpPr>
          <p:nvPr>
            <p:ph type="ftr" idx="11"/>
          </p:nvPr>
        </p:nvSpPr>
        <p:spPr>
          <a:xfrm>
            <a:off x="568325" y="6356350"/>
            <a:ext cx="4816474" cy="28733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800" b="0" i="0" u="none" strike="noStrike" cap="none">
                <a:solidFill>
                  <a:schemeClr val="dk1"/>
                </a:solidFill>
                <a:latin typeface="Verdana"/>
                <a:ea typeface="Verdana"/>
                <a:cs typeface="Verdana"/>
                <a:sym typeface="Verdana"/>
              </a:rPr>
              <a:t>| </a:t>
            </a:r>
            <a:r>
              <a:rPr lang="en-US" sz="800" b="0" i="0" u="none" strike="noStrike" cap="none">
                <a:solidFill>
                  <a:schemeClr val="lt2"/>
                </a:solidFill>
                <a:latin typeface="Verdana"/>
                <a:ea typeface="Verdana"/>
                <a:cs typeface="Verdana"/>
                <a:sym typeface="Verdana"/>
              </a:rPr>
              <a:t>PROFESSIONAL DEVELOMENT FOR HEALTHY EATING </a:t>
            </a:r>
            <a:r>
              <a:rPr lang="en-US" sz="800" b="0" i="0" u="none" strike="noStrike" cap="none">
                <a:solidFill>
                  <a:schemeClr val="dk1"/>
                </a:solidFill>
                <a:latin typeface="Verdana"/>
                <a:ea typeface="Verdana"/>
                <a:cs typeface="Verdana"/>
                <a:sym typeface="Verdana"/>
              </a:rPr>
              <a:t>| </a:t>
            </a:r>
            <a:r>
              <a:rPr lang="en-US" sz="800" b="0" i="0" u="none" strike="noStrike" cap="none">
                <a:solidFill>
                  <a:schemeClr val="lt2"/>
                </a:solidFill>
                <a:latin typeface="Verdana"/>
                <a:ea typeface="Verdana"/>
                <a:cs typeface="Verdana"/>
                <a:sym typeface="Verdana"/>
              </a:rPr>
              <a:t>©2010 YMCA of the USA</a:t>
            </a:r>
          </a:p>
        </p:txBody>
      </p:sp>
      <p:sp>
        <p:nvSpPr>
          <p:cNvPr id="521" name="Shape 521"/>
          <p:cNvSpPr txBox="1">
            <a:spLocks noGrp="1"/>
          </p:cNvSpPr>
          <p:nvPr>
            <p:ph type="title"/>
          </p:nvPr>
        </p:nvSpPr>
        <p:spPr>
          <a:xfrm>
            <a:off x="328612" y="328612"/>
            <a:ext cx="8374061" cy="8445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600" b="1" i="0" u="none" strike="noStrike" cap="none">
                <a:solidFill>
                  <a:schemeClr val="folHlink"/>
                </a:solidFill>
                <a:latin typeface="Verdana"/>
                <a:ea typeface="Verdana"/>
                <a:cs typeface="Verdana"/>
                <a:sym typeface="Verdana"/>
              </a:rPr>
              <a:t>WHOLE GRAINS – SAMPLES!</a:t>
            </a:r>
            <a:br>
              <a:rPr lang="en-US" sz="2600" b="1" i="0" u="none" strike="noStrike" cap="none">
                <a:solidFill>
                  <a:schemeClr val="folHlink"/>
                </a:solidFill>
                <a:latin typeface="Verdana"/>
                <a:ea typeface="Verdana"/>
                <a:cs typeface="Verdana"/>
                <a:sym typeface="Verdana"/>
              </a:rPr>
            </a:br>
            <a:endParaRPr lang="en-US" sz="2600" b="1" i="0" u="none" strike="noStrike" cap="none">
              <a:solidFill>
                <a:schemeClr val="folHlink"/>
              </a:solidFill>
              <a:latin typeface="Verdana"/>
              <a:ea typeface="Verdana"/>
              <a:cs typeface="Verdana"/>
              <a:sym typeface="Verdana"/>
            </a:endParaRPr>
          </a:p>
        </p:txBody>
      </p:sp>
      <p:pic>
        <p:nvPicPr>
          <p:cNvPr id="522" name="Shape 522"/>
          <p:cNvPicPr preferRelativeResize="0"/>
          <p:nvPr/>
        </p:nvPicPr>
        <p:blipFill rotWithShape="1">
          <a:blip r:embed="rId3">
            <a:alphaModFix/>
          </a:blip>
          <a:srcRect b="6499"/>
          <a:stretch/>
        </p:blipFill>
        <p:spPr>
          <a:xfrm>
            <a:off x="1136304" y="1696598"/>
            <a:ext cx="6883745" cy="3944038"/>
          </a:xfrm>
          <a:prstGeom prst="roundRect">
            <a:avLst>
              <a:gd name="adj" fmla="val 8594"/>
            </a:avLst>
          </a:prstGeom>
          <a:solidFill>
            <a:srgbClr val="ECECEC"/>
          </a:solidFill>
          <a:ln>
            <a:noFill/>
          </a:ln>
          <a:effectLst>
            <a:outerShdw dist="35921" dir="2700000" algn="ctr" rotWithShape="0">
              <a:schemeClr val="lt2"/>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Shape 273"/>
        <p:cNvGrpSpPr/>
        <p:nvPr/>
      </p:nvGrpSpPr>
      <p:grpSpPr>
        <a:xfrm>
          <a:off x="0" y="0"/>
          <a:ext cx="0" cy="0"/>
          <a:chOff x="0" y="0"/>
          <a:chExt cx="0" cy="0"/>
        </a:xfrm>
      </p:grpSpPr>
      <p:sp>
        <p:nvSpPr>
          <p:cNvPr id="274" name="Shape 274"/>
          <p:cNvSpPr txBox="1">
            <a:spLocks noGrp="1"/>
          </p:cNvSpPr>
          <p:nvPr>
            <p:ph type="title"/>
          </p:nvPr>
        </p:nvSpPr>
        <p:spPr>
          <a:xfrm>
            <a:off x="323850" y="323850"/>
            <a:ext cx="8380413" cy="8445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600" b="1" i="0" u="none" strike="noStrike" cap="none">
                <a:solidFill>
                  <a:schemeClr val="lt1"/>
                </a:solidFill>
                <a:latin typeface="Verdana"/>
                <a:ea typeface="Verdana"/>
                <a:cs typeface="Verdana"/>
                <a:sym typeface="Verdana"/>
              </a:rPr>
              <a:t>AGENDA</a:t>
            </a:r>
          </a:p>
        </p:txBody>
      </p:sp>
      <p:sp>
        <p:nvSpPr>
          <p:cNvPr id="275" name="Shape 275"/>
          <p:cNvSpPr txBox="1">
            <a:spLocks noGrp="1"/>
          </p:cNvSpPr>
          <p:nvPr>
            <p:ph type="body" idx="1"/>
          </p:nvPr>
        </p:nvSpPr>
        <p:spPr>
          <a:xfrm>
            <a:off x="349250" y="1412875"/>
            <a:ext cx="8355013" cy="45402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100" b="1" i="0" u="none" strike="noStrike" cap="none">
                <a:solidFill>
                  <a:schemeClr val="lt1"/>
                </a:solidFill>
                <a:latin typeface="Verdana"/>
                <a:ea typeface="Verdana"/>
                <a:cs typeface="Verdana"/>
                <a:sym typeface="Verdana"/>
              </a:rPr>
              <a:t>CHILD MEAL PATTERN</a:t>
            </a:r>
          </a:p>
          <a:p>
            <a:pPr marL="0" marR="0" lvl="0" indent="0" algn="l" rtl="0">
              <a:spcBef>
                <a:spcPts val="420"/>
              </a:spcBef>
              <a:spcAft>
                <a:spcPts val="0"/>
              </a:spcAft>
              <a:buSzPct val="25000"/>
              <a:buNone/>
            </a:pPr>
            <a:endParaRPr sz="2100" b="1" i="0" u="none" strike="noStrike" cap="none">
              <a:solidFill>
                <a:schemeClr val="lt1"/>
              </a:solidFill>
              <a:latin typeface="Verdana"/>
              <a:ea typeface="Verdana"/>
              <a:cs typeface="Verdana"/>
              <a:sym typeface="Verdana"/>
            </a:endParaRPr>
          </a:p>
          <a:p>
            <a:pPr marL="0" marR="0" lvl="0" indent="0" algn="l" rtl="0">
              <a:spcBef>
                <a:spcPts val="420"/>
              </a:spcBef>
              <a:spcAft>
                <a:spcPts val="0"/>
              </a:spcAft>
              <a:buSzPct val="25000"/>
              <a:buNone/>
            </a:pPr>
            <a:r>
              <a:rPr lang="en-US" sz="2100" b="1" i="0" u="none" strike="noStrike" cap="none">
                <a:solidFill>
                  <a:schemeClr val="lt1"/>
                </a:solidFill>
                <a:latin typeface="Verdana"/>
                <a:ea typeface="Verdana"/>
                <a:cs typeface="Verdana"/>
                <a:sym typeface="Verdana"/>
              </a:rPr>
              <a:t>INFANT MEAL PATTERN</a:t>
            </a:r>
          </a:p>
          <a:p>
            <a:pPr marL="0" marR="0" lvl="0" indent="0" algn="l" rtl="0">
              <a:spcBef>
                <a:spcPts val="420"/>
              </a:spcBef>
              <a:spcAft>
                <a:spcPts val="0"/>
              </a:spcAft>
              <a:buSzPct val="25000"/>
              <a:buNone/>
            </a:pPr>
            <a:endParaRPr sz="2100" b="1" i="0" u="none" strike="noStrike" cap="none">
              <a:solidFill>
                <a:schemeClr val="lt1"/>
              </a:solidFill>
              <a:latin typeface="Verdana"/>
              <a:ea typeface="Verdana"/>
              <a:cs typeface="Verdana"/>
              <a:sym typeface="Verdana"/>
            </a:endParaRPr>
          </a:p>
          <a:p>
            <a:pPr marL="0" marR="0" lvl="0" indent="0" algn="l" rtl="0">
              <a:spcBef>
                <a:spcPts val="420"/>
              </a:spcBef>
              <a:spcAft>
                <a:spcPts val="0"/>
              </a:spcAft>
              <a:buSzPct val="25000"/>
              <a:buNone/>
            </a:pPr>
            <a:r>
              <a:rPr lang="en-US" sz="2100" b="1" i="0" u="none" strike="noStrike" cap="none">
                <a:solidFill>
                  <a:schemeClr val="lt1"/>
                </a:solidFill>
                <a:latin typeface="Verdana"/>
                <a:ea typeface="Verdana"/>
                <a:cs typeface="Verdana"/>
                <a:sym typeface="Verdana"/>
              </a:rPr>
              <a:t>BEST PRACTICES</a:t>
            </a:r>
          </a:p>
        </p:txBody>
      </p:sp>
      <p:sp>
        <p:nvSpPr>
          <p:cNvPr id="276" name="Shape 276"/>
          <p:cNvSpPr txBox="1"/>
          <p:nvPr/>
        </p:nvSpPr>
        <p:spPr>
          <a:xfrm>
            <a:off x="503237" y="6508750"/>
            <a:ext cx="409575" cy="2174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b="0" i="0" u="none" strike="noStrike" cap="none">
                <a:solidFill>
                  <a:schemeClr val="lt1"/>
                </a:solidFill>
                <a:latin typeface="Verdana"/>
                <a:ea typeface="Verdana"/>
                <a:cs typeface="Verdana"/>
                <a:sym typeface="Verdana"/>
              </a:rPr>
              <a:t>2</a:t>
            </a:fld>
            <a:endParaRPr lang="en-US" sz="800" b="0" i="0" u="none" strike="noStrike" cap="none">
              <a:solidFill>
                <a:schemeClr val="lt1"/>
              </a:solidFill>
              <a:latin typeface="Verdana"/>
              <a:ea typeface="Verdana"/>
              <a:cs typeface="Verdana"/>
              <a:sym typeface="Verdana"/>
            </a:endParaRPr>
          </a:p>
        </p:txBody>
      </p:sp>
      <p:sp>
        <p:nvSpPr>
          <p:cNvPr id="277" name="Shape 277"/>
          <p:cNvSpPr txBox="1"/>
          <p:nvPr/>
        </p:nvSpPr>
        <p:spPr>
          <a:xfrm>
            <a:off x="720725" y="6508750"/>
            <a:ext cx="4816474" cy="28733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800" b="0" i="0" u="none" strike="noStrike" cap="none">
                <a:solidFill>
                  <a:schemeClr val="lt1"/>
                </a:solidFill>
                <a:latin typeface="Verdana"/>
                <a:ea typeface="Verdana"/>
                <a:cs typeface="Verdana"/>
                <a:sym typeface="Verdana"/>
              </a:rPr>
              <a:t>| PROFESSIONAL DEVELOMENT FOR HEALTHY EATING | ©2010 YMCA of the USA</a:t>
            </a:r>
          </a:p>
        </p:txBody>
      </p:sp>
      <p:pic>
        <p:nvPicPr>
          <p:cNvPr id="278" name="Shape 278"/>
          <p:cNvPicPr preferRelativeResize="0"/>
          <p:nvPr/>
        </p:nvPicPr>
        <p:blipFill rotWithShape="1">
          <a:blip r:embed="rId3">
            <a:alphaModFix/>
          </a:blip>
          <a:srcRect/>
          <a:stretch/>
        </p:blipFill>
        <p:spPr>
          <a:xfrm>
            <a:off x="412750" y="5280025"/>
            <a:ext cx="1487488" cy="113506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Shape 528"/>
          <p:cNvSpPr txBox="1">
            <a:spLocks noGrp="1"/>
          </p:cNvSpPr>
          <p:nvPr>
            <p:ph type="sldNum" idx="12"/>
          </p:nvPr>
        </p:nvSpPr>
        <p:spPr>
          <a:xfrm>
            <a:off x="350837" y="6356350"/>
            <a:ext cx="409575" cy="2174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b="0" i="0" u="none" strike="noStrike" cap="none">
                <a:solidFill>
                  <a:schemeClr val="lt2"/>
                </a:solidFill>
                <a:latin typeface="Verdana"/>
                <a:ea typeface="Verdana"/>
                <a:cs typeface="Verdana"/>
                <a:sym typeface="Verdana"/>
              </a:rPr>
              <a:t>20</a:t>
            </a:fld>
            <a:endParaRPr lang="en-US" sz="800" b="0" i="0" u="none" strike="noStrike" cap="none">
              <a:solidFill>
                <a:schemeClr val="lt2"/>
              </a:solidFill>
              <a:latin typeface="Verdana"/>
              <a:ea typeface="Verdana"/>
              <a:cs typeface="Verdana"/>
              <a:sym typeface="Verdana"/>
            </a:endParaRPr>
          </a:p>
        </p:txBody>
      </p:sp>
      <p:sp>
        <p:nvSpPr>
          <p:cNvPr id="529" name="Shape 529"/>
          <p:cNvSpPr txBox="1">
            <a:spLocks noGrp="1"/>
          </p:cNvSpPr>
          <p:nvPr>
            <p:ph type="ftr" idx="11"/>
          </p:nvPr>
        </p:nvSpPr>
        <p:spPr>
          <a:xfrm>
            <a:off x="568325" y="6356350"/>
            <a:ext cx="4816474" cy="28733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800" b="0" i="0" u="none" strike="noStrike" cap="none">
                <a:solidFill>
                  <a:schemeClr val="dk1"/>
                </a:solidFill>
                <a:latin typeface="Verdana"/>
                <a:ea typeface="Verdana"/>
                <a:cs typeface="Verdana"/>
                <a:sym typeface="Verdana"/>
              </a:rPr>
              <a:t>| </a:t>
            </a:r>
            <a:r>
              <a:rPr lang="en-US" sz="800" b="0" i="0" u="none" strike="noStrike" cap="none">
                <a:solidFill>
                  <a:schemeClr val="lt2"/>
                </a:solidFill>
                <a:latin typeface="Verdana"/>
                <a:ea typeface="Verdana"/>
                <a:cs typeface="Verdana"/>
                <a:sym typeface="Verdana"/>
              </a:rPr>
              <a:t>PROFESSIONAL DEVELOMENT FOR HEALTHY EATING </a:t>
            </a:r>
            <a:r>
              <a:rPr lang="en-US" sz="800" b="0" i="0" u="none" strike="noStrike" cap="none">
                <a:solidFill>
                  <a:schemeClr val="dk1"/>
                </a:solidFill>
                <a:latin typeface="Verdana"/>
                <a:ea typeface="Verdana"/>
                <a:cs typeface="Verdana"/>
                <a:sym typeface="Verdana"/>
              </a:rPr>
              <a:t>| </a:t>
            </a:r>
            <a:r>
              <a:rPr lang="en-US" sz="800" b="0" i="0" u="none" strike="noStrike" cap="none">
                <a:solidFill>
                  <a:schemeClr val="lt2"/>
                </a:solidFill>
                <a:latin typeface="Verdana"/>
                <a:ea typeface="Verdana"/>
                <a:cs typeface="Verdana"/>
                <a:sym typeface="Verdana"/>
              </a:rPr>
              <a:t>©2010 YMCA of the USA</a:t>
            </a:r>
          </a:p>
        </p:txBody>
      </p:sp>
      <p:sp>
        <p:nvSpPr>
          <p:cNvPr id="530" name="Shape 530"/>
          <p:cNvSpPr txBox="1">
            <a:spLocks noGrp="1"/>
          </p:cNvSpPr>
          <p:nvPr>
            <p:ph type="title"/>
          </p:nvPr>
        </p:nvSpPr>
        <p:spPr>
          <a:xfrm>
            <a:off x="328612" y="328612"/>
            <a:ext cx="8374061" cy="8445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600" b="1" i="0" u="none" strike="noStrike" cap="none">
                <a:solidFill>
                  <a:schemeClr val="folHlink"/>
                </a:solidFill>
                <a:latin typeface="Verdana"/>
                <a:ea typeface="Verdana"/>
                <a:cs typeface="Verdana"/>
                <a:sym typeface="Verdana"/>
              </a:rPr>
              <a:t>WHOLE GRAINS – WIC</a:t>
            </a:r>
            <a:br>
              <a:rPr lang="en-US" sz="2600" b="1" i="0" u="none" strike="noStrike" cap="none">
                <a:solidFill>
                  <a:schemeClr val="folHlink"/>
                </a:solidFill>
                <a:latin typeface="Verdana"/>
                <a:ea typeface="Verdana"/>
                <a:cs typeface="Verdana"/>
                <a:sym typeface="Verdana"/>
              </a:rPr>
            </a:br>
            <a:endParaRPr lang="en-US" sz="2600" b="1" i="0" u="none" strike="noStrike" cap="none">
              <a:solidFill>
                <a:schemeClr val="folHlink"/>
              </a:solidFill>
              <a:latin typeface="Verdana"/>
              <a:ea typeface="Verdana"/>
              <a:cs typeface="Verdana"/>
              <a:sym typeface="Verdana"/>
            </a:endParaRPr>
          </a:p>
        </p:txBody>
      </p:sp>
      <p:sp>
        <p:nvSpPr>
          <p:cNvPr id="531" name="Shape 531"/>
          <p:cNvSpPr txBox="1">
            <a:spLocks noGrp="1"/>
          </p:cNvSpPr>
          <p:nvPr>
            <p:ph type="body" idx="1"/>
          </p:nvPr>
        </p:nvSpPr>
        <p:spPr>
          <a:xfrm>
            <a:off x="354012" y="1739900"/>
            <a:ext cx="8339137" cy="4375149"/>
          </a:xfrm>
          <a:prstGeom prst="rect">
            <a:avLst/>
          </a:prstGeom>
          <a:noFill/>
          <a:ln>
            <a:noFill/>
          </a:ln>
        </p:spPr>
        <p:txBody>
          <a:bodyPr lIns="91425" tIns="45700" rIns="91425" bIns="45700" anchor="t" anchorCtr="0">
            <a:noAutofit/>
          </a:bodyPr>
          <a:lstStyle/>
          <a:p>
            <a:pPr marL="1588" marR="0" lvl="1" indent="-1588" algn="l" rtl="0">
              <a:spcBef>
                <a:spcPts val="0"/>
              </a:spcBef>
              <a:spcAft>
                <a:spcPts val="0"/>
              </a:spcAft>
              <a:buClr>
                <a:schemeClr val="lt2"/>
              </a:buClr>
              <a:buSzPct val="25000"/>
              <a:buFont typeface="Verdana"/>
              <a:buNone/>
            </a:pPr>
            <a:endParaRPr sz="1800" b="0" i="0" u="none" strike="noStrike" cap="none">
              <a:solidFill>
                <a:schemeClr val="lt2"/>
              </a:solidFill>
              <a:latin typeface="Verdana"/>
              <a:ea typeface="Verdana"/>
              <a:cs typeface="Verdana"/>
              <a:sym typeface="Verdana"/>
            </a:endParaRPr>
          </a:p>
          <a:p>
            <a:pPr marL="342900" marR="0" lvl="0" indent="-342900" algn="l" rtl="0">
              <a:spcBef>
                <a:spcPts val="900"/>
              </a:spcBef>
              <a:spcAft>
                <a:spcPts val="0"/>
              </a:spcAft>
              <a:buSzPct val="25000"/>
              <a:buNone/>
            </a:pPr>
            <a:endParaRPr sz="1800" b="0" i="0" u="none" strike="noStrike" cap="none">
              <a:solidFill>
                <a:schemeClr val="lt2"/>
              </a:solidFill>
              <a:latin typeface="Verdana"/>
              <a:ea typeface="Verdana"/>
              <a:cs typeface="Verdana"/>
              <a:sym typeface="Verdana"/>
            </a:endParaRPr>
          </a:p>
        </p:txBody>
      </p:sp>
      <p:pic>
        <p:nvPicPr>
          <p:cNvPr id="532" name="Shape 532"/>
          <p:cNvPicPr preferRelativeResize="0"/>
          <p:nvPr/>
        </p:nvPicPr>
        <p:blipFill rotWithShape="1">
          <a:blip r:embed="rId3">
            <a:alphaModFix/>
          </a:blip>
          <a:srcRect l="35359" t="14999" r="37279" b="7599"/>
          <a:stretch/>
        </p:blipFill>
        <p:spPr>
          <a:xfrm>
            <a:off x="3228055" y="952916"/>
            <a:ext cx="2343500" cy="5269641"/>
          </a:xfrm>
          <a:prstGeom prst="roundRect">
            <a:avLst>
              <a:gd name="adj" fmla="val 8594"/>
            </a:avLst>
          </a:prstGeom>
          <a:solidFill>
            <a:srgbClr val="ECECEC"/>
          </a:solidFill>
          <a:ln>
            <a:noFill/>
          </a:ln>
        </p:spPr>
      </p:pic>
      <p:pic>
        <p:nvPicPr>
          <p:cNvPr id="533" name="Shape 533"/>
          <p:cNvPicPr preferRelativeResize="0"/>
          <p:nvPr/>
        </p:nvPicPr>
        <p:blipFill rotWithShape="1">
          <a:blip r:embed="rId4">
            <a:alphaModFix/>
          </a:blip>
          <a:srcRect l="19679" t="8200" r="17920" b="4800"/>
          <a:stretch/>
        </p:blipFill>
        <p:spPr>
          <a:xfrm>
            <a:off x="5910951" y="952916"/>
            <a:ext cx="2427510" cy="2707607"/>
          </a:xfrm>
          <a:prstGeom prst="roundRect">
            <a:avLst>
              <a:gd name="adj" fmla="val 8594"/>
            </a:avLst>
          </a:prstGeom>
          <a:solidFill>
            <a:srgbClr val="ECECEC"/>
          </a:solidFill>
          <a:ln>
            <a:noFill/>
          </a:ln>
        </p:spPr>
      </p:pic>
      <p:pic>
        <p:nvPicPr>
          <p:cNvPr id="534" name="Shape 534"/>
          <p:cNvPicPr preferRelativeResize="0"/>
          <p:nvPr/>
        </p:nvPicPr>
        <p:blipFill rotWithShape="1">
          <a:blip r:embed="rId5">
            <a:alphaModFix/>
          </a:blip>
          <a:srcRect l="20428" t="8881" r="18412" b="6347"/>
          <a:stretch/>
        </p:blipFill>
        <p:spPr>
          <a:xfrm>
            <a:off x="471262" y="952916"/>
            <a:ext cx="2579914" cy="2854969"/>
          </a:xfrm>
          <a:prstGeom prst="roundRect">
            <a:avLst>
              <a:gd name="adj" fmla="val 8594"/>
            </a:avLst>
          </a:prstGeom>
          <a:solidFill>
            <a:srgbClr val="ECECEC"/>
          </a:solidFill>
          <a:ln>
            <a:noFill/>
          </a:ln>
        </p:spPr>
      </p:pic>
      <p:pic>
        <p:nvPicPr>
          <p:cNvPr id="535" name="Shape 535"/>
          <p:cNvPicPr preferRelativeResize="0"/>
          <p:nvPr/>
        </p:nvPicPr>
        <p:blipFill rotWithShape="1">
          <a:blip r:embed="rId6">
            <a:alphaModFix/>
          </a:blip>
          <a:srcRect l="19679" t="8800" r="17920" b="4600"/>
          <a:stretch/>
        </p:blipFill>
        <p:spPr>
          <a:xfrm>
            <a:off x="5910950" y="3527398"/>
            <a:ext cx="2427510" cy="2695159"/>
          </a:xfrm>
          <a:prstGeom prst="roundRect">
            <a:avLst>
              <a:gd name="adj" fmla="val 8594"/>
            </a:avLst>
          </a:prstGeom>
          <a:solidFill>
            <a:srgbClr val="ECECEC"/>
          </a:solidFill>
          <a:ln>
            <a:noFill/>
          </a:ln>
        </p:spPr>
      </p:pic>
      <p:pic>
        <p:nvPicPr>
          <p:cNvPr id="536" name="Shape 536" descr="Related image"/>
          <p:cNvPicPr preferRelativeResize="0"/>
          <p:nvPr/>
        </p:nvPicPr>
        <p:blipFill rotWithShape="1">
          <a:blip r:embed="rId7">
            <a:alphaModFix/>
          </a:blip>
          <a:srcRect/>
          <a:stretch/>
        </p:blipFill>
        <p:spPr>
          <a:xfrm>
            <a:off x="471262" y="4501719"/>
            <a:ext cx="2475357" cy="172083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Shape 542"/>
          <p:cNvSpPr txBox="1">
            <a:spLocks noGrp="1"/>
          </p:cNvSpPr>
          <p:nvPr>
            <p:ph type="body" idx="1"/>
          </p:nvPr>
        </p:nvSpPr>
        <p:spPr>
          <a:xfrm>
            <a:off x="533400" y="1295400"/>
            <a:ext cx="8229600" cy="4876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1" i="0" u="none" strike="noStrike" cap="none">
                <a:solidFill>
                  <a:schemeClr val="lt2"/>
                </a:solidFill>
                <a:latin typeface="Verdana"/>
                <a:ea typeface="Verdana"/>
                <a:cs typeface="Verdana"/>
                <a:sym typeface="Verdana"/>
              </a:rPr>
              <a:t>Tips:</a:t>
            </a:r>
          </a:p>
          <a:p>
            <a:pPr marL="342900" marR="0" lvl="0" indent="-342900" algn="l" rtl="0">
              <a:spcBef>
                <a:spcPts val="900"/>
              </a:spcBef>
              <a:spcAft>
                <a:spcPts val="0"/>
              </a:spcAft>
              <a:buClr>
                <a:schemeClr val="lt2"/>
              </a:buClr>
              <a:buSzPct val="100000"/>
              <a:buFont typeface="Verdana"/>
              <a:buAutoNum type="arabicPeriod"/>
            </a:pPr>
            <a:r>
              <a:rPr lang="en-US" sz="1800" b="0" i="0" u="none" strike="noStrike" cap="none">
                <a:solidFill>
                  <a:schemeClr val="lt2"/>
                </a:solidFill>
                <a:latin typeface="Verdana"/>
                <a:ea typeface="Verdana"/>
                <a:cs typeface="Verdana"/>
                <a:sym typeface="Verdana"/>
              </a:rPr>
              <a:t>Any non-whole grain rich grains must include the word “enriched”</a:t>
            </a:r>
          </a:p>
          <a:p>
            <a:pPr marL="693738" marR="0" lvl="2" indent="-236537" algn="l" rtl="0">
              <a:spcBef>
                <a:spcPts val="450"/>
              </a:spcBef>
              <a:spcAft>
                <a:spcPts val="0"/>
              </a:spcAft>
              <a:buClr>
                <a:schemeClr val="lt2"/>
              </a:buClr>
              <a:buSzPct val="100000"/>
              <a:buFont typeface="Verdana"/>
              <a:buChar char="−"/>
            </a:pPr>
            <a:r>
              <a:rPr lang="en-US" sz="1800" b="0" i="0" u="none" strike="noStrike" cap="none">
                <a:solidFill>
                  <a:schemeClr val="lt2"/>
                </a:solidFill>
                <a:latin typeface="Verdana"/>
                <a:ea typeface="Verdana"/>
                <a:cs typeface="Verdana"/>
                <a:sym typeface="Verdana"/>
              </a:rPr>
              <a:t>Ex: Enriched wheat flour</a:t>
            </a:r>
          </a:p>
          <a:p>
            <a:pPr marL="342900" marR="0" lvl="0" indent="-342900" algn="l" rtl="0">
              <a:spcBef>
                <a:spcPts val="900"/>
              </a:spcBef>
              <a:spcAft>
                <a:spcPts val="0"/>
              </a:spcAft>
              <a:buClr>
                <a:schemeClr val="lt2"/>
              </a:buClr>
              <a:buSzPct val="100000"/>
              <a:buFont typeface="Verdana"/>
              <a:buAutoNum type="arabicPeriod"/>
            </a:pPr>
            <a:r>
              <a:rPr lang="en-US" sz="1800" b="0" i="0" u="none" strike="noStrike" cap="none">
                <a:solidFill>
                  <a:schemeClr val="lt2"/>
                </a:solidFill>
                <a:latin typeface="Verdana"/>
                <a:ea typeface="Verdana"/>
                <a:cs typeface="Verdana"/>
                <a:sym typeface="Verdana"/>
              </a:rPr>
              <a:t>Ignore the word wheat gluten</a:t>
            </a:r>
          </a:p>
          <a:p>
            <a:pPr marL="693738" marR="0" lvl="2" indent="-236537" algn="l" rtl="0">
              <a:spcBef>
                <a:spcPts val="450"/>
              </a:spcBef>
              <a:spcAft>
                <a:spcPts val="0"/>
              </a:spcAft>
              <a:buClr>
                <a:schemeClr val="lt2"/>
              </a:buClr>
              <a:buSzPct val="100000"/>
              <a:buFont typeface="Verdana"/>
              <a:buChar char="−"/>
            </a:pPr>
            <a:r>
              <a:rPr lang="en-US" sz="1800" b="0" i="0" u="none" strike="noStrike" cap="none">
                <a:solidFill>
                  <a:schemeClr val="lt2"/>
                </a:solidFill>
                <a:latin typeface="Verdana"/>
                <a:ea typeface="Verdana"/>
                <a:cs typeface="Verdana"/>
                <a:sym typeface="Verdana"/>
              </a:rPr>
              <a:t>It is not a grain, so we don’t have to look at it.</a:t>
            </a:r>
          </a:p>
          <a:p>
            <a:pPr marL="342900" marR="0" lvl="0" indent="-342900" algn="l" rtl="0">
              <a:spcBef>
                <a:spcPts val="900"/>
              </a:spcBef>
              <a:spcAft>
                <a:spcPts val="0"/>
              </a:spcAft>
              <a:buClr>
                <a:schemeClr val="lt2"/>
              </a:buClr>
              <a:buSzPct val="100000"/>
              <a:buFont typeface="Verdana"/>
              <a:buAutoNum type="arabicPeriod"/>
            </a:pPr>
            <a:r>
              <a:rPr lang="en-US" sz="1800" b="0" i="0" u="none" strike="noStrike" cap="none">
                <a:solidFill>
                  <a:schemeClr val="lt2"/>
                </a:solidFill>
                <a:latin typeface="Verdana"/>
                <a:ea typeface="Verdana"/>
                <a:cs typeface="Verdana"/>
                <a:sym typeface="Verdana"/>
              </a:rPr>
              <a:t>Ignore bran and germ</a:t>
            </a:r>
          </a:p>
          <a:p>
            <a:pPr marL="693738" marR="0" lvl="2" indent="-236537" algn="l" rtl="0">
              <a:spcBef>
                <a:spcPts val="450"/>
              </a:spcBef>
              <a:spcAft>
                <a:spcPts val="0"/>
              </a:spcAft>
              <a:buClr>
                <a:schemeClr val="lt2"/>
              </a:buClr>
              <a:buSzPct val="100000"/>
              <a:buFont typeface="Verdana"/>
              <a:buChar char="−"/>
            </a:pPr>
            <a:r>
              <a:rPr lang="en-US" sz="1800" b="0" i="0" u="none" strike="noStrike" cap="none">
                <a:solidFill>
                  <a:schemeClr val="lt2"/>
                </a:solidFill>
                <a:latin typeface="Verdana"/>
                <a:ea typeface="Verdana"/>
                <a:cs typeface="Verdana"/>
                <a:sym typeface="Verdana"/>
              </a:rPr>
              <a:t>Unless one of these is the first ingredient, in which case the product is not a grain product</a:t>
            </a:r>
          </a:p>
          <a:p>
            <a:pPr marL="342900" marR="0" lvl="0" indent="-342900" algn="l" rtl="0">
              <a:spcBef>
                <a:spcPts val="900"/>
              </a:spcBef>
              <a:spcAft>
                <a:spcPts val="0"/>
              </a:spcAft>
              <a:buClr>
                <a:schemeClr val="lt2"/>
              </a:buClr>
              <a:buSzPct val="100000"/>
              <a:buFont typeface="Verdana"/>
              <a:buAutoNum type="arabicPeriod"/>
            </a:pPr>
            <a:r>
              <a:rPr lang="en-US" sz="1800" b="0" i="0" u="none" strike="noStrike" cap="none">
                <a:solidFill>
                  <a:schemeClr val="lt2"/>
                </a:solidFill>
                <a:latin typeface="Verdana"/>
                <a:ea typeface="Verdana"/>
                <a:cs typeface="Verdana"/>
                <a:sym typeface="Verdana"/>
              </a:rPr>
              <a:t>Ignore everything listed as less than 2% of the product</a:t>
            </a:r>
          </a:p>
        </p:txBody>
      </p:sp>
      <p:sp>
        <p:nvSpPr>
          <p:cNvPr id="543" name="Shape 543"/>
          <p:cNvSpPr txBox="1">
            <a:spLocks noGrp="1"/>
          </p:cNvSpPr>
          <p:nvPr>
            <p:ph type="title"/>
          </p:nvPr>
        </p:nvSpPr>
        <p:spPr>
          <a:xfrm>
            <a:off x="328612" y="328612"/>
            <a:ext cx="8374061" cy="8445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600" b="1" i="0" u="none" strike="noStrike" cap="none">
                <a:solidFill>
                  <a:schemeClr val="folHlink"/>
                </a:solidFill>
                <a:latin typeface="Verdana"/>
                <a:ea typeface="Verdana"/>
                <a:cs typeface="Verdana"/>
                <a:sym typeface="Verdana"/>
              </a:rPr>
              <a:t>WHOLE GRAINS – LABEL READING</a:t>
            </a:r>
            <a:br>
              <a:rPr lang="en-US" sz="2600" b="1" i="0" u="none" strike="noStrike" cap="none">
                <a:solidFill>
                  <a:schemeClr val="folHlink"/>
                </a:solidFill>
                <a:latin typeface="Verdana"/>
                <a:ea typeface="Verdana"/>
                <a:cs typeface="Verdana"/>
                <a:sym typeface="Verdana"/>
              </a:rPr>
            </a:br>
            <a:r>
              <a:rPr lang="en-US" sz="2600" b="1" i="0" u="none" strike="noStrike" cap="none">
                <a:solidFill>
                  <a:schemeClr val="folHlink"/>
                </a:solidFill>
                <a:latin typeface="Verdana"/>
                <a:ea typeface="Verdana"/>
                <a:cs typeface="Verdana"/>
                <a:sym typeface="Verdana"/>
              </a:rPr>
              <a:t/>
            </a:r>
            <a:br>
              <a:rPr lang="en-US" sz="2600" b="1" i="0" u="none" strike="noStrike" cap="none">
                <a:solidFill>
                  <a:schemeClr val="folHlink"/>
                </a:solidFill>
                <a:latin typeface="Verdana"/>
                <a:ea typeface="Verdana"/>
                <a:cs typeface="Verdana"/>
                <a:sym typeface="Verdana"/>
              </a:rPr>
            </a:br>
            <a:endParaRPr lang="en-US" sz="2600" b="1" i="0" u="none" strike="noStrike" cap="none">
              <a:solidFill>
                <a:schemeClr val="folHlink"/>
              </a:solidFill>
              <a:latin typeface="Verdana"/>
              <a:ea typeface="Verdana"/>
              <a:cs typeface="Verdana"/>
              <a:sym typeface="Verdana"/>
            </a:endParaRPr>
          </a:p>
        </p:txBody>
      </p:sp>
      <p:sp>
        <p:nvSpPr>
          <p:cNvPr id="544" name="Shape 544"/>
          <p:cNvSpPr txBox="1">
            <a:spLocks noGrp="1"/>
          </p:cNvSpPr>
          <p:nvPr>
            <p:ph type="sldNum" idx="12"/>
          </p:nvPr>
        </p:nvSpPr>
        <p:spPr>
          <a:xfrm>
            <a:off x="350837" y="6356350"/>
            <a:ext cx="409575" cy="2174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b="0" i="0" u="none" strike="noStrike" cap="none">
                <a:solidFill>
                  <a:schemeClr val="lt2"/>
                </a:solidFill>
                <a:latin typeface="Verdana"/>
                <a:ea typeface="Verdana"/>
                <a:cs typeface="Verdana"/>
                <a:sym typeface="Verdana"/>
              </a:rPr>
              <a:t>21</a:t>
            </a:fld>
            <a:endParaRPr lang="en-US" sz="800" b="0" i="0" u="none" strike="noStrike" cap="none">
              <a:solidFill>
                <a:schemeClr val="lt2"/>
              </a:solidFill>
              <a:latin typeface="Verdana"/>
              <a:ea typeface="Verdana"/>
              <a:cs typeface="Verdana"/>
              <a:sym typeface="Verdana"/>
            </a:endParaRPr>
          </a:p>
        </p:txBody>
      </p:sp>
      <p:sp>
        <p:nvSpPr>
          <p:cNvPr id="545" name="Shape 545"/>
          <p:cNvSpPr txBox="1">
            <a:spLocks noGrp="1"/>
          </p:cNvSpPr>
          <p:nvPr>
            <p:ph type="ftr" idx="11"/>
          </p:nvPr>
        </p:nvSpPr>
        <p:spPr>
          <a:xfrm>
            <a:off x="568325" y="6356350"/>
            <a:ext cx="4816474" cy="28733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800" b="0" i="0" u="none" strike="noStrike" cap="none">
                <a:solidFill>
                  <a:schemeClr val="dk1"/>
                </a:solidFill>
                <a:latin typeface="Verdana"/>
                <a:ea typeface="Verdana"/>
                <a:cs typeface="Verdana"/>
                <a:sym typeface="Verdana"/>
              </a:rPr>
              <a:t>| </a:t>
            </a:r>
            <a:r>
              <a:rPr lang="en-US" sz="800" b="0" i="0" u="none" strike="noStrike" cap="none">
                <a:solidFill>
                  <a:schemeClr val="lt2"/>
                </a:solidFill>
                <a:latin typeface="Verdana"/>
                <a:ea typeface="Verdana"/>
                <a:cs typeface="Verdana"/>
                <a:sym typeface="Verdana"/>
              </a:rPr>
              <a:t>PROFESSIONAL DEVELOMENT FOR HEALTHY EATING </a:t>
            </a:r>
            <a:r>
              <a:rPr lang="en-US" sz="800" b="0" i="0" u="none" strike="noStrike" cap="none">
                <a:solidFill>
                  <a:schemeClr val="dk1"/>
                </a:solidFill>
                <a:latin typeface="Verdana"/>
                <a:ea typeface="Verdana"/>
                <a:cs typeface="Verdana"/>
                <a:sym typeface="Verdana"/>
              </a:rPr>
              <a:t>| </a:t>
            </a:r>
            <a:r>
              <a:rPr lang="en-US" sz="800" b="0" i="0" u="none" strike="noStrike" cap="none">
                <a:solidFill>
                  <a:schemeClr val="lt2"/>
                </a:solidFill>
                <a:latin typeface="Verdana"/>
                <a:ea typeface="Verdana"/>
                <a:cs typeface="Verdana"/>
                <a:sym typeface="Verdana"/>
              </a:rPr>
              <a:t>©2010 YMCA of the USA</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pic>
        <p:nvPicPr>
          <p:cNvPr id="551" name="Shape 551"/>
          <p:cNvPicPr preferRelativeResize="0"/>
          <p:nvPr/>
        </p:nvPicPr>
        <p:blipFill rotWithShape="1">
          <a:blip r:embed="rId3">
            <a:alphaModFix/>
          </a:blip>
          <a:srcRect l="2557" t="26667" r="1723" b="31110"/>
          <a:stretch/>
        </p:blipFill>
        <p:spPr>
          <a:xfrm>
            <a:off x="304800" y="2320176"/>
            <a:ext cx="8505568" cy="2813931"/>
          </a:xfrm>
          <a:prstGeom prst="roundRect">
            <a:avLst>
              <a:gd name="adj" fmla="val 8594"/>
            </a:avLst>
          </a:prstGeom>
          <a:solidFill>
            <a:srgbClr val="ECECEC"/>
          </a:solidFill>
          <a:ln>
            <a:noFill/>
          </a:ln>
        </p:spPr>
      </p:pic>
      <p:sp>
        <p:nvSpPr>
          <p:cNvPr id="552" name="Shape 552"/>
          <p:cNvSpPr/>
          <p:nvPr/>
        </p:nvSpPr>
        <p:spPr>
          <a:xfrm>
            <a:off x="304800" y="4175125"/>
            <a:ext cx="8505824" cy="577850"/>
          </a:xfrm>
          <a:prstGeom prst="rect">
            <a:avLst/>
          </a:prstGeom>
          <a:noFill/>
          <a:ln w="57150" cap="flat" cmpd="sng">
            <a:solidFill>
              <a:srgbClr val="C0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Verdana"/>
              <a:ea typeface="Verdana"/>
              <a:cs typeface="Verdana"/>
              <a:sym typeface="Verdana"/>
            </a:endParaRPr>
          </a:p>
        </p:txBody>
      </p:sp>
      <p:sp>
        <p:nvSpPr>
          <p:cNvPr id="553" name="Shape 553"/>
          <p:cNvSpPr/>
          <p:nvPr/>
        </p:nvSpPr>
        <p:spPr>
          <a:xfrm>
            <a:off x="1405845" y="4185330"/>
            <a:ext cx="1185862" cy="234949"/>
          </a:xfrm>
          <a:prstGeom prst="ellipse">
            <a:avLst/>
          </a:prstGeom>
          <a:noFill/>
          <a:ln w="57150" cap="flat" cmpd="sng">
            <a:solidFill>
              <a:srgbClr val="C0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Verdana"/>
              <a:ea typeface="Verdana"/>
              <a:cs typeface="Verdana"/>
              <a:sym typeface="Verdana"/>
            </a:endParaRPr>
          </a:p>
        </p:txBody>
      </p:sp>
      <p:sp>
        <p:nvSpPr>
          <p:cNvPr id="554" name="Shape 554"/>
          <p:cNvSpPr/>
          <p:nvPr/>
        </p:nvSpPr>
        <p:spPr>
          <a:xfrm>
            <a:off x="2591707" y="4179887"/>
            <a:ext cx="1202418" cy="312737"/>
          </a:xfrm>
          <a:prstGeom prst="ellipse">
            <a:avLst/>
          </a:prstGeom>
          <a:noFill/>
          <a:ln w="57150" cap="flat" cmpd="sng">
            <a:solidFill>
              <a:srgbClr val="C0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Verdana"/>
              <a:ea typeface="Verdana"/>
              <a:cs typeface="Verdana"/>
              <a:sym typeface="Verdana"/>
            </a:endParaRPr>
          </a:p>
        </p:txBody>
      </p:sp>
      <p:cxnSp>
        <p:nvCxnSpPr>
          <p:cNvPr id="555" name="Shape 555"/>
          <p:cNvCxnSpPr/>
          <p:nvPr/>
        </p:nvCxnSpPr>
        <p:spPr>
          <a:xfrm>
            <a:off x="3794125" y="4336255"/>
            <a:ext cx="5016500" cy="127794"/>
          </a:xfrm>
          <a:prstGeom prst="straightConnector1">
            <a:avLst/>
          </a:prstGeom>
          <a:noFill/>
          <a:ln w="57150" cap="flat" cmpd="sng">
            <a:solidFill>
              <a:srgbClr val="C00000"/>
            </a:solidFill>
            <a:prstDash val="solid"/>
            <a:round/>
            <a:headEnd type="none" w="med" len="med"/>
            <a:tailEnd type="none" w="med" len="med"/>
          </a:ln>
        </p:spPr>
      </p:cxnSp>
      <p:cxnSp>
        <p:nvCxnSpPr>
          <p:cNvPr id="556" name="Shape 556"/>
          <p:cNvCxnSpPr/>
          <p:nvPr/>
        </p:nvCxnSpPr>
        <p:spPr>
          <a:xfrm>
            <a:off x="630237" y="4368800"/>
            <a:ext cx="8180387" cy="247649"/>
          </a:xfrm>
          <a:prstGeom prst="straightConnector1">
            <a:avLst/>
          </a:prstGeom>
          <a:noFill/>
          <a:ln w="57150" cap="flat" cmpd="sng">
            <a:solidFill>
              <a:srgbClr val="C00000"/>
            </a:solidFill>
            <a:prstDash val="solid"/>
            <a:round/>
            <a:headEnd type="none" w="med" len="med"/>
            <a:tailEnd type="none" w="med" len="med"/>
          </a:ln>
        </p:spPr>
      </p:cxnSp>
      <p:sp>
        <p:nvSpPr>
          <p:cNvPr id="557" name="Shape 557"/>
          <p:cNvSpPr txBox="1">
            <a:spLocks noGrp="1"/>
          </p:cNvSpPr>
          <p:nvPr>
            <p:ph type="title"/>
          </p:nvPr>
        </p:nvSpPr>
        <p:spPr>
          <a:xfrm>
            <a:off x="328612" y="328612"/>
            <a:ext cx="8374061" cy="8445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600" b="1" i="0" u="none" strike="noStrike" cap="none">
                <a:solidFill>
                  <a:schemeClr val="folHlink"/>
                </a:solidFill>
                <a:latin typeface="Verdana"/>
                <a:ea typeface="Verdana"/>
                <a:cs typeface="Verdana"/>
                <a:sym typeface="Verdana"/>
              </a:rPr>
              <a:t>WHOLE GRAINS – LABEL READING</a:t>
            </a:r>
            <a:br>
              <a:rPr lang="en-US" sz="2600" b="1" i="0" u="none" strike="noStrike" cap="none">
                <a:solidFill>
                  <a:schemeClr val="folHlink"/>
                </a:solidFill>
                <a:latin typeface="Verdana"/>
                <a:ea typeface="Verdana"/>
                <a:cs typeface="Verdana"/>
                <a:sym typeface="Verdana"/>
              </a:rPr>
            </a:br>
            <a:r>
              <a:rPr lang="en-US" sz="2600" b="1" i="0" u="none" strike="noStrike" cap="none">
                <a:solidFill>
                  <a:schemeClr val="folHlink"/>
                </a:solidFill>
                <a:latin typeface="Verdana"/>
                <a:ea typeface="Verdana"/>
                <a:cs typeface="Verdana"/>
                <a:sym typeface="Verdana"/>
              </a:rPr>
              <a:t/>
            </a:r>
            <a:br>
              <a:rPr lang="en-US" sz="2600" b="1" i="0" u="none" strike="noStrike" cap="none">
                <a:solidFill>
                  <a:schemeClr val="folHlink"/>
                </a:solidFill>
                <a:latin typeface="Verdana"/>
                <a:ea typeface="Verdana"/>
                <a:cs typeface="Verdana"/>
                <a:sym typeface="Verdana"/>
              </a:rPr>
            </a:br>
            <a:endParaRPr lang="en-US" sz="2600" b="1" i="0" u="none" strike="noStrike" cap="none">
              <a:solidFill>
                <a:schemeClr val="folHlink"/>
              </a:solidFill>
              <a:latin typeface="Verdana"/>
              <a:ea typeface="Verdana"/>
              <a:cs typeface="Verdana"/>
              <a:sym typeface="Verdana"/>
            </a:endParaRPr>
          </a:p>
        </p:txBody>
      </p:sp>
      <p:sp>
        <p:nvSpPr>
          <p:cNvPr id="558" name="Shape 558"/>
          <p:cNvSpPr txBox="1">
            <a:spLocks noGrp="1"/>
          </p:cNvSpPr>
          <p:nvPr>
            <p:ph type="sldNum" idx="12"/>
          </p:nvPr>
        </p:nvSpPr>
        <p:spPr>
          <a:xfrm>
            <a:off x="350837" y="6356350"/>
            <a:ext cx="409575" cy="2174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b="0" i="0" u="none" strike="noStrike" cap="none">
                <a:solidFill>
                  <a:schemeClr val="lt2"/>
                </a:solidFill>
                <a:latin typeface="Verdana"/>
                <a:ea typeface="Verdana"/>
                <a:cs typeface="Verdana"/>
                <a:sym typeface="Verdana"/>
              </a:rPr>
              <a:t>22</a:t>
            </a:fld>
            <a:endParaRPr lang="en-US" sz="800" b="0" i="0" u="none" strike="noStrike" cap="none">
              <a:solidFill>
                <a:schemeClr val="lt2"/>
              </a:solidFill>
              <a:latin typeface="Verdana"/>
              <a:ea typeface="Verdana"/>
              <a:cs typeface="Verdana"/>
              <a:sym typeface="Verdana"/>
            </a:endParaRPr>
          </a:p>
        </p:txBody>
      </p:sp>
      <p:sp>
        <p:nvSpPr>
          <p:cNvPr id="559" name="Shape 559"/>
          <p:cNvSpPr txBox="1">
            <a:spLocks noGrp="1"/>
          </p:cNvSpPr>
          <p:nvPr>
            <p:ph type="ftr" idx="11"/>
          </p:nvPr>
        </p:nvSpPr>
        <p:spPr>
          <a:xfrm>
            <a:off x="568325" y="6356350"/>
            <a:ext cx="4816474" cy="28733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800" b="0" i="0" u="none" strike="noStrike" cap="none">
                <a:solidFill>
                  <a:schemeClr val="dk1"/>
                </a:solidFill>
                <a:latin typeface="Verdana"/>
                <a:ea typeface="Verdana"/>
                <a:cs typeface="Verdana"/>
                <a:sym typeface="Verdana"/>
              </a:rPr>
              <a:t>| </a:t>
            </a:r>
            <a:r>
              <a:rPr lang="en-US" sz="800" b="0" i="0" u="none" strike="noStrike" cap="none">
                <a:solidFill>
                  <a:schemeClr val="lt2"/>
                </a:solidFill>
                <a:latin typeface="Verdana"/>
                <a:ea typeface="Verdana"/>
                <a:cs typeface="Verdana"/>
                <a:sym typeface="Verdana"/>
              </a:rPr>
              <a:t>PROFESSIONAL DEVELOMENT FOR HEALTHY EATING </a:t>
            </a:r>
            <a:r>
              <a:rPr lang="en-US" sz="800" b="0" i="0" u="none" strike="noStrike" cap="none">
                <a:solidFill>
                  <a:schemeClr val="dk1"/>
                </a:solidFill>
                <a:latin typeface="Verdana"/>
                <a:ea typeface="Verdana"/>
                <a:cs typeface="Verdana"/>
                <a:sym typeface="Verdana"/>
              </a:rPr>
              <a:t>| </a:t>
            </a:r>
            <a:r>
              <a:rPr lang="en-US" sz="800" b="0" i="0" u="none" strike="noStrike" cap="none">
                <a:solidFill>
                  <a:schemeClr val="lt2"/>
                </a:solidFill>
                <a:latin typeface="Verdana"/>
                <a:ea typeface="Verdana"/>
                <a:cs typeface="Verdana"/>
                <a:sym typeface="Verdana"/>
              </a:rPr>
              <a:t>©2010 YMCA of the USA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2"/>
                                        </p:tgtEl>
                                        <p:attrNameLst>
                                          <p:attrName>style.visibility</p:attrName>
                                        </p:attrNameLst>
                                      </p:cBhvr>
                                      <p:to>
                                        <p:strVal val="visible"/>
                                      </p:to>
                                    </p:set>
                                    <p:animEffect transition="in" filter="fade">
                                      <p:cBhvr>
                                        <p:cTn id="7" dur="2000"/>
                                        <p:tgtEl>
                                          <p:spTgt spid="5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55"/>
                                        </p:tgtEl>
                                        <p:attrNameLst>
                                          <p:attrName>style.visibility</p:attrName>
                                        </p:attrNameLst>
                                      </p:cBhvr>
                                      <p:to>
                                        <p:strVal val="visible"/>
                                      </p:to>
                                    </p:set>
                                    <p:animEffect transition="in" filter="fade">
                                      <p:cBhvr>
                                        <p:cTn id="12" dur="500"/>
                                        <p:tgtEl>
                                          <p:spTgt spid="555"/>
                                        </p:tgtEl>
                                      </p:cBhvr>
                                    </p:animEffect>
                                  </p:childTnLst>
                                </p:cTn>
                              </p:par>
                              <p:par>
                                <p:cTn id="13" presetID="10" presetClass="entr" presetSubtype="0" fill="hold" nodeType="withEffect">
                                  <p:stCondLst>
                                    <p:cond delay="0"/>
                                  </p:stCondLst>
                                  <p:childTnLst>
                                    <p:set>
                                      <p:cBhvr>
                                        <p:cTn id="14" dur="1" fill="hold">
                                          <p:stCondLst>
                                            <p:cond delay="0"/>
                                          </p:stCondLst>
                                        </p:cTn>
                                        <p:tgtEl>
                                          <p:spTgt spid="556"/>
                                        </p:tgtEl>
                                        <p:attrNameLst>
                                          <p:attrName>style.visibility</p:attrName>
                                        </p:attrNameLst>
                                      </p:cBhvr>
                                      <p:to>
                                        <p:strVal val="visible"/>
                                      </p:to>
                                    </p:set>
                                    <p:animEffect transition="in" filter="fade">
                                      <p:cBhvr>
                                        <p:cTn id="15" dur="500"/>
                                        <p:tgtEl>
                                          <p:spTgt spid="55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53"/>
                                        </p:tgtEl>
                                        <p:attrNameLst>
                                          <p:attrName>style.visibility</p:attrName>
                                        </p:attrNameLst>
                                      </p:cBhvr>
                                      <p:to>
                                        <p:strVal val="visible"/>
                                      </p:to>
                                    </p:set>
                                    <p:animEffect transition="in" filter="fade">
                                      <p:cBhvr>
                                        <p:cTn id="20" dur="2000"/>
                                        <p:tgtEl>
                                          <p:spTgt spid="55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54"/>
                                        </p:tgtEl>
                                        <p:attrNameLst>
                                          <p:attrName>style.visibility</p:attrName>
                                        </p:attrNameLst>
                                      </p:cBhvr>
                                      <p:to>
                                        <p:strVal val="visible"/>
                                      </p:to>
                                    </p:set>
                                    <p:animEffect transition="in" filter="fade">
                                      <p:cBhvr>
                                        <p:cTn id="25" dur="2000"/>
                                        <p:tgtEl>
                                          <p:spTgt spid="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Shape 565"/>
          <p:cNvSpPr>
            <a:spLocks noGrp="1"/>
          </p:cNvSpPr>
          <p:nvPr>
            <p:ph type="body" idx="1"/>
          </p:nvPr>
        </p:nvSpPr>
        <p:spPr>
          <a:xfrm>
            <a:off x="4267200" y="1600200"/>
            <a:ext cx="4419599" cy="4343400"/>
          </a:xfrm>
          <a:prstGeom prst="roundRect">
            <a:avLst>
              <a:gd name="adj" fmla="val 16667"/>
            </a:avLst>
          </a:prstGeom>
          <a:solidFill>
            <a:schemeClr val="lt1"/>
          </a:solidFill>
          <a:ln w="25400" cap="flat" cmpd="sng">
            <a:solidFill>
              <a:schemeClr val="dk1"/>
            </a:solidFill>
            <a:prstDash val="solid"/>
            <a:round/>
            <a:headEnd type="none" w="med" len="med"/>
            <a:tailEnd type="none" w="med" len="med"/>
          </a:ln>
        </p:spPr>
        <p:txBody>
          <a:bodyPr lIns="91425" tIns="45700" rIns="91425" bIns="45700" anchor="t" anchorCtr="0">
            <a:noAutofit/>
          </a:bodyPr>
          <a:lstStyle/>
          <a:p>
            <a:pPr marL="0" marR="0" lvl="0" indent="0" algn="just" rtl="0">
              <a:spcBef>
                <a:spcPts val="0"/>
              </a:spcBef>
              <a:spcAft>
                <a:spcPts val="0"/>
              </a:spcAft>
              <a:buSzPct val="25000"/>
              <a:buNone/>
            </a:pPr>
            <a:r>
              <a:rPr lang="en-US" sz="1800" b="1" i="0" u="none" strike="noStrike" cap="none">
                <a:solidFill>
                  <a:schemeClr val="dk1"/>
                </a:solidFill>
                <a:latin typeface="Verdana"/>
                <a:ea typeface="Verdana"/>
                <a:cs typeface="Verdana"/>
                <a:sym typeface="Verdana"/>
              </a:rPr>
              <a:t>Ingredients: </a:t>
            </a:r>
          </a:p>
          <a:p>
            <a:pPr marL="0" marR="0" lvl="0" indent="0" algn="just" rtl="0">
              <a:spcBef>
                <a:spcPts val="900"/>
              </a:spcBef>
              <a:spcAft>
                <a:spcPts val="0"/>
              </a:spcAft>
              <a:buSzPct val="25000"/>
              <a:buNone/>
            </a:pPr>
            <a:r>
              <a:rPr lang="en-US" sz="1800" b="0" i="0" u="none" strike="noStrike" cap="none">
                <a:solidFill>
                  <a:schemeClr val="dk1"/>
                </a:solidFill>
                <a:latin typeface="Verdana"/>
                <a:ea typeface="Verdana"/>
                <a:cs typeface="Verdana"/>
                <a:sym typeface="Verdana"/>
              </a:rPr>
              <a:t>Whole Grain Wheat Flour, Soybean Oil, Sugar, Cornstarch, Malt Syrup (from Corn and Barley), Salt, Invert Sugar, Leavening (Calcium Phosphate and/or Baking Soda), Vegetable Color (Annatto Extract, Turmeric Oleoresin). BHT added to packaging material to preserve freshness.</a:t>
            </a:r>
          </a:p>
          <a:p>
            <a:pPr marL="0" marR="0" lvl="0" indent="0" algn="just" rtl="0">
              <a:spcBef>
                <a:spcPts val="900"/>
              </a:spcBef>
              <a:spcAft>
                <a:spcPts val="0"/>
              </a:spcAft>
              <a:buSzPct val="25000"/>
              <a:buNone/>
            </a:pPr>
            <a:r>
              <a:rPr lang="en-US" sz="1800" b="0" i="0" u="none" strike="noStrike" cap="none">
                <a:solidFill>
                  <a:schemeClr val="dk1"/>
                </a:solidFill>
                <a:latin typeface="Verdana"/>
                <a:ea typeface="Verdana"/>
                <a:cs typeface="Verdana"/>
                <a:sym typeface="Verdana"/>
              </a:rPr>
              <a:t>****Contains: Wheat.****</a:t>
            </a:r>
          </a:p>
        </p:txBody>
      </p:sp>
      <p:sp>
        <p:nvSpPr>
          <p:cNvPr id="566" name="Shape 566"/>
          <p:cNvSpPr txBox="1">
            <a:spLocks noGrp="1"/>
          </p:cNvSpPr>
          <p:nvPr>
            <p:ph type="title"/>
          </p:nvPr>
        </p:nvSpPr>
        <p:spPr>
          <a:xfrm>
            <a:off x="328612" y="328612"/>
            <a:ext cx="8374061" cy="8445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600" b="1" i="0" u="none" strike="noStrike" cap="none">
                <a:solidFill>
                  <a:srgbClr val="01A490"/>
                </a:solidFill>
                <a:latin typeface="Verdana"/>
                <a:ea typeface="Verdana"/>
                <a:cs typeface="Verdana"/>
                <a:sym typeface="Verdana"/>
              </a:rPr>
              <a:t>WHOLE GRAINS – PRACTICE</a:t>
            </a:r>
            <a:br>
              <a:rPr lang="en-US" sz="2600" b="1" i="0" u="none" strike="noStrike" cap="none">
                <a:solidFill>
                  <a:srgbClr val="01A490"/>
                </a:solidFill>
                <a:latin typeface="Verdana"/>
                <a:ea typeface="Verdana"/>
                <a:cs typeface="Verdana"/>
                <a:sym typeface="Verdana"/>
              </a:rPr>
            </a:br>
            <a:r>
              <a:rPr lang="en-US" sz="2600" b="1" i="0" u="none" strike="noStrike" cap="none">
                <a:solidFill>
                  <a:srgbClr val="01A490"/>
                </a:solidFill>
                <a:latin typeface="Verdana"/>
                <a:ea typeface="Verdana"/>
                <a:cs typeface="Verdana"/>
                <a:sym typeface="Verdana"/>
              </a:rPr>
              <a:t/>
            </a:r>
            <a:br>
              <a:rPr lang="en-US" sz="2600" b="1" i="0" u="none" strike="noStrike" cap="none">
                <a:solidFill>
                  <a:srgbClr val="01A490"/>
                </a:solidFill>
                <a:latin typeface="Verdana"/>
                <a:ea typeface="Verdana"/>
                <a:cs typeface="Verdana"/>
                <a:sym typeface="Verdana"/>
              </a:rPr>
            </a:br>
            <a:endParaRPr lang="en-US" sz="2600" b="1" i="0" u="none" strike="noStrike" cap="none">
              <a:solidFill>
                <a:srgbClr val="01A490"/>
              </a:solidFill>
              <a:latin typeface="Verdana"/>
              <a:ea typeface="Verdana"/>
              <a:cs typeface="Verdana"/>
              <a:sym typeface="Verdana"/>
            </a:endParaRPr>
          </a:p>
        </p:txBody>
      </p:sp>
      <p:sp>
        <p:nvSpPr>
          <p:cNvPr id="567" name="Shape 567"/>
          <p:cNvSpPr txBox="1">
            <a:spLocks noGrp="1"/>
          </p:cNvSpPr>
          <p:nvPr>
            <p:ph type="sldNum" idx="12"/>
          </p:nvPr>
        </p:nvSpPr>
        <p:spPr>
          <a:xfrm>
            <a:off x="350837" y="6356350"/>
            <a:ext cx="409575" cy="2174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b="0" i="0" u="none" strike="noStrike" cap="none">
                <a:solidFill>
                  <a:schemeClr val="lt2"/>
                </a:solidFill>
                <a:latin typeface="Verdana"/>
                <a:ea typeface="Verdana"/>
                <a:cs typeface="Verdana"/>
                <a:sym typeface="Verdana"/>
              </a:rPr>
              <a:t>23</a:t>
            </a:fld>
            <a:endParaRPr lang="en-US" sz="800" b="0" i="0" u="none" strike="noStrike" cap="none">
              <a:solidFill>
                <a:schemeClr val="lt2"/>
              </a:solidFill>
              <a:latin typeface="Verdana"/>
              <a:ea typeface="Verdana"/>
              <a:cs typeface="Verdana"/>
              <a:sym typeface="Verdana"/>
            </a:endParaRPr>
          </a:p>
        </p:txBody>
      </p:sp>
      <p:sp>
        <p:nvSpPr>
          <p:cNvPr id="568" name="Shape 568"/>
          <p:cNvSpPr txBox="1">
            <a:spLocks noGrp="1"/>
          </p:cNvSpPr>
          <p:nvPr>
            <p:ph type="ftr" idx="11"/>
          </p:nvPr>
        </p:nvSpPr>
        <p:spPr>
          <a:xfrm>
            <a:off x="568325" y="6356350"/>
            <a:ext cx="4816474" cy="28733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800" b="0" i="0" u="none" strike="noStrike" cap="none">
                <a:solidFill>
                  <a:schemeClr val="dk1"/>
                </a:solidFill>
                <a:latin typeface="Verdana"/>
                <a:ea typeface="Verdana"/>
                <a:cs typeface="Verdana"/>
                <a:sym typeface="Verdana"/>
              </a:rPr>
              <a:t>| </a:t>
            </a:r>
            <a:r>
              <a:rPr lang="en-US" sz="800" b="0" i="0" u="none" strike="noStrike" cap="none">
                <a:solidFill>
                  <a:schemeClr val="lt2"/>
                </a:solidFill>
                <a:latin typeface="Verdana"/>
                <a:ea typeface="Verdana"/>
                <a:cs typeface="Verdana"/>
                <a:sym typeface="Verdana"/>
              </a:rPr>
              <a:t>PROFESSIONAL DEVELOMENT FOR HEALTHY EATING </a:t>
            </a:r>
            <a:r>
              <a:rPr lang="en-US" sz="800" b="0" i="0" u="none" strike="noStrike" cap="none">
                <a:solidFill>
                  <a:schemeClr val="dk1"/>
                </a:solidFill>
                <a:latin typeface="Verdana"/>
                <a:ea typeface="Verdana"/>
                <a:cs typeface="Verdana"/>
                <a:sym typeface="Verdana"/>
              </a:rPr>
              <a:t>| </a:t>
            </a:r>
            <a:r>
              <a:rPr lang="en-US" sz="800" b="0" i="0" u="none" strike="noStrike" cap="none">
                <a:solidFill>
                  <a:schemeClr val="lt2"/>
                </a:solidFill>
                <a:latin typeface="Verdana"/>
                <a:ea typeface="Verdana"/>
                <a:cs typeface="Verdana"/>
                <a:sym typeface="Verdana"/>
              </a:rPr>
              <a:t>©2010 YMCA of the USA</a:t>
            </a:r>
          </a:p>
        </p:txBody>
      </p:sp>
      <p:pic>
        <p:nvPicPr>
          <p:cNvPr id="569" name="Shape 569" descr="Related image"/>
          <p:cNvPicPr preferRelativeResize="0"/>
          <p:nvPr/>
        </p:nvPicPr>
        <p:blipFill rotWithShape="1">
          <a:blip r:embed="rId3">
            <a:alphaModFix/>
          </a:blip>
          <a:srcRect/>
          <a:stretch/>
        </p:blipFill>
        <p:spPr>
          <a:xfrm>
            <a:off x="90260" y="1513116"/>
            <a:ext cx="4648199" cy="464819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Shape 575"/>
          <p:cNvSpPr>
            <a:spLocks noGrp="1"/>
          </p:cNvSpPr>
          <p:nvPr>
            <p:ph type="body" idx="1"/>
          </p:nvPr>
        </p:nvSpPr>
        <p:spPr>
          <a:xfrm>
            <a:off x="4648200" y="1679943"/>
            <a:ext cx="4267199" cy="4609344"/>
          </a:xfrm>
          <a:prstGeom prst="roundRect">
            <a:avLst>
              <a:gd name="adj" fmla="val 16667"/>
            </a:avLst>
          </a:prstGeom>
          <a:solidFill>
            <a:schemeClr val="lt1"/>
          </a:solidFill>
          <a:ln w="25400" cap="flat" cmpd="sng">
            <a:solidFill>
              <a:schemeClr val="dk1"/>
            </a:solidFill>
            <a:prstDash val="solid"/>
            <a:round/>
            <a:headEnd type="none" w="med" len="med"/>
            <a:tailEnd type="none" w="med" len="med"/>
          </a:ln>
        </p:spPr>
        <p:txBody>
          <a:bodyPr lIns="91425" tIns="45700" rIns="91425" bIns="45700" anchor="t" anchorCtr="0">
            <a:noAutofit/>
          </a:bodyPr>
          <a:lstStyle/>
          <a:p>
            <a:pPr marL="0" marR="0" lvl="0" indent="0" algn="just" rtl="0">
              <a:spcBef>
                <a:spcPts val="0"/>
              </a:spcBef>
              <a:spcAft>
                <a:spcPts val="0"/>
              </a:spcAft>
              <a:buSzPct val="25000"/>
              <a:buNone/>
            </a:pPr>
            <a:r>
              <a:rPr lang="en-US" sz="1800" b="1" i="0" u="none" strike="noStrike" cap="none">
                <a:solidFill>
                  <a:schemeClr val="dk1"/>
                </a:solidFill>
                <a:latin typeface="Verdana"/>
                <a:ea typeface="Verdana"/>
                <a:cs typeface="Verdana"/>
                <a:sym typeface="Verdana"/>
              </a:rPr>
              <a:t>Ritz Whole Wheat Crackers</a:t>
            </a:r>
          </a:p>
          <a:p>
            <a:pPr marL="0" marR="0" lvl="0" indent="0" algn="just" rtl="0">
              <a:spcBef>
                <a:spcPts val="900"/>
              </a:spcBef>
              <a:spcAft>
                <a:spcPts val="0"/>
              </a:spcAft>
              <a:buSzPct val="25000"/>
              <a:buNone/>
            </a:pPr>
            <a:r>
              <a:rPr lang="en-US" sz="1800" b="1" i="0" u="none" strike="noStrike" cap="none">
                <a:solidFill>
                  <a:schemeClr val="dk1"/>
                </a:solidFill>
                <a:latin typeface="Verdana"/>
                <a:ea typeface="Verdana"/>
                <a:cs typeface="Verdana"/>
                <a:sym typeface="Verdana"/>
              </a:rPr>
              <a:t>Ingredients:</a:t>
            </a:r>
            <a:r>
              <a:rPr lang="en-US" sz="1800" b="0" i="0" u="none" strike="noStrike" cap="none">
                <a:solidFill>
                  <a:schemeClr val="dk1"/>
                </a:solidFill>
                <a:latin typeface="Verdana"/>
                <a:ea typeface="Verdana"/>
                <a:cs typeface="Verdana"/>
                <a:sym typeface="Verdana"/>
              </a:rPr>
              <a:t> </a:t>
            </a:r>
          </a:p>
          <a:p>
            <a:pPr marL="0" marR="0" lvl="0" indent="0" algn="just" rtl="0">
              <a:spcBef>
                <a:spcPts val="900"/>
              </a:spcBef>
              <a:spcAft>
                <a:spcPts val="0"/>
              </a:spcAft>
              <a:buSzPct val="25000"/>
              <a:buNone/>
            </a:pPr>
            <a:r>
              <a:rPr lang="en-US" sz="1800" b="0" i="0" u="none" strike="noStrike" cap="none">
                <a:solidFill>
                  <a:schemeClr val="dk1"/>
                </a:solidFill>
                <a:latin typeface="Verdana"/>
                <a:ea typeface="Verdana"/>
                <a:cs typeface="Verdana"/>
                <a:sym typeface="Verdana"/>
              </a:rPr>
              <a:t>Unbleached Enriched Flour (Wheat Flour, Niacin, Reduced Iron, Thiamine Mononitrate [Vitamin B1], Riboflavin [Vitamin B2], Folic Acid), Whole Grain Wheat Flour, Soybean Oil, Sugar, Partially Hydrogenated Cottonseed Oil, Leavening (Calcium Phosphate and/or Baking Soda), Salt, High Fructose Corn Syrup, Soy Lecithin.</a:t>
            </a:r>
          </a:p>
        </p:txBody>
      </p:sp>
      <p:pic>
        <p:nvPicPr>
          <p:cNvPr id="576" name="Shape 576" descr="Ritz Whole Wheat Crackers       "/>
          <p:cNvPicPr preferRelativeResize="0"/>
          <p:nvPr/>
        </p:nvPicPr>
        <p:blipFill rotWithShape="1">
          <a:blip r:embed="rId3">
            <a:alphaModFix/>
          </a:blip>
          <a:srcRect/>
          <a:stretch/>
        </p:blipFill>
        <p:spPr>
          <a:xfrm>
            <a:off x="290512" y="1524000"/>
            <a:ext cx="4357686" cy="4357688"/>
          </a:xfrm>
          <a:prstGeom prst="rect">
            <a:avLst/>
          </a:prstGeom>
          <a:noFill/>
          <a:ln>
            <a:noFill/>
          </a:ln>
        </p:spPr>
      </p:pic>
      <p:sp>
        <p:nvSpPr>
          <p:cNvPr id="577" name="Shape 577"/>
          <p:cNvSpPr txBox="1">
            <a:spLocks noGrp="1"/>
          </p:cNvSpPr>
          <p:nvPr>
            <p:ph type="title"/>
          </p:nvPr>
        </p:nvSpPr>
        <p:spPr>
          <a:xfrm>
            <a:off x="328612" y="328612"/>
            <a:ext cx="8374061" cy="8445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600" b="1" i="0" u="none" strike="noStrike" cap="none">
                <a:solidFill>
                  <a:srgbClr val="01A490"/>
                </a:solidFill>
                <a:latin typeface="Verdana"/>
                <a:ea typeface="Verdana"/>
                <a:cs typeface="Verdana"/>
                <a:sym typeface="Verdana"/>
              </a:rPr>
              <a:t>WHOLE GRAINS – PRACTICE</a:t>
            </a:r>
            <a:br>
              <a:rPr lang="en-US" sz="2600" b="1" i="0" u="none" strike="noStrike" cap="none">
                <a:solidFill>
                  <a:srgbClr val="01A490"/>
                </a:solidFill>
                <a:latin typeface="Verdana"/>
                <a:ea typeface="Verdana"/>
                <a:cs typeface="Verdana"/>
                <a:sym typeface="Verdana"/>
              </a:rPr>
            </a:br>
            <a:r>
              <a:rPr lang="en-US" sz="2600" b="1" i="0" u="none" strike="noStrike" cap="none">
                <a:solidFill>
                  <a:srgbClr val="01A490"/>
                </a:solidFill>
                <a:latin typeface="Verdana"/>
                <a:ea typeface="Verdana"/>
                <a:cs typeface="Verdana"/>
                <a:sym typeface="Verdana"/>
              </a:rPr>
              <a:t/>
            </a:r>
            <a:br>
              <a:rPr lang="en-US" sz="2600" b="1" i="0" u="none" strike="noStrike" cap="none">
                <a:solidFill>
                  <a:srgbClr val="01A490"/>
                </a:solidFill>
                <a:latin typeface="Verdana"/>
                <a:ea typeface="Verdana"/>
                <a:cs typeface="Verdana"/>
                <a:sym typeface="Verdana"/>
              </a:rPr>
            </a:br>
            <a:endParaRPr lang="en-US" sz="2600" b="1" i="0" u="none" strike="noStrike" cap="none">
              <a:solidFill>
                <a:srgbClr val="01A490"/>
              </a:solidFill>
              <a:latin typeface="Verdana"/>
              <a:ea typeface="Verdana"/>
              <a:cs typeface="Verdana"/>
              <a:sym typeface="Verdana"/>
            </a:endParaRPr>
          </a:p>
        </p:txBody>
      </p:sp>
      <p:sp>
        <p:nvSpPr>
          <p:cNvPr id="578" name="Shape 578"/>
          <p:cNvSpPr txBox="1">
            <a:spLocks noGrp="1"/>
          </p:cNvSpPr>
          <p:nvPr>
            <p:ph type="sldNum" idx="12"/>
          </p:nvPr>
        </p:nvSpPr>
        <p:spPr>
          <a:xfrm>
            <a:off x="350837" y="6356350"/>
            <a:ext cx="409575" cy="2174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b="0" i="0" u="none" strike="noStrike" cap="none">
                <a:solidFill>
                  <a:schemeClr val="lt2"/>
                </a:solidFill>
                <a:latin typeface="Verdana"/>
                <a:ea typeface="Verdana"/>
                <a:cs typeface="Verdana"/>
                <a:sym typeface="Verdana"/>
              </a:rPr>
              <a:t>24</a:t>
            </a:fld>
            <a:endParaRPr lang="en-US" sz="800" b="0" i="0" u="none" strike="noStrike" cap="none">
              <a:solidFill>
                <a:schemeClr val="lt2"/>
              </a:solidFill>
              <a:latin typeface="Verdana"/>
              <a:ea typeface="Verdana"/>
              <a:cs typeface="Verdana"/>
              <a:sym typeface="Verdana"/>
            </a:endParaRPr>
          </a:p>
        </p:txBody>
      </p:sp>
      <p:sp>
        <p:nvSpPr>
          <p:cNvPr id="579" name="Shape 579"/>
          <p:cNvSpPr txBox="1">
            <a:spLocks noGrp="1"/>
          </p:cNvSpPr>
          <p:nvPr>
            <p:ph type="ftr" idx="11"/>
          </p:nvPr>
        </p:nvSpPr>
        <p:spPr>
          <a:xfrm>
            <a:off x="568325" y="6356350"/>
            <a:ext cx="4816474" cy="28733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800" b="0" i="0" u="none" strike="noStrike" cap="none">
                <a:solidFill>
                  <a:schemeClr val="dk1"/>
                </a:solidFill>
                <a:latin typeface="Verdana"/>
                <a:ea typeface="Verdana"/>
                <a:cs typeface="Verdana"/>
                <a:sym typeface="Verdana"/>
              </a:rPr>
              <a:t>| </a:t>
            </a:r>
            <a:r>
              <a:rPr lang="en-US" sz="800" b="0" i="0" u="none" strike="noStrike" cap="none">
                <a:solidFill>
                  <a:schemeClr val="lt2"/>
                </a:solidFill>
                <a:latin typeface="Verdana"/>
                <a:ea typeface="Verdana"/>
                <a:cs typeface="Verdana"/>
                <a:sym typeface="Verdana"/>
              </a:rPr>
              <a:t>PROFESSIONAL DEVELOMENT FOR HEALTHY EATING </a:t>
            </a:r>
            <a:r>
              <a:rPr lang="en-US" sz="800" b="0" i="0" u="none" strike="noStrike" cap="none">
                <a:solidFill>
                  <a:schemeClr val="dk1"/>
                </a:solidFill>
                <a:latin typeface="Verdana"/>
                <a:ea typeface="Verdana"/>
                <a:cs typeface="Verdana"/>
                <a:sym typeface="Verdana"/>
              </a:rPr>
              <a:t>| </a:t>
            </a:r>
            <a:r>
              <a:rPr lang="en-US" sz="800" b="0" i="0" u="none" strike="noStrike" cap="none">
                <a:solidFill>
                  <a:schemeClr val="lt2"/>
                </a:solidFill>
                <a:latin typeface="Verdana"/>
                <a:ea typeface="Verdana"/>
                <a:cs typeface="Verdana"/>
                <a:sym typeface="Verdana"/>
              </a:rPr>
              <a:t>©2010 YMCA of the USA</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Shape 585"/>
          <p:cNvSpPr txBox="1">
            <a:spLocks noGrp="1"/>
          </p:cNvSpPr>
          <p:nvPr>
            <p:ph type="body" idx="1"/>
          </p:nvPr>
        </p:nvSpPr>
        <p:spPr>
          <a:xfrm>
            <a:off x="425302" y="1249362"/>
            <a:ext cx="8240861" cy="5333999"/>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SzPct val="25000"/>
              <a:buNone/>
            </a:pPr>
            <a:r>
              <a:rPr lang="en-US" sz="1800" b="0" i="0" u="none" strike="noStrike" cap="none">
                <a:solidFill>
                  <a:srgbClr val="595959"/>
                </a:solidFill>
                <a:latin typeface="Verdana"/>
                <a:ea typeface="Verdana"/>
                <a:cs typeface="Verdana"/>
                <a:sym typeface="Verdana"/>
              </a:rPr>
              <a:t>What is a </a:t>
            </a:r>
            <a:r>
              <a:rPr lang="en-US" sz="1800" b="1" i="1" u="none" strike="noStrike" cap="none">
                <a:solidFill>
                  <a:srgbClr val="595959"/>
                </a:solidFill>
                <a:latin typeface="Verdana"/>
                <a:ea typeface="Verdana"/>
                <a:cs typeface="Verdana"/>
                <a:sym typeface="Verdana"/>
              </a:rPr>
              <a:t>grain-based dessert</a:t>
            </a:r>
            <a:r>
              <a:rPr lang="en-US" sz="1800" b="0" i="0" u="none" strike="noStrike" cap="none">
                <a:solidFill>
                  <a:srgbClr val="595959"/>
                </a:solidFill>
                <a:latin typeface="Verdana"/>
                <a:ea typeface="Verdana"/>
                <a:cs typeface="Verdana"/>
                <a:sym typeface="Verdana"/>
              </a:rPr>
              <a:t>?</a:t>
            </a:r>
          </a:p>
          <a:p>
            <a:pPr marL="223838" marR="0" lvl="1" indent="-223838" algn="l" rtl="0">
              <a:spcBef>
                <a:spcPts val="1800"/>
              </a:spcBef>
              <a:spcAft>
                <a:spcPts val="0"/>
              </a:spcAft>
              <a:buClr>
                <a:srgbClr val="595959"/>
              </a:buClr>
              <a:buSzPct val="79999"/>
              <a:buFont typeface="Verdana"/>
              <a:buChar char="•"/>
            </a:pPr>
            <a:r>
              <a:rPr lang="en-US" sz="1800" b="0" i="0" u="none" strike="noStrike" cap="none">
                <a:solidFill>
                  <a:srgbClr val="595959"/>
                </a:solidFill>
                <a:latin typeface="Verdana"/>
                <a:ea typeface="Verdana"/>
                <a:cs typeface="Verdana"/>
                <a:sym typeface="Verdana"/>
              </a:rPr>
              <a:t>Cakes/ Cookies/ Pies/Fruit Turnovers/ Brownies</a:t>
            </a:r>
          </a:p>
          <a:p>
            <a:pPr marL="223838" marR="0" lvl="1" indent="-223838" algn="l" rtl="0">
              <a:spcBef>
                <a:spcPts val="1800"/>
              </a:spcBef>
              <a:spcAft>
                <a:spcPts val="0"/>
              </a:spcAft>
              <a:buClr>
                <a:srgbClr val="595959"/>
              </a:buClr>
              <a:buSzPct val="79999"/>
              <a:buFont typeface="Verdana"/>
              <a:buChar char="•"/>
            </a:pPr>
            <a:r>
              <a:rPr lang="en-US" sz="1800" b="0" i="0" u="none" strike="noStrike" cap="none">
                <a:solidFill>
                  <a:srgbClr val="595959"/>
                </a:solidFill>
                <a:latin typeface="Verdana"/>
                <a:ea typeface="Verdana"/>
                <a:cs typeface="Verdana"/>
                <a:sym typeface="Verdana"/>
              </a:rPr>
              <a:t>Doughnuts/ Sweet Rolls</a:t>
            </a:r>
          </a:p>
          <a:p>
            <a:pPr marL="223838" marR="0" lvl="1" indent="-223838" algn="l" rtl="0">
              <a:spcBef>
                <a:spcPts val="1800"/>
              </a:spcBef>
              <a:spcAft>
                <a:spcPts val="0"/>
              </a:spcAft>
              <a:buClr>
                <a:srgbClr val="595959"/>
              </a:buClr>
              <a:buSzPct val="79999"/>
              <a:buFont typeface="Verdana"/>
              <a:buChar char="•"/>
            </a:pPr>
            <a:r>
              <a:rPr lang="en-US" sz="1800" b="0" i="0" u="none" strike="noStrike" cap="none">
                <a:solidFill>
                  <a:srgbClr val="595959"/>
                </a:solidFill>
                <a:latin typeface="Verdana"/>
                <a:ea typeface="Verdana"/>
                <a:cs typeface="Verdana"/>
                <a:sym typeface="Verdana"/>
              </a:rPr>
              <a:t>Toaster Pastries/ Granola Bars/ Cereal Bars</a:t>
            </a:r>
          </a:p>
          <a:p>
            <a:pPr marL="457200" marR="0" lvl="1" indent="0" algn="l" rtl="0">
              <a:spcBef>
                <a:spcPts val="1800"/>
              </a:spcBef>
              <a:spcAft>
                <a:spcPts val="0"/>
              </a:spcAft>
              <a:buClr>
                <a:srgbClr val="595959"/>
              </a:buClr>
              <a:buSzPct val="25000"/>
              <a:buFont typeface="Verdana"/>
              <a:buNone/>
            </a:pPr>
            <a:r>
              <a:rPr lang="en-US" sz="1800" b="0" i="0" u="none" strike="noStrike" cap="none">
                <a:solidFill>
                  <a:srgbClr val="595959"/>
                </a:solidFill>
                <a:latin typeface="Verdana"/>
                <a:ea typeface="Verdana"/>
                <a:cs typeface="Verdana"/>
                <a:sym typeface="Verdana"/>
              </a:rPr>
              <a:t>   </a:t>
            </a:r>
          </a:p>
        </p:txBody>
      </p:sp>
      <p:pic>
        <p:nvPicPr>
          <p:cNvPr id="586" name="Shape 586"/>
          <p:cNvPicPr preferRelativeResize="0"/>
          <p:nvPr/>
        </p:nvPicPr>
        <p:blipFill rotWithShape="1">
          <a:blip r:embed="rId3">
            <a:alphaModFix/>
          </a:blip>
          <a:srcRect/>
          <a:stretch/>
        </p:blipFill>
        <p:spPr>
          <a:xfrm>
            <a:off x="823899" y="4385326"/>
            <a:ext cx="1354137" cy="1447800"/>
          </a:xfrm>
          <a:prstGeom prst="rect">
            <a:avLst/>
          </a:prstGeom>
          <a:noFill/>
          <a:ln>
            <a:noFill/>
          </a:ln>
        </p:spPr>
      </p:pic>
      <p:pic>
        <p:nvPicPr>
          <p:cNvPr id="587" name="Shape 587"/>
          <p:cNvPicPr preferRelativeResize="0"/>
          <p:nvPr/>
        </p:nvPicPr>
        <p:blipFill rotWithShape="1">
          <a:blip r:embed="rId4">
            <a:alphaModFix/>
          </a:blip>
          <a:srcRect/>
          <a:stretch/>
        </p:blipFill>
        <p:spPr>
          <a:xfrm rot="9871249">
            <a:off x="3205160" y="4340895"/>
            <a:ext cx="996949" cy="1384299"/>
          </a:xfrm>
          <a:prstGeom prst="rect">
            <a:avLst/>
          </a:prstGeom>
          <a:noFill/>
          <a:ln>
            <a:noFill/>
          </a:ln>
        </p:spPr>
      </p:pic>
      <p:pic>
        <p:nvPicPr>
          <p:cNvPr id="588" name="Shape 588"/>
          <p:cNvPicPr preferRelativeResize="0"/>
          <p:nvPr/>
        </p:nvPicPr>
        <p:blipFill rotWithShape="1">
          <a:blip r:embed="rId5">
            <a:alphaModFix/>
          </a:blip>
          <a:srcRect/>
          <a:stretch/>
        </p:blipFill>
        <p:spPr>
          <a:xfrm>
            <a:off x="7341732" y="2665883"/>
            <a:ext cx="1392237" cy="1079499"/>
          </a:xfrm>
          <a:prstGeom prst="rect">
            <a:avLst/>
          </a:prstGeom>
          <a:noFill/>
          <a:ln>
            <a:noFill/>
          </a:ln>
        </p:spPr>
      </p:pic>
      <p:pic>
        <p:nvPicPr>
          <p:cNvPr id="589" name="Shape 589"/>
          <p:cNvPicPr preferRelativeResize="0"/>
          <p:nvPr/>
        </p:nvPicPr>
        <p:blipFill rotWithShape="1">
          <a:blip r:embed="rId6">
            <a:alphaModFix/>
          </a:blip>
          <a:srcRect l="21201" t="6731" r="20239" b="9614"/>
          <a:stretch/>
        </p:blipFill>
        <p:spPr>
          <a:xfrm>
            <a:off x="7444921" y="683639"/>
            <a:ext cx="1289049" cy="1225550"/>
          </a:xfrm>
          <a:prstGeom prst="rect">
            <a:avLst/>
          </a:prstGeom>
          <a:noFill/>
          <a:ln>
            <a:noFill/>
          </a:ln>
        </p:spPr>
      </p:pic>
      <p:sp>
        <p:nvSpPr>
          <p:cNvPr id="590" name="Shape 590"/>
          <p:cNvSpPr txBox="1">
            <a:spLocks noGrp="1"/>
          </p:cNvSpPr>
          <p:nvPr>
            <p:ph type="title"/>
          </p:nvPr>
        </p:nvSpPr>
        <p:spPr>
          <a:xfrm>
            <a:off x="328612" y="328612"/>
            <a:ext cx="8374061" cy="8445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600" b="1" i="0" u="none" strike="noStrike" cap="none">
                <a:solidFill>
                  <a:schemeClr val="folHlink"/>
                </a:solidFill>
                <a:latin typeface="Verdana"/>
                <a:ea typeface="Verdana"/>
                <a:cs typeface="Verdana"/>
                <a:sym typeface="Verdana"/>
              </a:rPr>
              <a:t>WHOLE GRAINS – DESSERTS </a:t>
            </a:r>
          </a:p>
        </p:txBody>
      </p:sp>
      <p:pic>
        <p:nvPicPr>
          <p:cNvPr id="591" name="Shape 591" descr="Image result for fruit bar"/>
          <p:cNvPicPr preferRelativeResize="0"/>
          <p:nvPr/>
        </p:nvPicPr>
        <p:blipFill rotWithShape="1">
          <a:blip r:embed="rId7">
            <a:alphaModFix/>
          </a:blip>
          <a:srcRect/>
          <a:stretch/>
        </p:blipFill>
        <p:spPr>
          <a:xfrm>
            <a:off x="4864596" y="4108332"/>
            <a:ext cx="2785381" cy="1406758"/>
          </a:xfrm>
          <a:prstGeom prst="rect">
            <a:avLst/>
          </a:prstGeom>
          <a:noFill/>
          <a:ln>
            <a:noFill/>
          </a:ln>
        </p:spPr>
      </p:pic>
      <p:sp>
        <p:nvSpPr>
          <p:cNvPr id="592" name="Shape 592"/>
          <p:cNvSpPr txBox="1">
            <a:spLocks noGrp="1"/>
          </p:cNvSpPr>
          <p:nvPr>
            <p:ph type="sldNum" idx="12"/>
          </p:nvPr>
        </p:nvSpPr>
        <p:spPr>
          <a:xfrm>
            <a:off x="350837" y="6356350"/>
            <a:ext cx="409575" cy="2174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b="0" i="0" u="none" strike="noStrike" cap="none">
                <a:solidFill>
                  <a:schemeClr val="lt2"/>
                </a:solidFill>
                <a:latin typeface="Verdana"/>
                <a:ea typeface="Verdana"/>
                <a:cs typeface="Verdana"/>
                <a:sym typeface="Verdana"/>
              </a:rPr>
              <a:t>25</a:t>
            </a:fld>
            <a:endParaRPr lang="en-US" sz="800" b="0" i="0" u="none" strike="noStrike" cap="none">
              <a:solidFill>
                <a:schemeClr val="lt2"/>
              </a:solidFill>
              <a:latin typeface="Verdana"/>
              <a:ea typeface="Verdana"/>
              <a:cs typeface="Verdana"/>
              <a:sym typeface="Verdana"/>
            </a:endParaRPr>
          </a:p>
        </p:txBody>
      </p:sp>
      <p:sp>
        <p:nvSpPr>
          <p:cNvPr id="593" name="Shape 593"/>
          <p:cNvSpPr txBox="1">
            <a:spLocks noGrp="1"/>
          </p:cNvSpPr>
          <p:nvPr>
            <p:ph type="ftr" idx="11"/>
          </p:nvPr>
        </p:nvSpPr>
        <p:spPr>
          <a:xfrm>
            <a:off x="568325" y="6356350"/>
            <a:ext cx="4816474" cy="28733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800" b="0" i="0" u="none" strike="noStrike" cap="none">
                <a:solidFill>
                  <a:schemeClr val="dk1"/>
                </a:solidFill>
                <a:latin typeface="Verdana"/>
                <a:ea typeface="Verdana"/>
                <a:cs typeface="Verdana"/>
                <a:sym typeface="Verdana"/>
              </a:rPr>
              <a:t>| </a:t>
            </a:r>
            <a:r>
              <a:rPr lang="en-US" sz="800" b="0" i="0" u="none" strike="noStrike" cap="none">
                <a:solidFill>
                  <a:schemeClr val="lt2"/>
                </a:solidFill>
                <a:latin typeface="Verdana"/>
                <a:ea typeface="Verdana"/>
                <a:cs typeface="Verdana"/>
                <a:sym typeface="Verdana"/>
              </a:rPr>
              <a:t>PROFESSIONAL DEVELOMENT FOR HEALTHY EATING </a:t>
            </a:r>
            <a:r>
              <a:rPr lang="en-US" sz="800" b="0" i="0" u="none" strike="noStrike" cap="none">
                <a:solidFill>
                  <a:schemeClr val="dk1"/>
                </a:solidFill>
                <a:latin typeface="Verdana"/>
                <a:ea typeface="Verdana"/>
                <a:cs typeface="Verdana"/>
                <a:sym typeface="Verdana"/>
              </a:rPr>
              <a:t>| </a:t>
            </a:r>
            <a:r>
              <a:rPr lang="en-US" sz="800" b="0" i="0" u="none" strike="noStrike" cap="none">
                <a:solidFill>
                  <a:schemeClr val="lt2"/>
                </a:solidFill>
                <a:latin typeface="Verdana"/>
                <a:ea typeface="Verdana"/>
                <a:cs typeface="Verdana"/>
                <a:sym typeface="Verdana"/>
              </a:rPr>
              <a:t>©2010 YMCA of the USA</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Shape 599"/>
          <p:cNvSpPr txBox="1">
            <a:spLocks noGrp="1"/>
          </p:cNvSpPr>
          <p:nvPr>
            <p:ph type="body" idx="1"/>
          </p:nvPr>
        </p:nvSpPr>
        <p:spPr>
          <a:xfrm>
            <a:off x="457200" y="1371600"/>
            <a:ext cx="7868092" cy="1110342"/>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800" b="0" i="0" u="none" strike="noStrike" cap="none">
                <a:solidFill>
                  <a:schemeClr val="lt2"/>
                </a:solidFill>
                <a:latin typeface="Verdana"/>
                <a:ea typeface="Verdana"/>
                <a:cs typeface="Verdana"/>
                <a:sym typeface="Verdana"/>
              </a:rPr>
              <a:t>Grain-based desserts are no longer reimbursable for </a:t>
            </a:r>
          </a:p>
          <a:p>
            <a:pPr marL="0" marR="0" lvl="0" indent="0" algn="ctr" rtl="0">
              <a:spcBef>
                <a:spcPts val="900"/>
              </a:spcBef>
              <a:spcAft>
                <a:spcPts val="0"/>
              </a:spcAft>
              <a:buSzPct val="25000"/>
              <a:buNone/>
            </a:pPr>
            <a:r>
              <a:rPr lang="en-US" sz="1800" b="1" i="0" u="none" strike="noStrike" cap="none">
                <a:solidFill>
                  <a:schemeClr val="lt2"/>
                </a:solidFill>
                <a:latin typeface="Verdana"/>
                <a:ea typeface="Verdana"/>
                <a:cs typeface="Verdana"/>
                <a:sym typeface="Verdana"/>
              </a:rPr>
              <a:t>any meal or snack </a:t>
            </a:r>
          </a:p>
        </p:txBody>
      </p:sp>
      <p:sp>
        <p:nvSpPr>
          <p:cNvPr id="600" name="Shape 600"/>
          <p:cNvSpPr/>
          <p:nvPr/>
        </p:nvSpPr>
        <p:spPr>
          <a:xfrm>
            <a:off x="3307719" y="5490441"/>
            <a:ext cx="2867025" cy="36933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1" i="0" u="none" strike="noStrike" cap="none">
                <a:solidFill>
                  <a:srgbClr val="595959"/>
                </a:solidFill>
                <a:latin typeface="Verdana"/>
                <a:ea typeface="Verdana"/>
                <a:cs typeface="Verdana"/>
                <a:sym typeface="Verdana"/>
              </a:rPr>
              <a:t>Yes (Extra Only)</a:t>
            </a:r>
          </a:p>
        </p:txBody>
      </p:sp>
      <p:sp>
        <p:nvSpPr>
          <p:cNvPr id="601" name="Shape 601"/>
          <p:cNvSpPr txBox="1">
            <a:spLocks noGrp="1"/>
          </p:cNvSpPr>
          <p:nvPr>
            <p:ph type="title"/>
          </p:nvPr>
        </p:nvSpPr>
        <p:spPr>
          <a:xfrm>
            <a:off x="328612" y="328612"/>
            <a:ext cx="8374061" cy="8445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600" b="1" i="0" u="none" strike="noStrike" cap="none">
                <a:solidFill>
                  <a:schemeClr val="folHlink"/>
                </a:solidFill>
                <a:latin typeface="Verdana"/>
                <a:ea typeface="Verdana"/>
                <a:cs typeface="Verdana"/>
                <a:sym typeface="Verdana"/>
              </a:rPr>
              <a:t>WHOLE GRAINS – DESSERTS </a:t>
            </a:r>
          </a:p>
        </p:txBody>
      </p:sp>
      <p:sp>
        <p:nvSpPr>
          <p:cNvPr id="602" name="Shape 602"/>
          <p:cNvSpPr txBox="1">
            <a:spLocks noGrp="1"/>
          </p:cNvSpPr>
          <p:nvPr>
            <p:ph type="sldNum" idx="12"/>
          </p:nvPr>
        </p:nvSpPr>
        <p:spPr>
          <a:xfrm>
            <a:off x="350837" y="6356350"/>
            <a:ext cx="409575" cy="2174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b="0" i="0" u="none" strike="noStrike" cap="none">
                <a:solidFill>
                  <a:schemeClr val="lt2"/>
                </a:solidFill>
                <a:latin typeface="Verdana"/>
                <a:ea typeface="Verdana"/>
                <a:cs typeface="Verdana"/>
                <a:sym typeface="Verdana"/>
              </a:rPr>
              <a:t>26</a:t>
            </a:fld>
            <a:endParaRPr lang="en-US" sz="800" b="0" i="0" u="none" strike="noStrike" cap="none">
              <a:solidFill>
                <a:schemeClr val="lt2"/>
              </a:solidFill>
              <a:latin typeface="Verdana"/>
              <a:ea typeface="Verdana"/>
              <a:cs typeface="Verdana"/>
              <a:sym typeface="Verdana"/>
            </a:endParaRPr>
          </a:p>
        </p:txBody>
      </p:sp>
      <p:sp>
        <p:nvSpPr>
          <p:cNvPr id="603" name="Shape 603"/>
          <p:cNvSpPr txBox="1">
            <a:spLocks noGrp="1"/>
          </p:cNvSpPr>
          <p:nvPr>
            <p:ph type="ftr" idx="11"/>
          </p:nvPr>
        </p:nvSpPr>
        <p:spPr>
          <a:xfrm>
            <a:off x="568325" y="6356350"/>
            <a:ext cx="4816474" cy="28733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800" b="0" i="0" u="none" strike="noStrike" cap="none">
                <a:solidFill>
                  <a:schemeClr val="dk1"/>
                </a:solidFill>
                <a:latin typeface="Verdana"/>
                <a:ea typeface="Verdana"/>
                <a:cs typeface="Verdana"/>
                <a:sym typeface="Verdana"/>
              </a:rPr>
              <a:t>| </a:t>
            </a:r>
            <a:r>
              <a:rPr lang="en-US" sz="800" b="0" i="0" u="none" strike="noStrike" cap="none">
                <a:solidFill>
                  <a:schemeClr val="lt2"/>
                </a:solidFill>
                <a:latin typeface="Verdana"/>
                <a:ea typeface="Verdana"/>
                <a:cs typeface="Verdana"/>
                <a:sym typeface="Verdana"/>
              </a:rPr>
              <a:t>PROFESSIONAL DEVELOMENT FOR HEALTHY EATING </a:t>
            </a:r>
            <a:r>
              <a:rPr lang="en-US" sz="800" b="0" i="0" u="none" strike="noStrike" cap="none">
                <a:solidFill>
                  <a:schemeClr val="dk1"/>
                </a:solidFill>
                <a:latin typeface="Verdana"/>
                <a:ea typeface="Verdana"/>
                <a:cs typeface="Verdana"/>
                <a:sym typeface="Verdana"/>
              </a:rPr>
              <a:t>| </a:t>
            </a:r>
            <a:r>
              <a:rPr lang="en-US" sz="800" b="0" i="0" u="none" strike="noStrike" cap="none">
                <a:solidFill>
                  <a:schemeClr val="lt2"/>
                </a:solidFill>
                <a:latin typeface="Verdana"/>
                <a:ea typeface="Verdana"/>
                <a:cs typeface="Verdana"/>
                <a:sym typeface="Verdana"/>
              </a:rPr>
              <a:t>©2010 YMCA of the USA</a:t>
            </a:r>
          </a:p>
        </p:txBody>
      </p:sp>
      <p:pic>
        <p:nvPicPr>
          <p:cNvPr id="604" name="Shape 604" descr="Biscuit, Cookie, Chocolate, Delicious, Nibble, Food"/>
          <p:cNvPicPr preferRelativeResize="0"/>
          <p:nvPr/>
        </p:nvPicPr>
        <p:blipFill rotWithShape="1">
          <a:blip r:embed="rId3">
            <a:alphaModFix/>
          </a:blip>
          <a:srcRect/>
          <a:stretch/>
        </p:blipFill>
        <p:spPr>
          <a:xfrm>
            <a:off x="2038103" y="2004523"/>
            <a:ext cx="4666795" cy="3111197"/>
          </a:xfrm>
          <a:prstGeom prst="rect">
            <a:avLst/>
          </a:prstGeom>
          <a:noFill/>
          <a:ln>
            <a:noFill/>
          </a:ln>
        </p:spPr>
      </p:pic>
      <p:sp>
        <p:nvSpPr>
          <p:cNvPr id="605" name="Shape 605"/>
          <p:cNvSpPr txBox="1"/>
          <p:nvPr/>
        </p:nvSpPr>
        <p:spPr>
          <a:xfrm>
            <a:off x="2948621" y="5121108"/>
            <a:ext cx="3053593" cy="36933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rgbClr val="595959"/>
                </a:solidFill>
                <a:latin typeface="Verdana"/>
                <a:ea typeface="Verdana"/>
                <a:cs typeface="Verdana"/>
                <a:sym typeface="Verdana"/>
              </a:rPr>
              <a:t>Can they still be served?</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Shape 610"/>
        <p:cNvGrpSpPr/>
        <p:nvPr/>
      </p:nvGrpSpPr>
      <p:grpSpPr>
        <a:xfrm>
          <a:off x="0" y="0"/>
          <a:ext cx="0" cy="0"/>
          <a:chOff x="0" y="0"/>
          <a:chExt cx="0" cy="0"/>
        </a:xfrm>
      </p:grpSpPr>
      <p:sp>
        <p:nvSpPr>
          <p:cNvPr id="611" name="Shape 611"/>
          <p:cNvSpPr txBox="1">
            <a:spLocks noGrp="1"/>
          </p:cNvSpPr>
          <p:nvPr>
            <p:ph type="title"/>
          </p:nvPr>
        </p:nvSpPr>
        <p:spPr>
          <a:xfrm>
            <a:off x="323850" y="323850"/>
            <a:ext cx="8380413" cy="8445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5400" b="1" i="0" u="none" strike="noStrike" cap="none">
                <a:solidFill>
                  <a:schemeClr val="lt1"/>
                </a:solidFill>
                <a:latin typeface="Verdana"/>
                <a:ea typeface="Verdana"/>
                <a:cs typeface="Verdana"/>
                <a:sym typeface="Verdana"/>
              </a:rPr>
              <a:t>MORE PROTEIN OPTIONS</a:t>
            </a:r>
          </a:p>
        </p:txBody>
      </p:sp>
      <p:sp>
        <p:nvSpPr>
          <p:cNvPr id="612" name="Shape 612"/>
          <p:cNvSpPr txBox="1">
            <a:spLocks noGrp="1"/>
          </p:cNvSpPr>
          <p:nvPr>
            <p:ph type="body" idx="1"/>
          </p:nvPr>
        </p:nvSpPr>
        <p:spPr>
          <a:xfrm>
            <a:off x="349250" y="1412875"/>
            <a:ext cx="8355013" cy="45402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2200" b="1" i="0" u="none" strike="noStrike" cap="none">
              <a:solidFill>
                <a:schemeClr val="lt1"/>
              </a:solidFill>
              <a:latin typeface="Verdana"/>
              <a:ea typeface="Verdana"/>
              <a:cs typeface="Verdana"/>
              <a:sym typeface="Verdana"/>
            </a:endParaRPr>
          </a:p>
          <a:p>
            <a:pPr marL="0" marR="0" lvl="0" indent="0" algn="l" rtl="0">
              <a:spcBef>
                <a:spcPts val="440"/>
              </a:spcBef>
              <a:spcAft>
                <a:spcPts val="0"/>
              </a:spcAft>
              <a:buSzPct val="25000"/>
              <a:buNone/>
            </a:pPr>
            <a:endParaRPr sz="2200" b="1" i="0" u="none" strike="noStrike" cap="none">
              <a:solidFill>
                <a:schemeClr val="lt1"/>
              </a:solidFill>
              <a:latin typeface="Verdana"/>
              <a:ea typeface="Verdana"/>
              <a:cs typeface="Verdana"/>
              <a:sym typeface="Verdana"/>
            </a:endParaRPr>
          </a:p>
        </p:txBody>
      </p:sp>
      <p:sp>
        <p:nvSpPr>
          <p:cNvPr id="613" name="Shape 613"/>
          <p:cNvSpPr txBox="1"/>
          <p:nvPr/>
        </p:nvSpPr>
        <p:spPr>
          <a:xfrm>
            <a:off x="503237" y="6508750"/>
            <a:ext cx="409575" cy="2174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a:solidFill>
                  <a:schemeClr val="lt1"/>
                </a:solidFill>
                <a:latin typeface="Verdana"/>
                <a:ea typeface="Verdana"/>
                <a:cs typeface="Verdana"/>
                <a:sym typeface="Verdana"/>
              </a:rPr>
              <a:t>27</a:t>
            </a:fld>
            <a:endParaRPr lang="en-US" sz="800">
              <a:solidFill>
                <a:schemeClr val="lt1"/>
              </a:solidFill>
              <a:latin typeface="Verdana"/>
              <a:ea typeface="Verdana"/>
              <a:cs typeface="Verdana"/>
              <a:sym typeface="Verdana"/>
            </a:endParaRPr>
          </a:p>
        </p:txBody>
      </p:sp>
      <p:sp>
        <p:nvSpPr>
          <p:cNvPr id="614" name="Shape 614"/>
          <p:cNvSpPr txBox="1"/>
          <p:nvPr/>
        </p:nvSpPr>
        <p:spPr>
          <a:xfrm>
            <a:off x="720725" y="6508750"/>
            <a:ext cx="4816474" cy="28733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800">
                <a:solidFill>
                  <a:schemeClr val="lt1"/>
                </a:solidFill>
                <a:latin typeface="Verdana"/>
                <a:ea typeface="Verdana"/>
                <a:cs typeface="Verdana"/>
                <a:sym typeface="Verdana"/>
              </a:rPr>
              <a:t>| PROFESSIONAL DEVELOMENT FOR HEALTHY EATING | ©2010 YMCA of the USA</a:t>
            </a:r>
          </a:p>
        </p:txBody>
      </p:sp>
      <p:pic>
        <p:nvPicPr>
          <p:cNvPr id="615" name="Shape 615"/>
          <p:cNvPicPr preferRelativeResize="0"/>
          <p:nvPr/>
        </p:nvPicPr>
        <p:blipFill rotWithShape="1">
          <a:blip r:embed="rId3">
            <a:alphaModFix/>
          </a:blip>
          <a:srcRect/>
          <a:stretch/>
        </p:blipFill>
        <p:spPr>
          <a:xfrm>
            <a:off x="412750" y="5280025"/>
            <a:ext cx="1487488" cy="113506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pic>
        <p:nvPicPr>
          <p:cNvPr id="621" name="Shape 621"/>
          <p:cNvPicPr preferRelativeResize="0"/>
          <p:nvPr/>
        </p:nvPicPr>
        <p:blipFill rotWithShape="1">
          <a:blip r:embed="rId3">
            <a:alphaModFix/>
          </a:blip>
          <a:srcRect/>
          <a:stretch/>
        </p:blipFill>
        <p:spPr>
          <a:xfrm rot="3230986">
            <a:off x="5929311" y="4300538"/>
            <a:ext cx="1922463" cy="1722438"/>
          </a:xfrm>
          <a:prstGeom prst="rect">
            <a:avLst/>
          </a:prstGeom>
          <a:noFill/>
          <a:ln>
            <a:noFill/>
          </a:ln>
        </p:spPr>
      </p:pic>
      <p:sp>
        <p:nvSpPr>
          <p:cNvPr id="622" name="Shape 622"/>
          <p:cNvSpPr txBox="1">
            <a:spLocks noGrp="1"/>
          </p:cNvSpPr>
          <p:nvPr>
            <p:ph type="body" idx="1"/>
          </p:nvPr>
        </p:nvSpPr>
        <p:spPr>
          <a:xfrm>
            <a:off x="457200" y="1676400"/>
            <a:ext cx="8321675" cy="2971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1" i="0" u="none" strike="noStrike" cap="none">
                <a:solidFill>
                  <a:srgbClr val="595959"/>
                </a:solidFill>
                <a:latin typeface="Verdana"/>
                <a:ea typeface="Verdana"/>
                <a:cs typeface="Verdana"/>
                <a:sym typeface="Verdana"/>
              </a:rPr>
              <a:t>Meat/meat alternate (MMA) </a:t>
            </a:r>
            <a:r>
              <a:rPr lang="en-US" sz="1800" b="0" i="0" u="none" strike="noStrike" cap="none">
                <a:solidFill>
                  <a:srgbClr val="595959"/>
                </a:solidFill>
                <a:latin typeface="Verdana"/>
                <a:ea typeface="Verdana"/>
                <a:cs typeface="Verdana"/>
                <a:sym typeface="Verdana"/>
              </a:rPr>
              <a:t>can be served in place of grain at </a:t>
            </a:r>
            <a:r>
              <a:rPr lang="en-US" sz="1800" b="1" i="0" u="none" strike="noStrike" cap="none">
                <a:solidFill>
                  <a:srgbClr val="595959"/>
                </a:solidFill>
                <a:latin typeface="Verdana"/>
                <a:ea typeface="Verdana"/>
                <a:cs typeface="Verdana"/>
                <a:sym typeface="Verdana"/>
              </a:rPr>
              <a:t>breakfast </a:t>
            </a:r>
            <a:r>
              <a:rPr lang="en-US" sz="1800" b="0" i="0" u="none" strike="noStrike" cap="none">
                <a:solidFill>
                  <a:srgbClr val="595959"/>
                </a:solidFill>
                <a:latin typeface="Verdana"/>
                <a:ea typeface="Verdana"/>
                <a:cs typeface="Verdana"/>
                <a:sym typeface="Verdana"/>
              </a:rPr>
              <a:t>a up to</a:t>
            </a:r>
            <a:r>
              <a:rPr lang="en-US" sz="1800" b="1" i="0" u="none" strike="noStrike" cap="none">
                <a:solidFill>
                  <a:srgbClr val="595959"/>
                </a:solidFill>
                <a:latin typeface="Verdana"/>
                <a:ea typeface="Verdana"/>
                <a:cs typeface="Verdana"/>
                <a:sym typeface="Verdana"/>
              </a:rPr>
              <a:t> </a:t>
            </a:r>
            <a:r>
              <a:rPr lang="en-US" sz="1800" b="1" i="0" u="sng" strike="noStrike" cap="none">
                <a:solidFill>
                  <a:srgbClr val="595959"/>
                </a:solidFill>
                <a:latin typeface="Verdana"/>
                <a:ea typeface="Verdana"/>
                <a:cs typeface="Verdana"/>
                <a:sym typeface="Verdana"/>
              </a:rPr>
              <a:t>3</a:t>
            </a:r>
            <a:r>
              <a:rPr lang="en-US" sz="1800" b="1" i="0" u="none" strike="noStrike" cap="none">
                <a:solidFill>
                  <a:srgbClr val="595959"/>
                </a:solidFill>
                <a:latin typeface="Verdana"/>
                <a:ea typeface="Verdana"/>
                <a:cs typeface="Verdana"/>
                <a:sym typeface="Verdana"/>
              </a:rPr>
              <a:t> times per week</a:t>
            </a:r>
          </a:p>
          <a:p>
            <a:pPr marL="0" marR="0" lvl="0" indent="0" algn="l" rtl="0">
              <a:spcBef>
                <a:spcPts val="1200"/>
              </a:spcBef>
              <a:spcAft>
                <a:spcPts val="0"/>
              </a:spcAft>
              <a:buSzPct val="25000"/>
              <a:buNone/>
            </a:pPr>
            <a:endParaRPr sz="2400" b="0" i="0" u="none" strike="noStrike" cap="none">
              <a:solidFill>
                <a:schemeClr val="lt2"/>
              </a:solidFill>
              <a:latin typeface="Verdana"/>
              <a:ea typeface="Verdana"/>
              <a:cs typeface="Verdana"/>
              <a:sym typeface="Verdana"/>
            </a:endParaRPr>
          </a:p>
          <a:p>
            <a:pPr marL="0" marR="0" lvl="0" indent="0" algn="l" rtl="0">
              <a:spcBef>
                <a:spcPts val="900"/>
              </a:spcBef>
              <a:spcAft>
                <a:spcPts val="0"/>
              </a:spcAft>
              <a:buSzPct val="25000"/>
              <a:buNone/>
            </a:pPr>
            <a:r>
              <a:rPr lang="en-US" sz="1800" b="0" i="0" u="none" strike="noStrike" cap="none">
                <a:solidFill>
                  <a:schemeClr val="lt2"/>
                </a:solidFill>
                <a:latin typeface="Verdana"/>
                <a:ea typeface="Verdana"/>
                <a:cs typeface="Verdana"/>
                <a:sym typeface="Verdana"/>
              </a:rPr>
              <a:t>Example:</a:t>
            </a:r>
          </a:p>
          <a:p>
            <a:pPr marL="0" marR="0" lvl="0" indent="0" algn="l" rtl="0">
              <a:spcBef>
                <a:spcPts val="900"/>
              </a:spcBef>
              <a:spcAft>
                <a:spcPts val="0"/>
              </a:spcAft>
              <a:buSzPct val="25000"/>
              <a:buNone/>
            </a:pPr>
            <a:r>
              <a:rPr lang="en-US" sz="1800" b="0" i="0" u="none" strike="noStrike" cap="none">
                <a:solidFill>
                  <a:schemeClr val="lt2"/>
                </a:solidFill>
                <a:latin typeface="Verdana"/>
                <a:ea typeface="Verdana"/>
                <a:cs typeface="Verdana"/>
                <a:sym typeface="Verdana"/>
              </a:rPr>
              <a:t>3-5 years: ½ serving grain swapped for 0.5 oz MMA</a:t>
            </a:r>
          </a:p>
          <a:p>
            <a:pPr marL="0" marR="0" lvl="0" indent="0" algn="ctr" rtl="0">
              <a:spcBef>
                <a:spcPts val="1400"/>
              </a:spcBef>
              <a:spcAft>
                <a:spcPts val="0"/>
              </a:spcAft>
              <a:buSzPct val="25000"/>
              <a:buNone/>
            </a:pPr>
            <a:endParaRPr sz="2800" b="1" i="1" u="none" strike="noStrike" cap="none">
              <a:solidFill>
                <a:srgbClr val="595959"/>
              </a:solidFill>
              <a:latin typeface="Verdana"/>
              <a:ea typeface="Verdana"/>
              <a:cs typeface="Verdana"/>
              <a:sym typeface="Verdana"/>
            </a:endParaRPr>
          </a:p>
          <a:p>
            <a:pPr marL="0" marR="0" lvl="0" indent="0" algn="l" rtl="0">
              <a:spcBef>
                <a:spcPts val="900"/>
              </a:spcBef>
              <a:spcAft>
                <a:spcPts val="0"/>
              </a:spcAft>
              <a:buSzPct val="25000"/>
              <a:buNone/>
            </a:pPr>
            <a:endParaRPr sz="1800" b="1" i="1" u="none" strike="noStrike" cap="none">
              <a:solidFill>
                <a:srgbClr val="595959"/>
              </a:solidFill>
              <a:latin typeface="Verdana"/>
              <a:ea typeface="Verdana"/>
              <a:cs typeface="Verdana"/>
              <a:sym typeface="Verdana"/>
            </a:endParaRPr>
          </a:p>
        </p:txBody>
      </p:sp>
      <p:pic>
        <p:nvPicPr>
          <p:cNvPr id="623" name="Shape 623"/>
          <p:cNvPicPr preferRelativeResize="0"/>
          <p:nvPr/>
        </p:nvPicPr>
        <p:blipFill rotWithShape="1">
          <a:blip r:embed="rId4">
            <a:alphaModFix/>
          </a:blip>
          <a:srcRect l="3284" t="6961" r="1339" b="1899"/>
          <a:stretch/>
        </p:blipFill>
        <p:spPr>
          <a:xfrm>
            <a:off x="914400" y="4094162"/>
            <a:ext cx="2514599" cy="1847849"/>
          </a:xfrm>
          <a:prstGeom prst="rect">
            <a:avLst/>
          </a:prstGeom>
          <a:noFill/>
          <a:ln>
            <a:noFill/>
          </a:ln>
        </p:spPr>
      </p:pic>
      <p:pic>
        <p:nvPicPr>
          <p:cNvPr id="624" name="Shape 624"/>
          <p:cNvPicPr preferRelativeResize="0"/>
          <p:nvPr/>
        </p:nvPicPr>
        <p:blipFill rotWithShape="1">
          <a:blip r:embed="rId5">
            <a:alphaModFix/>
          </a:blip>
          <a:srcRect l="19550" t="18001" r="16781" b="8588"/>
          <a:stretch/>
        </p:blipFill>
        <p:spPr>
          <a:xfrm>
            <a:off x="3886200" y="4094162"/>
            <a:ext cx="1258888" cy="2133599"/>
          </a:xfrm>
          <a:prstGeom prst="rect">
            <a:avLst/>
          </a:prstGeom>
          <a:noFill/>
          <a:ln>
            <a:noFill/>
          </a:ln>
        </p:spPr>
      </p:pic>
      <p:grpSp>
        <p:nvGrpSpPr>
          <p:cNvPr id="625" name="Shape 625"/>
          <p:cNvGrpSpPr/>
          <p:nvPr/>
        </p:nvGrpSpPr>
        <p:grpSpPr>
          <a:xfrm>
            <a:off x="5534024" y="4094162"/>
            <a:ext cx="2713037" cy="2441575"/>
            <a:chOff x="3916633" y="3776780"/>
            <a:chExt cx="2712765" cy="2441490"/>
          </a:xfrm>
        </p:grpSpPr>
        <p:pic>
          <p:nvPicPr>
            <p:cNvPr id="626" name="Shape 626"/>
            <p:cNvPicPr preferRelativeResize="0"/>
            <p:nvPr/>
          </p:nvPicPr>
          <p:blipFill rotWithShape="1">
            <a:blip r:embed="rId6">
              <a:alphaModFix/>
            </a:blip>
            <a:srcRect/>
            <a:stretch/>
          </p:blipFill>
          <p:spPr>
            <a:xfrm>
              <a:off x="3916633" y="3776780"/>
              <a:ext cx="2712765" cy="2441490"/>
            </a:xfrm>
            <a:prstGeom prst="rect">
              <a:avLst/>
            </a:prstGeom>
            <a:noFill/>
            <a:ln>
              <a:noFill/>
            </a:ln>
          </p:spPr>
        </p:pic>
        <p:sp>
          <p:nvSpPr>
            <p:cNvPr id="627" name="Shape 627"/>
            <p:cNvSpPr txBox="1"/>
            <p:nvPr/>
          </p:nvSpPr>
          <p:spPr>
            <a:xfrm>
              <a:off x="4514992" y="4376703"/>
              <a:ext cx="1888244" cy="55397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000" b="1">
                  <a:solidFill>
                    <a:schemeClr val="dk1"/>
                  </a:solidFill>
                  <a:latin typeface="Verdana"/>
                  <a:ea typeface="Verdana"/>
                  <a:cs typeface="Verdana"/>
                  <a:sym typeface="Verdana"/>
                </a:rPr>
                <a:t>¼ cup</a:t>
              </a:r>
            </a:p>
          </p:txBody>
        </p:sp>
      </p:grpSp>
      <p:sp>
        <p:nvSpPr>
          <p:cNvPr id="628" name="Shape 628"/>
          <p:cNvSpPr txBox="1">
            <a:spLocks noGrp="1"/>
          </p:cNvSpPr>
          <p:nvPr>
            <p:ph type="title"/>
          </p:nvPr>
        </p:nvSpPr>
        <p:spPr>
          <a:xfrm>
            <a:off x="328612" y="328612"/>
            <a:ext cx="8374061" cy="8445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600" b="1" i="0" u="none" strike="noStrike" cap="none">
                <a:solidFill>
                  <a:schemeClr val="folHlink"/>
                </a:solidFill>
                <a:latin typeface="Verdana"/>
                <a:ea typeface="Verdana"/>
                <a:cs typeface="Verdana"/>
                <a:sym typeface="Verdana"/>
              </a:rPr>
              <a:t>PROTEIN – BREAKFAST</a:t>
            </a:r>
          </a:p>
        </p:txBody>
      </p:sp>
      <p:sp>
        <p:nvSpPr>
          <p:cNvPr id="629" name="Shape 629"/>
          <p:cNvSpPr txBox="1">
            <a:spLocks noGrp="1"/>
          </p:cNvSpPr>
          <p:nvPr>
            <p:ph type="sldNum" idx="12"/>
          </p:nvPr>
        </p:nvSpPr>
        <p:spPr>
          <a:xfrm>
            <a:off x="350837" y="6356350"/>
            <a:ext cx="409575" cy="2174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a:solidFill>
                  <a:schemeClr val="lt2"/>
                </a:solidFill>
                <a:latin typeface="Verdana"/>
                <a:ea typeface="Verdana"/>
                <a:cs typeface="Verdana"/>
                <a:sym typeface="Verdana"/>
              </a:rPr>
              <a:t>28</a:t>
            </a:fld>
            <a:endParaRPr lang="en-US" sz="800">
              <a:solidFill>
                <a:schemeClr val="lt2"/>
              </a:solidFill>
              <a:latin typeface="Verdana"/>
              <a:ea typeface="Verdana"/>
              <a:cs typeface="Verdana"/>
              <a:sym typeface="Verdana"/>
            </a:endParaRPr>
          </a:p>
        </p:txBody>
      </p:sp>
      <p:sp>
        <p:nvSpPr>
          <p:cNvPr id="630" name="Shape 630"/>
          <p:cNvSpPr txBox="1">
            <a:spLocks noGrp="1"/>
          </p:cNvSpPr>
          <p:nvPr>
            <p:ph type="ftr" idx="11"/>
          </p:nvPr>
        </p:nvSpPr>
        <p:spPr>
          <a:xfrm>
            <a:off x="568325" y="6356350"/>
            <a:ext cx="4816474" cy="28733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800">
                <a:solidFill>
                  <a:schemeClr val="dk1"/>
                </a:solidFill>
                <a:latin typeface="Verdana"/>
                <a:ea typeface="Verdana"/>
                <a:cs typeface="Verdana"/>
                <a:sym typeface="Verdana"/>
              </a:rPr>
              <a:t>| </a:t>
            </a:r>
            <a:r>
              <a:rPr lang="en-US" sz="800">
                <a:solidFill>
                  <a:schemeClr val="lt2"/>
                </a:solidFill>
                <a:latin typeface="Verdana"/>
                <a:ea typeface="Verdana"/>
                <a:cs typeface="Verdana"/>
                <a:sym typeface="Verdana"/>
              </a:rPr>
              <a:t>PROFESSIONAL DEVELOMENT FOR HEALTHY EATING </a:t>
            </a:r>
            <a:r>
              <a:rPr lang="en-US" sz="800">
                <a:solidFill>
                  <a:schemeClr val="dk1"/>
                </a:solidFill>
                <a:latin typeface="Verdana"/>
                <a:ea typeface="Verdana"/>
                <a:cs typeface="Verdana"/>
                <a:sym typeface="Verdana"/>
              </a:rPr>
              <a:t>| </a:t>
            </a:r>
            <a:r>
              <a:rPr lang="en-US" sz="800">
                <a:solidFill>
                  <a:schemeClr val="lt2"/>
                </a:solidFill>
                <a:latin typeface="Verdana"/>
                <a:ea typeface="Verdana"/>
                <a:cs typeface="Verdana"/>
                <a:sym typeface="Verdana"/>
              </a:rPr>
              <a:t>©2010 YMCA of the USA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5"/>
                                        </p:tgtEl>
                                        <p:attrNameLst>
                                          <p:attrName>style.visibility</p:attrName>
                                        </p:attrNameLst>
                                      </p:cBhvr>
                                      <p:to>
                                        <p:strVal val="visible"/>
                                      </p:to>
                                    </p:set>
                                    <p:animEffect transition="in" filter="fade">
                                      <p:cBhvr>
                                        <p:cTn id="7" dur="500"/>
                                        <p:tgtEl>
                                          <p:spTgt spid="6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Shape 636"/>
          <p:cNvSpPr txBox="1">
            <a:spLocks noGrp="1"/>
          </p:cNvSpPr>
          <p:nvPr>
            <p:ph type="body" idx="1"/>
          </p:nvPr>
        </p:nvSpPr>
        <p:spPr>
          <a:xfrm>
            <a:off x="457200" y="1371600"/>
            <a:ext cx="8229600" cy="457200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SzPct val="25000"/>
              <a:buNone/>
            </a:pPr>
            <a:r>
              <a:rPr lang="en-US" sz="1800" b="0" i="0" u="none" strike="noStrike" cap="none">
                <a:solidFill>
                  <a:srgbClr val="595959"/>
                </a:solidFill>
                <a:latin typeface="Verdana"/>
                <a:ea typeface="Verdana"/>
                <a:cs typeface="Verdana"/>
                <a:sym typeface="Verdana"/>
              </a:rPr>
              <a:t>Tofu and soy yogurt are now reimbursable meat alternates</a:t>
            </a:r>
          </a:p>
        </p:txBody>
      </p:sp>
      <p:sp>
        <p:nvSpPr>
          <p:cNvPr id="637" name="Shape 637"/>
          <p:cNvSpPr txBox="1"/>
          <p:nvPr/>
        </p:nvSpPr>
        <p:spPr>
          <a:xfrm>
            <a:off x="1452562" y="4632325"/>
            <a:ext cx="2540000" cy="646112"/>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800">
                <a:solidFill>
                  <a:srgbClr val="595959"/>
                </a:solidFill>
                <a:latin typeface="Verdana"/>
                <a:ea typeface="Verdana"/>
                <a:cs typeface="Verdana"/>
                <a:sym typeface="Verdana"/>
              </a:rPr>
              <a:t>Identifiable Firm Tofu</a:t>
            </a:r>
          </a:p>
        </p:txBody>
      </p:sp>
      <p:sp>
        <p:nvSpPr>
          <p:cNvPr id="638" name="Shape 638"/>
          <p:cNvSpPr txBox="1"/>
          <p:nvPr/>
        </p:nvSpPr>
        <p:spPr>
          <a:xfrm>
            <a:off x="5022850" y="4632325"/>
            <a:ext cx="2214563" cy="36829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800">
                <a:solidFill>
                  <a:srgbClr val="595959"/>
                </a:solidFill>
                <a:latin typeface="Verdana"/>
                <a:ea typeface="Verdana"/>
                <a:cs typeface="Verdana"/>
                <a:sym typeface="Verdana"/>
              </a:rPr>
              <a:t>Soy Yogurt</a:t>
            </a:r>
          </a:p>
        </p:txBody>
      </p:sp>
      <p:sp>
        <p:nvSpPr>
          <p:cNvPr id="639" name="Shape 639"/>
          <p:cNvSpPr txBox="1">
            <a:spLocks noGrp="1"/>
          </p:cNvSpPr>
          <p:nvPr>
            <p:ph type="title"/>
          </p:nvPr>
        </p:nvSpPr>
        <p:spPr>
          <a:xfrm>
            <a:off x="328612" y="328612"/>
            <a:ext cx="8374061" cy="8445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600" b="1" i="0" u="none" strike="noStrike" cap="none">
                <a:solidFill>
                  <a:schemeClr val="folHlink"/>
                </a:solidFill>
                <a:latin typeface="Verdana"/>
                <a:ea typeface="Verdana"/>
                <a:cs typeface="Verdana"/>
                <a:sym typeface="Verdana"/>
              </a:rPr>
              <a:t>PROTEIN – TOFU </a:t>
            </a:r>
          </a:p>
        </p:txBody>
      </p:sp>
      <p:sp>
        <p:nvSpPr>
          <p:cNvPr id="640" name="Shape 640"/>
          <p:cNvSpPr txBox="1">
            <a:spLocks noGrp="1"/>
          </p:cNvSpPr>
          <p:nvPr>
            <p:ph type="sldNum" idx="12"/>
          </p:nvPr>
        </p:nvSpPr>
        <p:spPr>
          <a:xfrm>
            <a:off x="350837" y="6356350"/>
            <a:ext cx="409575" cy="2174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a:solidFill>
                  <a:schemeClr val="lt2"/>
                </a:solidFill>
                <a:latin typeface="Verdana"/>
                <a:ea typeface="Verdana"/>
                <a:cs typeface="Verdana"/>
                <a:sym typeface="Verdana"/>
              </a:rPr>
              <a:t>29</a:t>
            </a:fld>
            <a:endParaRPr lang="en-US" sz="800">
              <a:solidFill>
                <a:schemeClr val="lt2"/>
              </a:solidFill>
              <a:latin typeface="Verdana"/>
              <a:ea typeface="Verdana"/>
              <a:cs typeface="Verdana"/>
              <a:sym typeface="Verdana"/>
            </a:endParaRPr>
          </a:p>
        </p:txBody>
      </p:sp>
      <p:sp>
        <p:nvSpPr>
          <p:cNvPr id="641" name="Shape 641"/>
          <p:cNvSpPr txBox="1">
            <a:spLocks noGrp="1"/>
          </p:cNvSpPr>
          <p:nvPr>
            <p:ph type="ftr" idx="11"/>
          </p:nvPr>
        </p:nvSpPr>
        <p:spPr>
          <a:xfrm>
            <a:off x="568325" y="6356350"/>
            <a:ext cx="4816474" cy="28733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800">
                <a:solidFill>
                  <a:schemeClr val="dk1"/>
                </a:solidFill>
                <a:latin typeface="Verdana"/>
                <a:ea typeface="Verdana"/>
                <a:cs typeface="Verdana"/>
                <a:sym typeface="Verdana"/>
              </a:rPr>
              <a:t>| </a:t>
            </a:r>
            <a:r>
              <a:rPr lang="en-US" sz="800">
                <a:solidFill>
                  <a:schemeClr val="lt2"/>
                </a:solidFill>
                <a:latin typeface="Verdana"/>
                <a:ea typeface="Verdana"/>
                <a:cs typeface="Verdana"/>
                <a:sym typeface="Verdana"/>
              </a:rPr>
              <a:t>PROFESSIONAL DEVELOMENT FOR HEALTHY EATING </a:t>
            </a:r>
            <a:r>
              <a:rPr lang="en-US" sz="800">
                <a:solidFill>
                  <a:schemeClr val="dk1"/>
                </a:solidFill>
                <a:latin typeface="Verdana"/>
                <a:ea typeface="Verdana"/>
                <a:cs typeface="Verdana"/>
                <a:sym typeface="Verdana"/>
              </a:rPr>
              <a:t>| </a:t>
            </a:r>
            <a:r>
              <a:rPr lang="en-US" sz="800">
                <a:solidFill>
                  <a:schemeClr val="lt2"/>
                </a:solidFill>
                <a:latin typeface="Verdana"/>
                <a:ea typeface="Verdana"/>
                <a:cs typeface="Verdana"/>
                <a:sym typeface="Verdana"/>
              </a:rPr>
              <a:t>©2010 YMCA of the USA</a:t>
            </a:r>
          </a:p>
        </p:txBody>
      </p:sp>
      <p:pic>
        <p:nvPicPr>
          <p:cNvPr id="642" name="Shape 642" descr="Image result for firm tofu"/>
          <p:cNvPicPr preferRelativeResize="0"/>
          <p:nvPr/>
        </p:nvPicPr>
        <p:blipFill rotWithShape="1">
          <a:blip r:embed="rId3">
            <a:alphaModFix/>
          </a:blip>
          <a:srcRect/>
          <a:stretch/>
        </p:blipFill>
        <p:spPr>
          <a:xfrm>
            <a:off x="1452562" y="2333625"/>
            <a:ext cx="2857499" cy="2200275"/>
          </a:xfrm>
          <a:prstGeom prst="rect">
            <a:avLst/>
          </a:prstGeom>
          <a:noFill/>
          <a:ln>
            <a:noFill/>
          </a:ln>
        </p:spPr>
      </p:pic>
      <p:pic>
        <p:nvPicPr>
          <p:cNvPr id="643" name="Shape 643" descr="Image result for soy yogurt"/>
          <p:cNvPicPr preferRelativeResize="0"/>
          <p:nvPr/>
        </p:nvPicPr>
        <p:blipFill rotWithShape="1">
          <a:blip r:embed="rId4">
            <a:alphaModFix/>
          </a:blip>
          <a:srcRect/>
          <a:stretch/>
        </p:blipFill>
        <p:spPr>
          <a:xfrm>
            <a:off x="4649158" y="2141711"/>
            <a:ext cx="2961943" cy="250626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Shape 283"/>
        <p:cNvGrpSpPr/>
        <p:nvPr/>
      </p:nvGrpSpPr>
      <p:grpSpPr>
        <a:xfrm>
          <a:off x="0" y="0"/>
          <a:ext cx="0" cy="0"/>
          <a:chOff x="0" y="0"/>
          <a:chExt cx="0" cy="0"/>
        </a:xfrm>
      </p:grpSpPr>
      <p:sp>
        <p:nvSpPr>
          <p:cNvPr id="284" name="Shape 284"/>
          <p:cNvSpPr txBox="1">
            <a:spLocks noGrp="1"/>
          </p:cNvSpPr>
          <p:nvPr>
            <p:ph type="title"/>
          </p:nvPr>
        </p:nvSpPr>
        <p:spPr>
          <a:xfrm>
            <a:off x="323850" y="323850"/>
            <a:ext cx="8380413" cy="8445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600" b="1" i="0" u="none" strike="noStrike" cap="none">
                <a:solidFill>
                  <a:schemeClr val="lt1"/>
                </a:solidFill>
                <a:latin typeface="Verdana"/>
                <a:ea typeface="Verdana"/>
                <a:cs typeface="Verdana"/>
                <a:sym typeface="Verdana"/>
              </a:rPr>
              <a:t>OBJECTIVES</a:t>
            </a:r>
          </a:p>
        </p:txBody>
      </p:sp>
      <p:sp>
        <p:nvSpPr>
          <p:cNvPr id="285" name="Shape 285"/>
          <p:cNvSpPr txBox="1">
            <a:spLocks noGrp="1"/>
          </p:cNvSpPr>
          <p:nvPr>
            <p:ph type="body" idx="1"/>
          </p:nvPr>
        </p:nvSpPr>
        <p:spPr>
          <a:xfrm>
            <a:off x="349250" y="1682750"/>
            <a:ext cx="8355013" cy="4241799"/>
          </a:xfrm>
          <a:prstGeom prst="rect">
            <a:avLst/>
          </a:prstGeom>
          <a:noFill/>
          <a:ln>
            <a:noFill/>
          </a:ln>
        </p:spPr>
        <p:txBody>
          <a:bodyPr lIns="91425" tIns="45700" rIns="91425" bIns="45700" anchor="t" anchorCtr="0">
            <a:noAutofit/>
          </a:bodyPr>
          <a:lstStyle/>
          <a:p>
            <a:pPr marL="457200" marR="0" lvl="0" indent="-457200" algn="l" rtl="0">
              <a:spcBef>
                <a:spcPts val="0"/>
              </a:spcBef>
              <a:spcAft>
                <a:spcPts val="0"/>
              </a:spcAft>
              <a:buClr>
                <a:schemeClr val="lt1"/>
              </a:buClr>
              <a:buSzPct val="100000"/>
              <a:buFont typeface="Verdana"/>
              <a:buAutoNum type="arabicPeriod"/>
            </a:pPr>
            <a:r>
              <a:rPr lang="en-US" sz="2200" b="1" i="0" u="none" strike="noStrike" cap="none">
                <a:solidFill>
                  <a:schemeClr val="lt1"/>
                </a:solidFill>
                <a:latin typeface="Verdana"/>
                <a:ea typeface="Verdana"/>
                <a:cs typeface="Verdana"/>
                <a:sym typeface="Verdana"/>
              </a:rPr>
              <a:t>IDENTIFY THREE CHANGES TO THE UPDATED MEAL PATTERN.</a:t>
            </a:r>
          </a:p>
          <a:p>
            <a:pPr marL="742950" marR="0" lvl="1" indent="-285750" algn="l" rtl="0">
              <a:spcBef>
                <a:spcPts val="440"/>
              </a:spcBef>
              <a:spcAft>
                <a:spcPts val="0"/>
              </a:spcAft>
              <a:buClr>
                <a:schemeClr val="lt1"/>
              </a:buClr>
              <a:buSzPct val="100000"/>
              <a:buFont typeface="Verdana"/>
              <a:buChar char="–"/>
            </a:pPr>
            <a:r>
              <a:rPr lang="en-US" sz="2200" b="0" i="0" u="none" strike="noStrike" cap="none">
                <a:solidFill>
                  <a:schemeClr val="lt1"/>
                </a:solidFill>
                <a:latin typeface="Verdana"/>
                <a:ea typeface="Verdana"/>
                <a:cs typeface="Verdana"/>
                <a:sym typeface="Verdana"/>
              </a:rPr>
              <a:t>CACFP Updates start October 1, 2017</a:t>
            </a:r>
          </a:p>
          <a:p>
            <a:pPr marL="457200" marR="0" lvl="0" indent="-457200" algn="l" rtl="0">
              <a:spcBef>
                <a:spcPts val="440"/>
              </a:spcBef>
              <a:spcAft>
                <a:spcPts val="0"/>
              </a:spcAft>
              <a:buClr>
                <a:schemeClr val="lt1"/>
              </a:buClr>
              <a:buSzPct val="100000"/>
              <a:buFont typeface="Verdana"/>
              <a:buNone/>
            </a:pPr>
            <a:endParaRPr sz="2200" b="1" i="0" u="none" strike="noStrike" cap="none">
              <a:solidFill>
                <a:schemeClr val="lt1"/>
              </a:solidFill>
              <a:latin typeface="Verdana"/>
              <a:ea typeface="Verdana"/>
              <a:cs typeface="Verdana"/>
              <a:sym typeface="Verdana"/>
            </a:endParaRPr>
          </a:p>
          <a:p>
            <a:pPr marL="457200" marR="0" lvl="0" indent="-457200" algn="l" rtl="0">
              <a:spcBef>
                <a:spcPts val="440"/>
              </a:spcBef>
              <a:spcAft>
                <a:spcPts val="0"/>
              </a:spcAft>
              <a:buClr>
                <a:schemeClr val="lt1"/>
              </a:buClr>
              <a:buSzPct val="100000"/>
              <a:buFont typeface="Verdana"/>
              <a:buAutoNum type="arabicPeriod"/>
            </a:pPr>
            <a:r>
              <a:rPr lang="en-US" sz="2200" b="1" i="0" u="none" strike="noStrike" cap="none">
                <a:solidFill>
                  <a:schemeClr val="lt1"/>
                </a:solidFill>
                <a:latin typeface="Verdana"/>
                <a:ea typeface="Verdana"/>
                <a:cs typeface="Verdana"/>
                <a:sym typeface="Verdana"/>
              </a:rPr>
              <a:t>IDENTIFY REIMBURSABLE FOODS FOR THE NEW MEAL PATTERN.</a:t>
            </a:r>
          </a:p>
          <a:p>
            <a:pPr marL="342900" marR="0" lvl="0" indent="-342900" algn="l" rtl="0">
              <a:spcBef>
                <a:spcPts val="440"/>
              </a:spcBef>
              <a:spcAft>
                <a:spcPts val="0"/>
              </a:spcAft>
              <a:buSzPct val="25000"/>
              <a:buNone/>
            </a:pPr>
            <a:endParaRPr sz="2200" b="1" i="0" u="none" strike="noStrike" cap="none">
              <a:solidFill>
                <a:schemeClr val="lt1"/>
              </a:solidFill>
              <a:latin typeface="Verdana"/>
              <a:ea typeface="Verdana"/>
              <a:cs typeface="Verdana"/>
              <a:sym typeface="Verdana"/>
            </a:endParaRPr>
          </a:p>
        </p:txBody>
      </p:sp>
      <p:sp>
        <p:nvSpPr>
          <p:cNvPr id="286" name="Shape 286"/>
          <p:cNvSpPr txBox="1"/>
          <p:nvPr/>
        </p:nvSpPr>
        <p:spPr>
          <a:xfrm>
            <a:off x="503237" y="6508750"/>
            <a:ext cx="409575" cy="2174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b="0" i="0" u="none" strike="noStrike" cap="none">
                <a:solidFill>
                  <a:schemeClr val="lt1"/>
                </a:solidFill>
                <a:latin typeface="Verdana"/>
                <a:ea typeface="Verdana"/>
                <a:cs typeface="Verdana"/>
                <a:sym typeface="Verdana"/>
              </a:rPr>
              <a:t>3</a:t>
            </a:fld>
            <a:endParaRPr lang="en-US" sz="800" b="0" i="0" u="none" strike="noStrike" cap="none">
              <a:solidFill>
                <a:schemeClr val="lt1"/>
              </a:solidFill>
              <a:latin typeface="Verdana"/>
              <a:ea typeface="Verdana"/>
              <a:cs typeface="Verdana"/>
              <a:sym typeface="Verdana"/>
            </a:endParaRPr>
          </a:p>
        </p:txBody>
      </p:sp>
      <p:sp>
        <p:nvSpPr>
          <p:cNvPr id="287" name="Shape 287"/>
          <p:cNvSpPr txBox="1"/>
          <p:nvPr/>
        </p:nvSpPr>
        <p:spPr>
          <a:xfrm>
            <a:off x="720725" y="6508750"/>
            <a:ext cx="4816474" cy="28733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800" b="0" i="0" u="none" strike="noStrike" cap="none">
                <a:solidFill>
                  <a:schemeClr val="lt1"/>
                </a:solidFill>
                <a:latin typeface="Verdana"/>
                <a:ea typeface="Verdana"/>
                <a:cs typeface="Verdana"/>
                <a:sym typeface="Verdana"/>
              </a:rPr>
              <a:t>| PROFESSIONAL DEVELOMENT FOR HEALTHY EATING | ©2010 YMCA of the USA</a:t>
            </a:r>
          </a:p>
        </p:txBody>
      </p:sp>
      <p:pic>
        <p:nvPicPr>
          <p:cNvPr id="288" name="Shape 288"/>
          <p:cNvPicPr preferRelativeResize="0"/>
          <p:nvPr/>
        </p:nvPicPr>
        <p:blipFill rotWithShape="1">
          <a:blip r:embed="rId3">
            <a:alphaModFix/>
          </a:blip>
          <a:srcRect/>
          <a:stretch/>
        </p:blipFill>
        <p:spPr>
          <a:xfrm>
            <a:off x="412750" y="5280025"/>
            <a:ext cx="1487488" cy="113506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Shape 648"/>
        <p:cNvGrpSpPr/>
        <p:nvPr/>
      </p:nvGrpSpPr>
      <p:grpSpPr>
        <a:xfrm>
          <a:off x="0" y="0"/>
          <a:ext cx="0" cy="0"/>
          <a:chOff x="0" y="0"/>
          <a:chExt cx="0" cy="0"/>
        </a:xfrm>
      </p:grpSpPr>
      <p:sp>
        <p:nvSpPr>
          <p:cNvPr id="649" name="Shape 649"/>
          <p:cNvSpPr txBox="1">
            <a:spLocks noGrp="1"/>
          </p:cNvSpPr>
          <p:nvPr>
            <p:ph type="title"/>
          </p:nvPr>
        </p:nvSpPr>
        <p:spPr>
          <a:xfrm>
            <a:off x="323850" y="323850"/>
            <a:ext cx="8380413" cy="8445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5400" b="1" i="0" u="none" strike="noStrike" cap="none">
                <a:solidFill>
                  <a:schemeClr val="lt1"/>
                </a:solidFill>
                <a:latin typeface="Verdana"/>
                <a:ea typeface="Verdana"/>
                <a:cs typeface="Verdana"/>
                <a:sym typeface="Verdana"/>
              </a:rPr>
              <a:t>LESS ADDED SUGAR</a:t>
            </a:r>
          </a:p>
        </p:txBody>
      </p:sp>
      <p:sp>
        <p:nvSpPr>
          <p:cNvPr id="650" name="Shape 650"/>
          <p:cNvSpPr txBox="1">
            <a:spLocks noGrp="1"/>
          </p:cNvSpPr>
          <p:nvPr>
            <p:ph type="body" idx="1"/>
          </p:nvPr>
        </p:nvSpPr>
        <p:spPr>
          <a:xfrm>
            <a:off x="349250" y="1412875"/>
            <a:ext cx="8355013" cy="45402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2200" b="1" i="0" u="none" strike="noStrike" cap="none">
              <a:solidFill>
                <a:schemeClr val="lt1"/>
              </a:solidFill>
              <a:latin typeface="Verdana"/>
              <a:ea typeface="Verdana"/>
              <a:cs typeface="Verdana"/>
              <a:sym typeface="Verdana"/>
            </a:endParaRPr>
          </a:p>
          <a:p>
            <a:pPr marL="0" marR="0" lvl="0" indent="0" algn="l" rtl="0">
              <a:spcBef>
                <a:spcPts val="440"/>
              </a:spcBef>
              <a:spcAft>
                <a:spcPts val="0"/>
              </a:spcAft>
              <a:buSzPct val="25000"/>
              <a:buNone/>
            </a:pPr>
            <a:endParaRPr sz="2200" b="1" i="0" u="none" strike="noStrike" cap="none">
              <a:solidFill>
                <a:schemeClr val="lt1"/>
              </a:solidFill>
              <a:latin typeface="Verdana"/>
              <a:ea typeface="Verdana"/>
              <a:cs typeface="Verdana"/>
              <a:sym typeface="Verdana"/>
            </a:endParaRPr>
          </a:p>
        </p:txBody>
      </p:sp>
      <p:sp>
        <p:nvSpPr>
          <p:cNvPr id="651" name="Shape 651"/>
          <p:cNvSpPr txBox="1"/>
          <p:nvPr/>
        </p:nvSpPr>
        <p:spPr>
          <a:xfrm>
            <a:off x="503237" y="6508750"/>
            <a:ext cx="409575" cy="2174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a:solidFill>
                  <a:schemeClr val="lt1"/>
                </a:solidFill>
                <a:latin typeface="Verdana"/>
                <a:ea typeface="Verdana"/>
                <a:cs typeface="Verdana"/>
                <a:sym typeface="Verdana"/>
              </a:rPr>
              <a:t>30</a:t>
            </a:fld>
            <a:endParaRPr lang="en-US" sz="800">
              <a:solidFill>
                <a:schemeClr val="lt1"/>
              </a:solidFill>
              <a:latin typeface="Verdana"/>
              <a:ea typeface="Verdana"/>
              <a:cs typeface="Verdana"/>
              <a:sym typeface="Verdana"/>
            </a:endParaRPr>
          </a:p>
        </p:txBody>
      </p:sp>
      <p:sp>
        <p:nvSpPr>
          <p:cNvPr id="652" name="Shape 652"/>
          <p:cNvSpPr txBox="1"/>
          <p:nvPr/>
        </p:nvSpPr>
        <p:spPr>
          <a:xfrm>
            <a:off x="720725" y="6508750"/>
            <a:ext cx="4816474" cy="28733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800">
                <a:solidFill>
                  <a:schemeClr val="lt1"/>
                </a:solidFill>
                <a:latin typeface="Verdana"/>
                <a:ea typeface="Verdana"/>
                <a:cs typeface="Verdana"/>
                <a:sym typeface="Verdana"/>
              </a:rPr>
              <a:t>| PROFESSIONAL DEVELOMENT FOR HEALTHY EATING | ©2010 YMCA of the USA</a:t>
            </a:r>
          </a:p>
        </p:txBody>
      </p:sp>
      <p:pic>
        <p:nvPicPr>
          <p:cNvPr id="653" name="Shape 653"/>
          <p:cNvPicPr preferRelativeResize="0"/>
          <p:nvPr/>
        </p:nvPicPr>
        <p:blipFill rotWithShape="1">
          <a:blip r:embed="rId3">
            <a:alphaModFix/>
          </a:blip>
          <a:srcRect/>
          <a:stretch/>
        </p:blipFill>
        <p:spPr>
          <a:xfrm>
            <a:off x="412750" y="5280025"/>
            <a:ext cx="1487488" cy="113506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Shape 659"/>
          <p:cNvSpPr txBox="1">
            <a:spLocks noGrp="1"/>
          </p:cNvSpPr>
          <p:nvPr>
            <p:ph type="body" idx="1"/>
          </p:nvPr>
        </p:nvSpPr>
        <p:spPr>
          <a:xfrm>
            <a:off x="304800" y="1295400"/>
            <a:ext cx="8763000" cy="2020677"/>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SzPct val="25000"/>
              <a:buNone/>
            </a:pPr>
            <a:r>
              <a:rPr lang="en-US" sz="1800" b="0" i="0" u="none" strike="noStrike" cap="none">
                <a:solidFill>
                  <a:srgbClr val="595959"/>
                </a:solidFill>
                <a:latin typeface="Verdana"/>
                <a:ea typeface="Verdana"/>
                <a:cs typeface="Verdana"/>
                <a:sym typeface="Verdana"/>
              </a:rPr>
              <a:t>Yogurt Sugar Limit</a:t>
            </a:r>
          </a:p>
          <a:p>
            <a:pPr marL="223838" marR="0" lvl="1" indent="-223838" algn="l" rtl="0">
              <a:spcBef>
                <a:spcPts val="1800"/>
              </a:spcBef>
              <a:spcAft>
                <a:spcPts val="0"/>
              </a:spcAft>
              <a:buClr>
                <a:srgbClr val="595959"/>
              </a:buClr>
              <a:buSzPct val="79999"/>
              <a:buFont typeface="Verdana"/>
              <a:buChar char="•"/>
            </a:pPr>
            <a:r>
              <a:rPr lang="en-US" sz="1800" b="0" i="0" u="none" strike="noStrike" cap="none">
                <a:solidFill>
                  <a:srgbClr val="595959"/>
                </a:solidFill>
                <a:latin typeface="Verdana"/>
                <a:ea typeface="Verdana"/>
                <a:cs typeface="Verdana"/>
                <a:sym typeface="Verdana"/>
              </a:rPr>
              <a:t>No more than 23 grams of sugar per 6 ounces of yogurt</a:t>
            </a:r>
          </a:p>
        </p:txBody>
      </p:sp>
      <p:sp>
        <p:nvSpPr>
          <p:cNvPr id="660" name="Shape 660"/>
          <p:cNvSpPr txBox="1">
            <a:spLocks noGrp="1"/>
          </p:cNvSpPr>
          <p:nvPr>
            <p:ph type="title"/>
          </p:nvPr>
        </p:nvSpPr>
        <p:spPr>
          <a:xfrm>
            <a:off x="328612" y="328612"/>
            <a:ext cx="8374061" cy="8445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600" b="1" i="0" u="none" strike="noStrike" cap="none">
                <a:solidFill>
                  <a:schemeClr val="folHlink"/>
                </a:solidFill>
                <a:latin typeface="Verdana"/>
                <a:ea typeface="Verdana"/>
                <a:cs typeface="Verdana"/>
                <a:sym typeface="Verdana"/>
              </a:rPr>
              <a:t>YOGURT – WHY?</a:t>
            </a:r>
          </a:p>
        </p:txBody>
      </p:sp>
      <p:pic>
        <p:nvPicPr>
          <p:cNvPr id="661" name="Shape 661" descr="Image result for yogurt"/>
          <p:cNvPicPr preferRelativeResize="0"/>
          <p:nvPr/>
        </p:nvPicPr>
        <p:blipFill rotWithShape="1">
          <a:blip r:embed="rId3">
            <a:alphaModFix/>
          </a:blip>
          <a:srcRect/>
          <a:stretch/>
        </p:blipFill>
        <p:spPr>
          <a:xfrm>
            <a:off x="2343633" y="2220269"/>
            <a:ext cx="4643233" cy="4021041"/>
          </a:xfrm>
          <a:prstGeom prst="rect">
            <a:avLst/>
          </a:prstGeom>
          <a:noFill/>
          <a:ln>
            <a:noFill/>
          </a:ln>
        </p:spPr>
      </p:pic>
      <p:sp>
        <p:nvSpPr>
          <p:cNvPr id="662" name="Shape 662"/>
          <p:cNvSpPr txBox="1">
            <a:spLocks noGrp="1"/>
          </p:cNvSpPr>
          <p:nvPr>
            <p:ph type="sldNum" idx="12"/>
          </p:nvPr>
        </p:nvSpPr>
        <p:spPr>
          <a:xfrm>
            <a:off x="350837" y="6356350"/>
            <a:ext cx="409575" cy="2174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a:solidFill>
                  <a:schemeClr val="lt2"/>
                </a:solidFill>
                <a:latin typeface="Verdana"/>
                <a:ea typeface="Verdana"/>
                <a:cs typeface="Verdana"/>
                <a:sym typeface="Verdana"/>
              </a:rPr>
              <a:t>31</a:t>
            </a:fld>
            <a:endParaRPr lang="en-US" sz="800">
              <a:solidFill>
                <a:schemeClr val="lt2"/>
              </a:solidFill>
              <a:latin typeface="Verdana"/>
              <a:ea typeface="Verdana"/>
              <a:cs typeface="Verdana"/>
              <a:sym typeface="Verdana"/>
            </a:endParaRPr>
          </a:p>
        </p:txBody>
      </p:sp>
      <p:sp>
        <p:nvSpPr>
          <p:cNvPr id="663" name="Shape 663"/>
          <p:cNvSpPr txBox="1">
            <a:spLocks noGrp="1"/>
          </p:cNvSpPr>
          <p:nvPr>
            <p:ph type="ftr" idx="11"/>
          </p:nvPr>
        </p:nvSpPr>
        <p:spPr>
          <a:xfrm>
            <a:off x="568325" y="6356350"/>
            <a:ext cx="4816474" cy="28733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800">
                <a:solidFill>
                  <a:schemeClr val="dk1"/>
                </a:solidFill>
                <a:latin typeface="Verdana"/>
                <a:ea typeface="Verdana"/>
                <a:cs typeface="Verdana"/>
                <a:sym typeface="Verdana"/>
              </a:rPr>
              <a:t>| </a:t>
            </a:r>
            <a:r>
              <a:rPr lang="en-US" sz="800">
                <a:solidFill>
                  <a:schemeClr val="lt2"/>
                </a:solidFill>
                <a:latin typeface="Verdana"/>
                <a:ea typeface="Verdana"/>
                <a:cs typeface="Verdana"/>
                <a:sym typeface="Verdana"/>
              </a:rPr>
              <a:t>PROFESSIONAL DEVELOMENT FOR HEALTHY EATING </a:t>
            </a:r>
            <a:r>
              <a:rPr lang="en-US" sz="800">
                <a:solidFill>
                  <a:schemeClr val="dk1"/>
                </a:solidFill>
                <a:latin typeface="Verdana"/>
                <a:ea typeface="Verdana"/>
                <a:cs typeface="Verdana"/>
                <a:sym typeface="Verdana"/>
              </a:rPr>
              <a:t>| </a:t>
            </a:r>
            <a:r>
              <a:rPr lang="en-US" sz="800">
                <a:solidFill>
                  <a:schemeClr val="lt2"/>
                </a:solidFill>
                <a:latin typeface="Verdana"/>
                <a:ea typeface="Verdana"/>
                <a:cs typeface="Verdana"/>
                <a:sym typeface="Verdana"/>
              </a:rPr>
              <a:t>©2010 YMCA of the USA</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Shape 669"/>
          <p:cNvSpPr txBox="1">
            <a:spLocks noGrp="1"/>
          </p:cNvSpPr>
          <p:nvPr>
            <p:ph type="sldNum" idx="12"/>
          </p:nvPr>
        </p:nvSpPr>
        <p:spPr>
          <a:xfrm>
            <a:off x="350837" y="6356350"/>
            <a:ext cx="409575" cy="2174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a:solidFill>
                  <a:schemeClr val="lt2"/>
                </a:solidFill>
                <a:latin typeface="Verdana"/>
                <a:ea typeface="Verdana"/>
                <a:cs typeface="Verdana"/>
                <a:sym typeface="Verdana"/>
              </a:rPr>
              <a:t>32</a:t>
            </a:fld>
            <a:endParaRPr lang="en-US" sz="800">
              <a:solidFill>
                <a:schemeClr val="lt2"/>
              </a:solidFill>
              <a:latin typeface="Verdana"/>
              <a:ea typeface="Verdana"/>
              <a:cs typeface="Verdana"/>
              <a:sym typeface="Verdana"/>
            </a:endParaRPr>
          </a:p>
        </p:txBody>
      </p:sp>
      <p:sp>
        <p:nvSpPr>
          <p:cNvPr id="670" name="Shape 670"/>
          <p:cNvSpPr txBox="1">
            <a:spLocks noGrp="1"/>
          </p:cNvSpPr>
          <p:nvPr>
            <p:ph type="ftr" idx="11"/>
          </p:nvPr>
        </p:nvSpPr>
        <p:spPr>
          <a:xfrm>
            <a:off x="568325" y="6356350"/>
            <a:ext cx="4816474" cy="28733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800">
                <a:solidFill>
                  <a:schemeClr val="dk1"/>
                </a:solidFill>
                <a:latin typeface="Verdana"/>
                <a:ea typeface="Verdana"/>
                <a:cs typeface="Verdana"/>
                <a:sym typeface="Verdana"/>
              </a:rPr>
              <a:t>| </a:t>
            </a:r>
            <a:r>
              <a:rPr lang="en-US" sz="800">
                <a:solidFill>
                  <a:schemeClr val="lt2"/>
                </a:solidFill>
                <a:latin typeface="Verdana"/>
                <a:ea typeface="Verdana"/>
                <a:cs typeface="Verdana"/>
                <a:sym typeface="Verdana"/>
              </a:rPr>
              <a:t>PROFESSIONAL DEVELOMENT FOR HEALTHY EATING </a:t>
            </a:r>
            <a:r>
              <a:rPr lang="en-US" sz="800">
                <a:solidFill>
                  <a:schemeClr val="dk1"/>
                </a:solidFill>
                <a:latin typeface="Verdana"/>
                <a:ea typeface="Verdana"/>
                <a:cs typeface="Verdana"/>
                <a:sym typeface="Verdana"/>
              </a:rPr>
              <a:t>| </a:t>
            </a:r>
            <a:r>
              <a:rPr lang="en-US" sz="800">
                <a:solidFill>
                  <a:schemeClr val="lt2"/>
                </a:solidFill>
                <a:latin typeface="Verdana"/>
                <a:ea typeface="Verdana"/>
                <a:cs typeface="Verdana"/>
                <a:sym typeface="Verdana"/>
              </a:rPr>
              <a:t>©2010 YMCA of the USA</a:t>
            </a:r>
          </a:p>
        </p:txBody>
      </p:sp>
      <p:sp>
        <p:nvSpPr>
          <p:cNvPr id="671" name="Shape 671"/>
          <p:cNvSpPr txBox="1">
            <a:spLocks noGrp="1"/>
          </p:cNvSpPr>
          <p:nvPr>
            <p:ph type="title"/>
          </p:nvPr>
        </p:nvSpPr>
        <p:spPr>
          <a:xfrm>
            <a:off x="328612" y="328612"/>
            <a:ext cx="8374061" cy="8445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600" b="1" i="0" u="none" strike="noStrike" cap="none">
                <a:solidFill>
                  <a:schemeClr val="folHlink"/>
                </a:solidFill>
                <a:latin typeface="Verdana"/>
                <a:ea typeface="Verdana"/>
                <a:cs typeface="Verdana"/>
                <a:sym typeface="Verdana"/>
              </a:rPr>
              <a:t>YOGURT – CHART</a:t>
            </a:r>
            <a:br>
              <a:rPr lang="en-US" sz="2600" b="1" i="0" u="none" strike="noStrike" cap="none">
                <a:solidFill>
                  <a:schemeClr val="folHlink"/>
                </a:solidFill>
                <a:latin typeface="Verdana"/>
                <a:ea typeface="Verdana"/>
                <a:cs typeface="Verdana"/>
                <a:sym typeface="Verdana"/>
              </a:rPr>
            </a:br>
            <a:endParaRPr lang="en-US" sz="2600" b="1" i="0" u="none" strike="noStrike" cap="none">
              <a:solidFill>
                <a:schemeClr val="folHlink"/>
              </a:solidFill>
              <a:latin typeface="Verdana"/>
              <a:ea typeface="Verdana"/>
              <a:cs typeface="Verdana"/>
              <a:sym typeface="Verdana"/>
            </a:endParaRPr>
          </a:p>
        </p:txBody>
      </p:sp>
      <p:sp>
        <p:nvSpPr>
          <p:cNvPr id="672" name="Shape 672"/>
          <p:cNvSpPr txBox="1">
            <a:spLocks noGrp="1"/>
          </p:cNvSpPr>
          <p:nvPr>
            <p:ph type="body" idx="1"/>
          </p:nvPr>
        </p:nvSpPr>
        <p:spPr>
          <a:xfrm>
            <a:off x="354012" y="1739900"/>
            <a:ext cx="8339137" cy="4375149"/>
          </a:xfrm>
          <a:prstGeom prst="rect">
            <a:avLst/>
          </a:prstGeom>
          <a:noFill/>
          <a:ln>
            <a:noFill/>
          </a:ln>
        </p:spPr>
        <p:txBody>
          <a:bodyPr lIns="91425" tIns="45700" rIns="91425" bIns="45700" anchor="t" anchorCtr="0">
            <a:noAutofit/>
          </a:bodyPr>
          <a:lstStyle/>
          <a:p>
            <a:pPr marL="1588" marR="0" lvl="1" indent="-1588" algn="l" rtl="0">
              <a:spcBef>
                <a:spcPts val="0"/>
              </a:spcBef>
              <a:spcAft>
                <a:spcPts val="0"/>
              </a:spcAft>
              <a:buClr>
                <a:schemeClr val="lt2"/>
              </a:buClr>
              <a:buSzPct val="25000"/>
              <a:buFont typeface="Verdana"/>
              <a:buNone/>
            </a:pPr>
            <a:endParaRPr sz="1800" b="0" i="0" u="none" strike="noStrike" cap="none">
              <a:solidFill>
                <a:schemeClr val="lt2"/>
              </a:solidFill>
              <a:latin typeface="Verdana"/>
              <a:ea typeface="Verdana"/>
              <a:cs typeface="Verdana"/>
              <a:sym typeface="Verdana"/>
            </a:endParaRPr>
          </a:p>
          <a:p>
            <a:pPr marL="342900" marR="0" lvl="0" indent="-342900" algn="l" rtl="0">
              <a:spcBef>
                <a:spcPts val="900"/>
              </a:spcBef>
              <a:spcAft>
                <a:spcPts val="0"/>
              </a:spcAft>
              <a:buSzPct val="25000"/>
              <a:buNone/>
            </a:pPr>
            <a:endParaRPr sz="1800" b="0" i="0" u="none" strike="noStrike" cap="none">
              <a:solidFill>
                <a:schemeClr val="lt2"/>
              </a:solidFill>
              <a:latin typeface="Verdana"/>
              <a:ea typeface="Verdana"/>
              <a:cs typeface="Verdana"/>
              <a:sym typeface="Verdana"/>
            </a:endParaRPr>
          </a:p>
        </p:txBody>
      </p:sp>
      <p:pic>
        <p:nvPicPr>
          <p:cNvPr id="673" name="Shape 673"/>
          <p:cNvPicPr preferRelativeResize="0"/>
          <p:nvPr/>
        </p:nvPicPr>
        <p:blipFill rotWithShape="1">
          <a:blip r:embed="rId3">
            <a:alphaModFix/>
          </a:blip>
          <a:srcRect l="23840" t="8400" r="22239" b="4600"/>
          <a:stretch/>
        </p:blipFill>
        <p:spPr>
          <a:xfrm>
            <a:off x="2656702" y="1322173"/>
            <a:ext cx="3793524" cy="4896685"/>
          </a:xfrm>
          <a:prstGeom prst="roundRect">
            <a:avLst>
              <a:gd name="adj" fmla="val 8594"/>
            </a:avLst>
          </a:prstGeom>
          <a:solidFill>
            <a:srgbClr val="ECECEC"/>
          </a:solid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Shape 679"/>
          <p:cNvSpPr txBox="1">
            <a:spLocks noGrp="1"/>
          </p:cNvSpPr>
          <p:nvPr>
            <p:ph type="sldNum" idx="12"/>
          </p:nvPr>
        </p:nvSpPr>
        <p:spPr>
          <a:xfrm>
            <a:off x="350837" y="6356350"/>
            <a:ext cx="409575" cy="2174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a:solidFill>
                  <a:schemeClr val="lt2"/>
                </a:solidFill>
                <a:latin typeface="Verdana"/>
                <a:ea typeface="Verdana"/>
                <a:cs typeface="Verdana"/>
                <a:sym typeface="Verdana"/>
              </a:rPr>
              <a:t>33</a:t>
            </a:fld>
            <a:endParaRPr lang="en-US" sz="800">
              <a:solidFill>
                <a:schemeClr val="lt2"/>
              </a:solidFill>
              <a:latin typeface="Verdana"/>
              <a:ea typeface="Verdana"/>
              <a:cs typeface="Verdana"/>
              <a:sym typeface="Verdana"/>
            </a:endParaRPr>
          </a:p>
        </p:txBody>
      </p:sp>
      <p:sp>
        <p:nvSpPr>
          <p:cNvPr id="680" name="Shape 680"/>
          <p:cNvSpPr txBox="1">
            <a:spLocks noGrp="1"/>
          </p:cNvSpPr>
          <p:nvPr>
            <p:ph type="ftr" idx="11"/>
          </p:nvPr>
        </p:nvSpPr>
        <p:spPr>
          <a:xfrm>
            <a:off x="568325" y="6356350"/>
            <a:ext cx="4816474" cy="28733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800">
                <a:solidFill>
                  <a:schemeClr val="dk1"/>
                </a:solidFill>
                <a:latin typeface="Verdana"/>
                <a:ea typeface="Verdana"/>
                <a:cs typeface="Verdana"/>
                <a:sym typeface="Verdana"/>
              </a:rPr>
              <a:t>| </a:t>
            </a:r>
            <a:r>
              <a:rPr lang="en-US" sz="800">
                <a:solidFill>
                  <a:schemeClr val="lt2"/>
                </a:solidFill>
                <a:latin typeface="Verdana"/>
                <a:ea typeface="Verdana"/>
                <a:cs typeface="Verdana"/>
                <a:sym typeface="Verdana"/>
              </a:rPr>
              <a:t>PROFESSIONAL DEVELOMENT FOR HEALTHY EATING </a:t>
            </a:r>
            <a:r>
              <a:rPr lang="en-US" sz="800">
                <a:solidFill>
                  <a:schemeClr val="dk1"/>
                </a:solidFill>
                <a:latin typeface="Verdana"/>
                <a:ea typeface="Verdana"/>
                <a:cs typeface="Verdana"/>
                <a:sym typeface="Verdana"/>
              </a:rPr>
              <a:t>| </a:t>
            </a:r>
            <a:r>
              <a:rPr lang="en-US" sz="800">
                <a:solidFill>
                  <a:schemeClr val="lt2"/>
                </a:solidFill>
                <a:latin typeface="Verdana"/>
                <a:ea typeface="Verdana"/>
                <a:cs typeface="Verdana"/>
                <a:sym typeface="Verdana"/>
              </a:rPr>
              <a:t>©2010 YMCA of the USA</a:t>
            </a:r>
          </a:p>
        </p:txBody>
      </p:sp>
      <p:sp>
        <p:nvSpPr>
          <p:cNvPr id="681" name="Shape 681"/>
          <p:cNvSpPr txBox="1">
            <a:spLocks noGrp="1"/>
          </p:cNvSpPr>
          <p:nvPr>
            <p:ph type="title"/>
          </p:nvPr>
        </p:nvSpPr>
        <p:spPr>
          <a:xfrm>
            <a:off x="328612" y="328612"/>
            <a:ext cx="8374061" cy="8445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600" b="1" i="0" u="none" strike="noStrike" cap="none">
                <a:solidFill>
                  <a:srgbClr val="01A490"/>
                </a:solidFill>
                <a:latin typeface="Verdana"/>
                <a:ea typeface="Verdana"/>
                <a:cs typeface="Verdana"/>
                <a:sym typeface="Verdana"/>
              </a:rPr>
              <a:t>YOGURT – CALCULATIONS</a:t>
            </a:r>
          </a:p>
        </p:txBody>
      </p:sp>
      <p:sp>
        <p:nvSpPr>
          <p:cNvPr id="682" name="Shape 682"/>
          <p:cNvSpPr txBox="1">
            <a:spLocks noGrp="1"/>
          </p:cNvSpPr>
          <p:nvPr>
            <p:ph type="body" idx="1"/>
          </p:nvPr>
        </p:nvSpPr>
        <p:spPr>
          <a:xfrm>
            <a:off x="354012" y="1739900"/>
            <a:ext cx="8339137" cy="4375149"/>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SzPct val="25000"/>
              <a:buNone/>
            </a:pPr>
            <a:r>
              <a:rPr lang="en-US" sz="1800" b="0" i="0" u="none" strike="noStrike" cap="none">
                <a:solidFill>
                  <a:schemeClr val="lt2"/>
                </a:solidFill>
                <a:latin typeface="Verdana"/>
                <a:ea typeface="Verdana"/>
                <a:cs typeface="Verdana"/>
                <a:sym typeface="Verdana"/>
              </a:rPr>
              <a:t>Step 1: Find the total sugar on the Nutrition Facts Label (in grams)</a:t>
            </a:r>
          </a:p>
          <a:p>
            <a:pPr marL="342900" marR="0" lvl="0" indent="-342900" algn="l" rtl="0">
              <a:spcBef>
                <a:spcPts val="900"/>
              </a:spcBef>
              <a:spcAft>
                <a:spcPts val="0"/>
              </a:spcAft>
              <a:buSzPct val="25000"/>
              <a:buNone/>
            </a:pPr>
            <a:r>
              <a:rPr lang="en-US" sz="1800" b="0" i="0" u="none" strike="noStrike" cap="none">
                <a:solidFill>
                  <a:schemeClr val="lt2"/>
                </a:solidFill>
                <a:latin typeface="Verdana"/>
                <a:ea typeface="Verdana"/>
                <a:cs typeface="Verdana"/>
                <a:sym typeface="Verdana"/>
              </a:rPr>
              <a:t>Step 2: Find the yogurt serving size (ounce or grams)</a:t>
            </a:r>
          </a:p>
          <a:p>
            <a:pPr marL="342900" marR="0" lvl="0" indent="-342900" algn="l" rtl="0">
              <a:spcBef>
                <a:spcPts val="900"/>
              </a:spcBef>
              <a:spcAft>
                <a:spcPts val="0"/>
              </a:spcAft>
              <a:buSzPct val="25000"/>
              <a:buNone/>
            </a:pPr>
            <a:r>
              <a:rPr lang="en-US" sz="1800" b="0" i="0" u="none" strike="noStrike" cap="none">
                <a:solidFill>
                  <a:schemeClr val="lt2"/>
                </a:solidFill>
                <a:latin typeface="Verdana"/>
                <a:ea typeface="Verdana"/>
                <a:cs typeface="Verdana"/>
                <a:sym typeface="Verdana"/>
              </a:rPr>
              <a:t>Step 3: Divide the amount of sugar by the serving size</a:t>
            </a:r>
          </a:p>
          <a:p>
            <a:pPr marL="223838" marR="0" lvl="1" indent="-223838" algn="l" rtl="0">
              <a:spcBef>
                <a:spcPts val="1800"/>
              </a:spcBef>
              <a:spcAft>
                <a:spcPts val="0"/>
              </a:spcAft>
              <a:buClr>
                <a:schemeClr val="lt2"/>
              </a:buClr>
              <a:buSzPct val="79999"/>
              <a:buFont typeface="Verdana"/>
              <a:buChar char="•"/>
            </a:pPr>
            <a:r>
              <a:rPr lang="en-US" sz="1800" b="0" i="0" u="none" strike="noStrike" cap="none">
                <a:solidFill>
                  <a:schemeClr val="lt2"/>
                </a:solidFill>
                <a:latin typeface="Verdana"/>
                <a:ea typeface="Verdana"/>
                <a:cs typeface="Verdana"/>
                <a:sym typeface="Verdana"/>
              </a:rPr>
              <a:t>No more than 23 g of sugar per a 6 oz. serving of yogurt</a:t>
            </a:r>
          </a:p>
          <a:p>
            <a:pPr marL="223838" marR="0" lvl="1" indent="-223838" algn="l" rtl="0">
              <a:spcBef>
                <a:spcPts val="1800"/>
              </a:spcBef>
              <a:spcAft>
                <a:spcPts val="0"/>
              </a:spcAft>
              <a:buClr>
                <a:schemeClr val="lt2"/>
              </a:buClr>
              <a:buSzPct val="79999"/>
              <a:buFont typeface="Verdana"/>
              <a:buChar char="•"/>
            </a:pPr>
            <a:r>
              <a:rPr lang="en-US" sz="1800" b="0" i="0" u="none" strike="noStrike" cap="none">
                <a:solidFill>
                  <a:schemeClr val="lt2"/>
                </a:solidFill>
                <a:latin typeface="Verdana"/>
                <a:ea typeface="Verdana"/>
                <a:cs typeface="Verdana"/>
                <a:sym typeface="Verdana"/>
              </a:rPr>
              <a:t>Ounce calculations: 23 g of sugar/6 oz. of yogurt = </a:t>
            </a:r>
            <a:r>
              <a:rPr lang="en-US" sz="1800" b="1" i="0" u="none" strike="noStrike" cap="none">
                <a:solidFill>
                  <a:schemeClr val="lt2"/>
                </a:solidFill>
                <a:latin typeface="Verdana"/>
                <a:ea typeface="Verdana"/>
                <a:cs typeface="Verdana"/>
                <a:sym typeface="Verdana"/>
              </a:rPr>
              <a:t>3.83</a:t>
            </a:r>
          </a:p>
          <a:p>
            <a:pPr marL="693738" marR="0" lvl="2" indent="-236537" algn="l" rtl="0">
              <a:spcBef>
                <a:spcPts val="450"/>
              </a:spcBef>
              <a:spcAft>
                <a:spcPts val="0"/>
              </a:spcAft>
              <a:buClr>
                <a:schemeClr val="lt2"/>
              </a:buClr>
              <a:buSzPct val="100000"/>
              <a:buFont typeface="Verdana"/>
              <a:buChar char="–"/>
            </a:pPr>
            <a:r>
              <a:rPr lang="en-US" sz="1800" b="0" i="0" u="none" strike="noStrike" cap="none">
                <a:solidFill>
                  <a:schemeClr val="lt2"/>
                </a:solidFill>
                <a:latin typeface="Verdana"/>
                <a:ea typeface="Verdana"/>
                <a:cs typeface="Verdana"/>
                <a:sym typeface="Verdana"/>
              </a:rPr>
              <a:t>Less than or equal to 3.83 is reimbursable</a:t>
            </a:r>
          </a:p>
          <a:p>
            <a:pPr marL="223838" marR="0" lvl="1" indent="-223838" algn="l" rtl="0">
              <a:spcBef>
                <a:spcPts val="1800"/>
              </a:spcBef>
              <a:spcAft>
                <a:spcPts val="0"/>
              </a:spcAft>
              <a:buClr>
                <a:schemeClr val="lt2"/>
              </a:buClr>
              <a:buSzPct val="79999"/>
              <a:buFont typeface="Verdana"/>
              <a:buChar char="•"/>
            </a:pPr>
            <a:r>
              <a:rPr lang="en-US" sz="1800" b="0" i="0" u="none" strike="noStrike" cap="none">
                <a:solidFill>
                  <a:schemeClr val="lt2"/>
                </a:solidFill>
                <a:latin typeface="Verdana"/>
                <a:ea typeface="Verdana"/>
                <a:cs typeface="Verdana"/>
                <a:sym typeface="Verdana"/>
              </a:rPr>
              <a:t>Grams calculations: 23 g of sugar/170 g of yogurt= </a:t>
            </a:r>
            <a:r>
              <a:rPr lang="en-US" sz="1800" b="1" i="0" u="none" strike="noStrike" cap="none">
                <a:solidFill>
                  <a:schemeClr val="lt2"/>
                </a:solidFill>
                <a:latin typeface="Verdana"/>
                <a:ea typeface="Verdana"/>
                <a:cs typeface="Verdana"/>
                <a:sym typeface="Verdana"/>
              </a:rPr>
              <a:t>0.135</a:t>
            </a:r>
          </a:p>
          <a:p>
            <a:pPr marL="693738" marR="0" lvl="2" indent="-236537" algn="l" rtl="0">
              <a:spcBef>
                <a:spcPts val="450"/>
              </a:spcBef>
              <a:spcAft>
                <a:spcPts val="0"/>
              </a:spcAft>
              <a:buClr>
                <a:schemeClr val="lt2"/>
              </a:buClr>
              <a:buSzPct val="100000"/>
              <a:buFont typeface="Verdana"/>
              <a:buChar char="–"/>
            </a:pPr>
            <a:r>
              <a:rPr lang="en-US" sz="1800" b="0" i="0" u="none" strike="noStrike" cap="none">
                <a:solidFill>
                  <a:schemeClr val="lt2"/>
                </a:solidFill>
                <a:latin typeface="Verdana"/>
                <a:ea typeface="Verdana"/>
                <a:cs typeface="Verdana"/>
                <a:sym typeface="Verdana"/>
              </a:rPr>
              <a:t>Less than or equal to 0.135 is reimbursable</a:t>
            </a:r>
          </a:p>
          <a:p>
            <a:pPr marL="223838" marR="0" lvl="1" indent="-223838" algn="l" rtl="0">
              <a:spcBef>
                <a:spcPts val="1800"/>
              </a:spcBef>
              <a:spcAft>
                <a:spcPts val="0"/>
              </a:spcAft>
              <a:buClr>
                <a:schemeClr val="lt2"/>
              </a:buClr>
              <a:buSzPct val="79999"/>
              <a:buFont typeface="Verdana"/>
              <a:buNone/>
            </a:pPr>
            <a:endParaRPr sz="1800" b="0" i="0" u="none" strike="noStrike" cap="none">
              <a:solidFill>
                <a:schemeClr val="lt2"/>
              </a:solidFill>
              <a:latin typeface="Verdana"/>
              <a:ea typeface="Verdana"/>
              <a:cs typeface="Verdana"/>
              <a:sym typeface="Verdana"/>
            </a:endParaRPr>
          </a:p>
          <a:p>
            <a:pPr marL="342900" marR="0" lvl="0" indent="-342900" algn="l" rtl="0">
              <a:spcBef>
                <a:spcPts val="900"/>
              </a:spcBef>
              <a:spcAft>
                <a:spcPts val="0"/>
              </a:spcAft>
              <a:buSzPct val="25000"/>
              <a:buNone/>
            </a:pPr>
            <a:endParaRPr sz="1800" b="0" i="0" u="none" strike="noStrike" cap="none">
              <a:solidFill>
                <a:schemeClr val="lt2"/>
              </a:solidFill>
              <a:latin typeface="Verdana"/>
              <a:ea typeface="Verdana"/>
              <a:cs typeface="Verdana"/>
              <a:sym typeface="Verdana"/>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Shape 688"/>
          <p:cNvSpPr txBox="1">
            <a:spLocks noGrp="1"/>
          </p:cNvSpPr>
          <p:nvPr>
            <p:ph type="title"/>
          </p:nvPr>
        </p:nvSpPr>
        <p:spPr>
          <a:xfrm>
            <a:off x="328612" y="328612"/>
            <a:ext cx="8375649" cy="8445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600" b="1" i="0" u="none" strike="noStrike" cap="none">
                <a:solidFill>
                  <a:schemeClr val="hlink"/>
                </a:solidFill>
                <a:latin typeface="Verdana"/>
                <a:ea typeface="Verdana"/>
                <a:cs typeface="Verdana"/>
                <a:sym typeface="Verdana"/>
              </a:rPr>
              <a:t>YOGURT – CALCULATIONS</a:t>
            </a:r>
          </a:p>
        </p:txBody>
      </p:sp>
      <p:sp>
        <p:nvSpPr>
          <p:cNvPr id="689" name="Shape 689"/>
          <p:cNvSpPr txBox="1">
            <a:spLocks noGrp="1"/>
          </p:cNvSpPr>
          <p:nvPr>
            <p:ph type="body" idx="1"/>
          </p:nvPr>
        </p:nvSpPr>
        <p:spPr>
          <a:xfrm>
            <a:off x="354012" y="1504950"/>
            <a:ext cx="4329112" cy="45783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lt2"/>
                </a:solidFill>
                <a:latin typeface="Verdana"/>
                <a:ea typeface="Verdana"/>
                <a:cs typeface="Verdana"/>
                <a:sym typeface="Verdana"/>
              </a:rPr>
              <a:t>We’ll try a gram example together!</a:t>
            </a:r>
          </a:p>
          <a:p>
            <a:pPr marL="223838" marR="0" lvl="1" indent="-223838" algn="l" rtl="0">
              <a:spcBef>
                <a:spcPts val="1800"/>
              </a:spcBef>
              <a:spcAft>
                <a:spcPts val="0"/>
              </a:spcAft>
              <a:buClr>
                <a:schemeClr val="lt2"/>
              </a:buClr>
              <a:buSzPct val="79999"/>
              <a:buFont typeface="Verdana"/>
              <a:buChar char="•"/>
            </a:pPr>
            <a:r>
              <a:rPr lang="en-US" sz="1800" b="0" i="0" u="none" strike="noStrike" cap="none">
                <a:solidFill>
                  <a:schemeClr val="lt2"/>
                </a:solidFill>
                <a:latin typeface="Verdana"/>
                <a:ea typeface="Verdana"/>
                <a:cs typeface="Verdana"/>
                <a:sym typeface="Verdana"/>
              </a:rPr>
              <a:t>Here we see 19 g of sugar and 150 g of yogurt</a:t>
            </a:r>
          </a:p>
          <a:p>
            <a:pPr marL="693738" marR="0" lvl="2" indent="-236537" algn="l" rtl="0">
              <a:spcBef>
                <a:spcPts val="450"/>
              </a:spcBef>
              <a:spcAft>
                <a:spcPts val="0"/>
              </a:spcAft>
              <a:buClr>
                <a:schemeClr val="lt2"/>
              </a:buClr>
              <a:buSzPct val="100000"/>
              <a:buFont typeface="Verdana"/>
              <a:buChar char="–"/>
            </a:pPr>
            <a:r>
              <a:rPr lang="en-US" sz="1800" b="0" i="0" u="none" strike="noStrike" cap="none">
                <a:solidFill>
                  <a:schemeClr val="lt2"/>
                </a:solidFill>
                <a:latin typeface="Verdana"/>
                <a:ea typeface="Verdana"/>
                <a:cs typeface="Verdana"/>
                <a:sym typeface="Verdana"/>
              </a:rPr>
              <a:t>19 g of sugar ÷ 150 g of yogurt = 0.1267</a:t>
            </a:r>
          </a:p>
          <a:p>
            <a:pPr marL="693738" marR="0" lvl="2" indent="-236537" algn="l" rtl="0">
              <a:spcBef>
                <a:spcPts val="450"/>
              </a:spcBef>
              <a:spcAft>
                <a:spcPts val="0"/>
              </a:spcAft>
              <a:buClr>
                <a:schemeClr val="lt2"/>
              </a:buClr>
              <a:buSzPct val="100000"/>
              <a:buFont typeface="Verdana"/>
              <a:buChar char="–"/>
            </a:pPr>
            <a:r>
              <a:rPr lang="en-US" sz="1800" b="0" i="0" u="none" strike="noStrike" cap="none">
                <a:solidFill>
                  <a:schemeClr val="lt2"/>
                </a:solidFill>
                <a:latin typeface="Verdana"/>
                <a:ea typeface="Verdana"/>
                <a:cs typeface="Verdana"/>
                <a:sym typeface="Verdana"/>
              </a:rPr>
              <a:t>That is less than 0.135 so it is reimbursable.</a:t>
            </a:r>
          </a:p>
          <a:p>
            <a:pPr marL="693738" marR="0" lvl="2" indent="-236537" algn="l" rtl="0">
              <a:spcBef>
                <a:spcPts val="450"/>
              </a:spcBef>
              <a:spcAft>
                <a:spcPts val="0"/>
              </a:spcAft>
              <a:buClr>
                <a:schemeClr val="lt2"/>
              </a:buClr>
              <a:buSzPct val="100000"/>
              <a:buFont typeface="Verdana"/>
              <a:buNone/>
            </a:pPr>
            <a:endParaRPr sz="1800" b="0" i="0" u="none" strike="noStrike" cap="none">
              <a:solidFill>
                <a:schemeClr val="lt2"/>
              </a:solidFill>
              <a:latin typeface="Verdana"/>
              <a:ea typeface="Verdana"/>
              <a:cs typeface="Verdana"/>
              <a:sym typeface="Verdana"/>
            </a:endParaRPr>
          </a:p>
          <a:p>
            <a:pPr marL="0" marR="0" lvl="1" indent="0" algn="l" rtl="0">
              <a:spcBef>
                <a:spcPts val="1800"/>
              </a:spcBef>
              <a:spcAft>
                <a:spcPts val="0"/>
              </a:spcAft>
              <a:buClr>
                <a:schemeClr val="lt2"/>
              </a:buClr>
              <a:buSzPct val="25000"/>
              <a:buFont typeface="Verdana"/>
              <a:buNone/>
            </a:pPr>
            <a:endParaRPr sz="1800" b="0" i="0" u="none" strike="noStrike" cap="none">
              <a:solidFill>
                <a:schemeClr val="lt2"/>
              </a:solidFill>
              <a:latin typeface="Verdana"/>
              <a:ea typeface="Verdana"/>
              <a:cs typeface="Verdana"/>
              <a:sym typeface="Verdana"/>
            </a:endParaRPr>
          </a:p>
        </p:txBody>
      </p:sp>
      <p:pic>
        <p:nvPicPr>
          <p:cNvPr id="690" name="Shape 690"/>
          <p:cNvPicPr preferRelativeResize="0"/>
          <p:nvPr/>
        </p:nvPicPr>
        <p:blipFill rotWithShape="1">
          <a:blip r:embed="rId3">
            <a:alphaModFix/>
          </a:blip>
          <a:srcRect l="2255" t="2589" r="51605" b="3355"/>
          <a:stretch/>
        </p:blipFill>
        <p:spPr>
          <a:xfrm>
            <a:off x="4754562" y="1322387"/>
            <a:ext cx="2981325" cy="4757737"/>
          </a:xfrm>
          <a:prstGeom prst="rect">
            <a:avLst/>
          </a:prstGeom>
          <a:noFill/>
          <a:ln>
            <a:noFill/>
          </a:ln>
        </p:spPr>
      </p:pic>
      <p:sp>
        <p:nvSpPr>
          <p:cNvPr id="691" name="Shape 691"/>
          <p:cNvSpPr txBox="1">
            <a:spLocks noGrp="1"/>
          </p:cNvSpPr>
          <p:nvPr>
            <p:ph type="sldNum" idx="12"/>
          </p:nvPr>
        </p:nvSpPr>
        <p:spPr>
          <a:xfrm>
            <a:off x="350837" y="6356350"/>
            <a:ext cx="409575" cy="2174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a:solidFill>
                  <a:schemeClr val="lt2"/>
                </a:solidFill>
                <a:latin typeface="Verdana"/>
                <a:ea typeface="Verdana"/>
                <a:cs typeface="Verdana"/>
                <a:sym typeface="Verdana"/>
              </a:rPr>
              <a:t>34</a:t>
            </a:fld>
            <a:endParaRPr lang="en-US" sz="800">
              <a:solidFill>
                <a:schemeClr val="lt2"/>
              </a:solidFill>
              <a:latin typeface="Verdana"/>
              <a:ea typeface="Verdana"/>
              <a:cs typeface="Verdana"/>
              <a:sym typeface="Verdana"/>
            </a:endParaRPr>
          </a:p>
        </p:txBody>
      </p:sp>
      <p:sp>
        <p:nvSpPr>
          <p:cNvPr id="692" name="Shape 692"/>
          <p:cNvSpPr txBox="1">
            <a:spLocks noGrp="1"/>
          </p:cNvSpPr>
          <p:nvPr>
            <p:ph type="ftr" idx="11"/>
          </p:nvPr>
        </p:nvSpPr>
        <p:spPr>
          <a:xfrm>
            <a:off x="568325" y="6356350"/>
            <a:ext cx="4816474" cy="28733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800">
                <a:solidFill>
                  <a:schemeClr val="dk1"/>
                </a:solidFill>
                <a:latin typeface="Verdana"/>
                <a:ea typeface="Verdana"/>
                <a:cs typeface="Verdana"/>
                <a:sym typeface="Verdana"/>
              </a:rPr>
              <a:t>| </a:t>
            </a:r>
            <a:r>
              <a:rPr lang="en-US" sz="800">
                <a:solidFill>
                  <a:schemeClr val="lt2"/>
                </a:solidFill>
                <a:latin typeface="Verdana"/>
                <a:ea typeface="Verdana"/>
                <a:cs typeface="Verdana"/>
                <a:sym typeface="Verdana"/>
              </a:rPr>
              <a:t>PROFESSIONAL DEVELOMENT FOR HEALTHY EATING </a:t>
            </a:r>
            <a:r>
              <a:rPr lang="en-US" sz="800">
                <a:solidFill>
                  <a:schemeClr val="dk1"/>
                </a:solidFill>
                <a:latin typeface="Verdana"/>
                <a:ea typeface="Verdana"/>
                <a:cs typeface="Verdana"/>
                <a:sym typeface="Verdana"/>
              </a:rPr>
              <a:t>| </a:t>
            </a:r>
            <a:r>
              <a:rPr lang="en-US" sz="800">
                <a:solidFill>
                  <a:schemeClr val="lt2"/>
                </a:solidFill>
                <a:latin typeface="Verdana"/>
                <a:ea typeface="Verdana"/>
                <a:cs typeface="Verdana"/>
                <a:sym typeface="Verdana"/>
              </a:rPr>
              <a:t>©2010 YMCA of the USA</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pic>
        <p:nvPicPr>
          <p:cNvPr id="698" name="Shape 698"/>
          <p:cNvPicPr preferRelativeResize="0"/>
          <p:nvPr/>
        </p:nvPicPr>
        <p:blipFill rotWithShape="1">
          <a:blip r:embed="rId3">
            <a:alphaModFix/>
          </a:blip>
          <a:srcRect/>
          <a:stretch/>
        </p:blipFill>
        <p:spPr>
          <a:xfrm>
            <a:off x="2424222" y="2644047"/>
            <a:ext cx="5072114" cy="3690129"/>
          </a:xfrm>
          <a:prstGeom prst="rect">
            <a:avLst/>
          </a:prstGeom>
          <a:noFill/>
          <a:ln>
            <a:noFill/>
          </a:ln>
        </p:spPr>
      </p:pic>
      <p:sp>
        <p:nvSpPr>
          <p:cNvPr id="699" name="Shape 699"/>
          <p:cNvSpPr txBox="1">
            <a:spLocks noGrp="1"/>
          </p:cNvSpPr>
          <p:nvPr>
            <p:ph type="body" idx="1"/>
          </p:nvPr>
        </p:nvSpPr>
        <p:spPr>
          <a:xfrm>
            <a:off x="304800" y="1295400"/>
            <a:ext cx="8763000" cy="2020677"/>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SzPct val="25000"/>
              <a:buNone/>
            </a:pPr>
            <a:r>
              <a:rPr lang="en-US" sz="1800" b="0" i="0" u="none" strike="noStrike" cap="none">
                <a:solidFill>
                  <a:srgbClr val="595959"/>
                </a:solidFill>
                <a:latin typeface="Verdana"/>
                <a:ea typeface="Verdana"/>
                <a:cs typeface="Verdana"/>
                <a:sym typeface="Verdana"/>
              </a:rPr>
              <a:t>Breakfast cereal sugar limit</a:t>
            </a:r>
          </a:p>
          <a:p>
            <a:pPr marL="223838" marR="0" lvl="1" indent="-223838" algn="l" rtl="0">
              <a:spcBef>
                <a:spcPts val="1800"/>
              </a:spcBef>
              <a:spcAft>
                <a:spcPts val="0"/>
              </a:spcAft>
              <a:buClr>
                <a:srgbClr val="595959"/>
              </a:buClr>
              <a:buSzPct val="79999"/>
              <a:buFont typeface="Verdana"/>
              <a:buChar char="•"/>
            </a:pPr>
            <a:r>
              <a:rPr lang="en-US" sz="1800" b="0" i="0" u="none" strike="noStrike" cap="none">
                <a:solidFill>
                  <a:srgbClr val="595959"/>
                </a:solidFill>
                <a:latin typeface="Verdana"/>
                <a:ea typeface="Verdana"/>
                <a:cs typeface="Verdana"/>
                <a:sym typeface="Verdana"/>
              </a:rPr>
              <a:t>No more than 6 grams of sugar per dry ounce of cereal</a:t>
            </a:r>
          </a:p>
          <a:p>
            <a:pPr marL="223838" marR="0" lvl="1" indent="-223838" algn="l" rtl="0">
              <a:spcBef>
                <a:spcPts val="1800"/>
              </a:spcBef>
              <a:spcAft>
                <a:spcPts val="0"/>
              </a:spcAft>
              <a:buClr>
                <a:schemeClr val="lt2"/>
              </a:buClr>
              <a:buSzPct val="79999"/>
              <a:buFont typeface="Verdana"/>
              <a:buChar char="•"/>
            </a:pPr>
            <a:r>
              <a:rPr lang="en-US" sz="1800" b="0" i="0" u="none" strike="noStrike" cap="none">
                <a:solidFill>
                  <a:schemeClr val="lt2"/>
                </a:solidFill>
                <a:latin typeface="Verdana"/>
                <a:ea typeface="Verdana"/>
                <a:cs typeface="Verdana"/>
                <a:sym typeface="Verdana"/>
              </a:rPr>
              <a:t>Includes: ready-to-eat cereals &amp; hot cereals, both instant/regular</a:t>
            </a:r>
          </a:p>
        </p:txBody>
      </p:sp>
      <p:sp>
        <p:nvSpPr>
          <p:cNvPr id="700" name="Shape 700"/>
          <p:cNvSpPr txBox="1">
            <a:spLocks noGrp="1"/>
          </p:cNvSpPr>
          <p:nvPr>
            <p:ph type="title"/>
          </p:nvPr>
        </p:nvSpPr>
        <p:spPr>
          <a:xfrm>
            <a:off x="328612" y="328612"/>
            <a:ext cx="8375649" cy="8445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600" b="1" i="0" u="none" strike="noStrike" cap="none">
                <a:solidFill>
                  <a:srgbClr val="F47920"/>
                </a:solidFill>
                <a:latin typeface="Verdana"/>
                <a:ea typeface="Verdana"/>
                <a:cs typeface="Verdana"/>
                <a:sym typeface="Verdana"/>
              </a:rPr>
              <a:t>CEREAL</a:t>
            </a:r>
          </a:p>
        </p:txBody>
      </p:sp>
      <p:sp>
        <p:nvSpPr>
          <p:cNvPr id="701" name="Shape 701"/>
          <p:cNvSpPr txBox="1">
            <a:spLocks noGrp="1"/>
          </p:cNvSpPr>
          <p:nvPr>
            <p:ph type="sldNum" idx="12"/>
          </p:nvPr>
        </p:nvSpPr>
        <p:spPr>
          <a:xfrm>
            <a:off x="350837" y="6356350"/>
            <a:ext cx="409575" cy="2174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a:solidFill>
                  <a:schemeClr val="lt2"/>
                </a:solidFill>
                <a:latin typeface="Verdana"/>
                <a:ea typeface="Verdana"/>
                <a:cs typeface="Verdana"/>
                <a:sym typeface="Verdana"/>
              </a:rPr>
              <a:t>35</a:t>
            </a:fld>
            <a:endParaRPr lang="en-US" sz="800">
              <a:solidFill>
                <a:schemeClr val="lt2"/>
              </a:solidFill>
              <a:latin typeface="Verdana"/>
              <a:ea typeface="Verdana"/>
              <a:cs typeface="Verdana"/>
              <a:sym typeface="Verdana"/>
            </a:endParaRPr>
          </a:p>
        </p:txBody>
      </p:sp>
      <p:sp>
        <p:nvSpPr>
          <p:cNvPr id="702" name="Shape 702"/>
          <p:cNvSpPr txBox="1">
            <a:spLocks noGrp="1"/>
          </p:cNvSpPr>
          <p:nvPr>
            <p:ph type="ftr" idx="11"/>
          </p:nvPr>
        </p:nvSpPr>
        <p:spPr>
          <a:xfrm>
            <a:off x="568325" y="6356350"/>
            <a:ext cx="4816474" cy="28733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800">
                <a:solidFill>
                  <a:schemeClr val="dk1"/>
                </a:solidFill>
                <a:latin typeface="Verdana"/>
                <a:ea typeface="Verdana"/>
                <a:cs typeface="Verdana"/>
                <a:sym typeface="Verdana"/>
              </a:rPr>
              <a:t>| </a:t>
            </a:r>
            <a:r>
              <a:rPr lang="en-US" sz="800">
                <a:solidFill>
                  <a:schemeClr val="lt2"/>
                </a:solidFill>
                <a:latin typeface="Verdana"/>
                <a:ea typeface="Verdana"/>
                <a:cs typeface="Verdana"/>
                <a:sym typeface="Verdana"/>
              </a:rPr>
              <a:t>PROFESSIONAL DEVELOMENT FOR HEALTHY EATING </a:t>
            </a:r>
            <a:r>
              <a:rPr lang="en-US" sz="800">
                <a:solidFill>
                  <a:schemeClr val="dk1"/>
                </a:solidFill>
                <a:latin typeface="Verdana"/>
                <a:ea typeface="Verdana"/>
                <a:cs typeface="Verdana"/>
                <a:sym typeface="Verdana"/>
              </a:rPr>
              <a:t>| </a:t>
            </a:r>
            <a:r>
              <a:rPr lang="en-US" sz="800">
                <a:solidFill>
                  <a:schemeClr val="lt2"/>
                </a:solidFill>
                <a:latin typeface="Verdana"/>
                <a:ea typeface="Verdana"/>
                <a:cs typeface="Verdana"/>
                <a:sym typeface="Verdana"/>
              </a:rPr>
              <a:t>©2010 YMCA of the USA</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sp>
        <p:nvSpPr>
          <p:cNvPr id="708" name="Shape 708"/>
          <p:cNvSpPr txBox="1">
            <a:spLocks noGrp="1"/>
          </p:cNvSpPr>
          <p:nvPr>
            <p:ph type="sldNum" idx="12"/>
          </p:nvPr>
        </p:nvSpPr>
        <p:spPr>
          <a:xfrm>
            <a:off x="350837" y="6356350"/>
            <a:ext cx="409575" cy="2174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a:solidFill>
                  <a:schemeClr val="lt2"/>
                </a:solidFill>
                <a:latin typeface="Verdana"/>
                <a:ea typeface="Verdana"/>
                <a:cs typeface="Verdana"/>
                <a:sym typeface="Verdana"/>
              </a:rPr>
              <a:t>36</a:t>
            </a:fld>
            <a:endParaRPr lang="en-US" sz="800">
              <a:solidFill>
                <a:schemeClr val="lt2"/>
              </a:solidFill>
              <a:latin typeface="Verdana"/>
              <a:ea typeface="Verdana"/>
              <a:cs typeface="Verdana"/>
              <a:sym typeface="Verdana"/>
            </a:endParaRPr>
          </a:p>
        </p:txBody>
      </p:sp>
      <p:sp>
        <p:nvSpPr>
          <p:cNvPr id="709" name="Shape 709"/>
          <p:cNvSpPr txBox="1">
            <a:spLocks noGrp="1"/>
          </p:cNvSpPr>
          <p:nvPr>
            <p:ph type="ftr" idx="11"/>
          </p:nvPr>
        </p:nvSpPr>
        <p:spPr>
          <a:xfrm>
            <a:off x="568325" y="6356350"/>
            <a:ext cx="4816474" cy="28733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800">
                <a:solidFill>
                  <a:schemeClr val="dk1"/>
                </a:solidFill>
                <a:latin typeface="Verdana"/>
                <a:ea typeface="Verdana"/>
                <a:cs typeface="Verdana"/>
                <a:sym typeface="Verdana"/>
              </a:rPr>
              <a:t>| </a:t>
            </a:r>
            <a:r>
              <a:rPr lang="en-US" sz="800">
                <a:solidFill>
                  <a:schemeClr val="lt2"/>
                </a:solidFill>
                <a:latin typeface="Verdana"/>
                <a:ea typeface="Verdana"/>
                <a:cs typeface="Verdana"/>
                <a:sym typeface="Verdana"/>
              </a:rPr>
              <a:t>PROFESSIONAL DEVELOMENT FOR HEALTHY EATING </a:t>
            </a:r>
            <a:r>
              <a:rPr lang="en-US" sz="800">
                <a:solidFill>
                  <a:schemeClr val="dk1"/>
                </a:solidFill>
                <a:latin typeface="Verdana"/>
                <a:ea typeface="Verdana"/>
                <a:cs typeface="Verdana"/>
                <a:sym typeface="Verdana"/>
              </a:rPr>
              <a:t>| </a:t>
            </a:r>
            <a:r>
              <a:rPr lang="en-US" sz="800">
                <a:solidFill>
                  <a:schemeClr val="lt2"/>
                </a:solidFill>
                <a:latin typeface="Verdana"/>
                <a:ea typeface="Verdana"/>
                <a:cs typeface="Verdana"/>
                <a:sym typeface="Verdana"/>
              </a:rPr>
              <a:t>©2010 YMCA of the USA</a:t>
            </a:r>
          </a:p>
        </p:txBody>
      </p:sp>
      <p:sp>
        <p:nvSpPr>
          <p:cNvPr id="710" name="Shape 710"/>
          <p:cNvSpPr txBox="1">
            <a:spLocks noGrp="1"/>
          </p:cNvSpPr>
          <p:nvPr>
            <p:ph type="title"/>
          </p:nvPr>
        </p:nvSpPr>
        <p:spPr>
          <a:xfrm>
            <a:off x="328612" y="328612"/>
            <a:ext cx="8375649" cy="8445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600" b="1" i="0" u="none" strike="noStrike" cap="none">
                <a:solidFill>
                  <a:srgbClr val="F47920"/>
                </a:solidFill>
                <a:latin typeface="Verdana"/>
                <a:ea typeface="Verdana"/>
                <a:cs typeface="Verdana"/>
                <a:sym typeface="Verdana"/>
              </a:rPr>
              <a:t>CEREALS – CHART</a:t>
            </a:r>
            <a:br>
              <a:rPr lang="en-US" sz="2600" b="1" i="0" u="none" strike="noStrike" cap="none">
                <a:solidFill>
                  <a:srgbClr val="F47920"/>
                </a:solidFill>
                <a:latin typeface="Verdana"/>
                <a:ea typeface="Verdana"/>
                <a:cs typeface="Verdana"/>
                <a:sym typeface="Verdana"/>
              </a:rPr>
            </a:br>
            <a:endParaRPr lang="en-US" sz="2600" b="1" i="0" u="none" strike="noStrike" cap="none">
              <a:solidFill>
                <a:srgbClr val="F47920"/>
              </a:solidFill>
              <a:latin typeface="Verdana"/>
              <a:ea typeface="Verdana"/>
              <a:cs typeface="Verdana"/>
              <a:sym typeface="Verdana"/>
            </a:endParaRPr>
          </a:p>
        </p:txBody>
      </p:sp>
      <p:sp>
        <p:nvSpPr>
          <p:cNvPr id="711" name="Shape 711"/>
          <p:cNvSpPr txBox="1">
            <a:spLocks noGrp="1"/>
          </p:cNvSpPr>
          <p:nvPr>
            <p:ph type="body" idx="1"/>
          </p:nvPr>
        </p:nvSpPr>
        <p:spPr>
          <a:xfrm>
            <a:off x="354012" y="1738313"/>
            <a:ext cx="8348661" cy="4344986"/>
          </a:xfrm>
          <a:prstGeom prst="rect">
            <a:avLst/>
          </a:prstGeom>
          <a:noFill/>
          <a:ln>
            <a:noFill/>
          </a:ln>
        </p:spPr>
        <p:txBody>
          <a:bodyPr lIns="91425" tIns="45700" rIns="91425" bIns="45700" anchor="t" anchorCtr="0">
            <a:noAutofit/>
          </a:bodyPr>
          <a:lstStyle/>
          <a:p>
            <a:pPr marL="1588" marR="0" lvl="1" indent="-1588" algn="l" rtl="0">
              <a:spcBef>
                <a:spcPts val="0"/>
              </a:spcBef>
              <a:spcAft>
                <a:spcPts val="0"/>
              </a:spcAft>
              <a:buClr>
                <a:schemeClr val="lt2"/>
              </a:buClr>
              <a:buSzPct val="25000"/>
              <a:buFont typeface="Verdana"/>
              <a:buNone/>
            </a:pPr>
            <a:endParaRPr sz="1800" b="0" i="0" u="none" strike="noStrike" cap="none">
              <a:solidFill>
                <a:schemeClr val="lt2"/>
              </a:solidFill>
              <a:latin typeface="Verdana"/>
              <a:ea typeface="Verdana"/>
              <a:cs typeface="Verdana"/>
              <a:sym typeface="Verdana"/>
            </a:endParaRPr>
          </a:p>
          <a:p>
            <a:pPr marL="342900" marR="0" lvl="0" indent="-342900" algn="l" rtl="0">
              <a:spcBef>
                <a:spcPts val="900"/>
              </a:spcBef>
              <a:spcAft>
                <a:spcPts val="0"/>
              </a:spcAft>
              <a:buSzPct val="25000"/>
              <a:buNone/>
            </a:pPr>
            <a:endParaRPr sz="1800" b="0" i="0" u="none" strike="noStrike" cap="none">
              <a:solidFill>
                <a:schemeClr val="lt2"/>
              </a:solidFill>
              <a:latin typeface="Verdana"/>
              <a:ea typeface="Verdana"/>
              <a:cs typeface="Verdana"/>
              <a:sym typeface="Verdana"/>
            </a:endParaRPr>
          </a:p>
        </p:txBody>
      </p:sp>
      <p:pic>
        <p:nvPicPr>
          <p:cNvPr id="712" name="Shape 712"/>
          <p:cNvPicPr preferRelativeResize="0"/>
          <p:nvPr/>
        </p:nvPicPr>
        <p:blipFill rotWithShape="1">
          <a:blip r:embed="rId3">
            <a:alphaModFix/>
          </a:blip>
          <a:srcRect l="24161" t="8600" r="22399" b="4601"/>
          <a:stretch/>
        </p:blipFill>
        <p:spPr>
          <a:xfrm>
            <a:off x="2547257" y="1045029"/>
            <a:ext cx="4029569" cy="5236027"/>
          </a:xfrm>
          <a:prstGeom prst="roundRect">
            <a:avLst>
              <a:gd name="adj" fmla="val 8594"/>
            </a:avLst>
          </a:prstGeom>
          <a:solidFill>
            <a:srgbClr val="ECECEC"/>
          </a:solid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Shape 718"/>
          <p:cNvSpPr txBox="1">
            <a:spLocks noGrp="1"/>
          </p:cNvSpPr>
          <p:nvPr>
            <p:ph type="body" idx="1"/>
          </p:nvPr>
        </p:nvSpPr>
        <p:spPr>
          <a:xfrm>
            <a:off x="354012" y="1738313"/>
            <a:ext cx="8348661" cy="4344986"/>
          </a:xfrm>
          <a:prstGeom prst="rect">
            <a:avLst/>
          </a:prstGeom>
          <a:noFill/>
          <a:ln>
            <a:noFill/>
          </a:ln>
        </p:spPr>
        <p:txBody>
          <a:bodyPr lIns="91425" tIns="45700" rIns="91425" bIns="45700" anchor="t" anchorCtr="0">
            <a:noAutofit/>
          </a:bodyPr>
          <a:lstStyle/>
          <a:p>
            <a:pPr marL="514350" marR="0" lvl="0" indent="-514350" algn="l" rtl="0">
              <a:spcBef>
                <a:spcPts val="0"/>
              </a:spcBef>
              <a:spcAft>
                <a:spcPts val="0"/>
              </a:spcAft>
              <a:buClr>
                <a:schemeClr val="lt2"/>
              </a:buClr>
              <a:buSzPct val="100000"/>
              <a:buFont typeface="Verdana"/>
              <a:buAutoNum type="arabicPeriod"/>
            </a:pPr>
            <a:r>
              <a:rPr lang="en-US" sz="1800" b="0" i="0" u="none" strike="noStrike" cap="none">
                <a:solidFill>
                  <a:schemeClr val="lt2"/>
                </a:solidFill>
                <a:latin typeface="Verdana"/>
                <a:ea typeface="Verdana"/>
                <a:cs typeface="Verdana"/>
                <a:sym typeface="Verdana"/>
              </a:rPr>
              <a:t>Find the grams of sugars and the serving size in grams</a:t>
            </a:r>
          </a:p>
          <a:p>
            <a:pPr marL="514350" marR="0" lvl="0" indent="-514350" algn="l" rtl="0">
              <a:spcBef>
                <a:spcPts val="900"/>
              </a:spcBef>
              <a:spcAft>
                <a:spcPts val="0"/>
              </a:spcAft>
              <a:buClr>
                <a:schemeClr val="lt2"/>
              </a:buClr>
              <a:buSzPct val="100000"/>
              <a:buFont typeface="Verdana"/>
              <a:buAutoNum type="arabicPeriod"/>
            </a:pPr>
            <a:r>
              <a:rPr lang="en-US" sz="1800" b="0" i="0" u="none" strike="noStrike" cap="none">
                <a:solidFill>
                  <a:schemeClr val="lt2"/>
                </a:solidFill>
                <a:latin typeface="Verdana"/>
                <a:ea typeface="Verdana"/>
                <a:cs typeface="Verdana"/>
                <a:sym typeface="Verdana"/>
              </a:rPr>
              <a:t>Divide </a:t>
            </a:r>
            <a:r>
              <a:rPr lang="en-US" sz="1800" b="1" i="1" u="none" strike="noStrike" cap="none">
                <a:solidFill>
                  <a:schemeClr val="lt2"/>
                </a:solidFill>
                <a:latin typeface="Verdana"/>
                <a:ea typeface="Verdana"/>
                <a:cs typeface="Verdana"/>
                <a:sym typeface="Verdana"/>
              </a:rPr>
              <a:t>sugars</a:t>
            </a:r>
            <a:r>
              <a:rPr lang="en-US" sz="1800" b="0" i="0" u="none" strike="noStrike" cap="none">
                <a:solidFill>
                  <a:schemeClr val="lt2"/>
                </a:solidFill>
                <a:latin typeface="Verdana"/>
                <a:ea typeface="Verdana"/>
                <a:cs typeface="Verdana"/>
                <a:sym typeface="Verdana"/>
              </a:rPr>
              <a:t> by </a:t>
            </a:r>
            <a:r>
              <a:rPr lang="en-US" sz="1800" b="1" i="1" u="none" strike="noStrike" cap="none">
                <a:solidFill>
                  <a:schemeClr val="lt2"/>
                </a:solidFill>
                <a:latin typeface="Verdana"/>
                <a:ea typeface="Verdana"/>
                <a:cs typeface="Verdana"/>
                <a:sym typeface="Verdana"/>
              </a:rPr>
              <a:t>serving size (in grams)</a:t>
            </a:r>
          </a:p>
          <a:p>
            <a:pPr marL="514350" marR="0" lvl="0" indent="-514350" algn="l" rtl="0">
              <a:spcBef>
                <a:spcPts val="900"/>
              </a:spcBef>
              <a:spcAft>
                <a:spcPts val="0"/>
              </a:spcAft>
              <a:buClr>
                <a:schemeClr val="lt2"/>
              </a:buClr>
              <a:buSzPct val="100000"/>
              <a:buFont typeface="Verdana"/>
              <a:buAutoNum type="arabicPeriod"/>
            </a:pPr>
            <a:r>
              <a:rPr lang="en-US" sz="1800" b="0" i="1" u="none" strike="noStrike" cap="none">
                <a:solidFill>
                  <a:schemeClr val="lt2"/>
                </a:solidFill>
                <a:latin typeface="Verdana"/>
                <a:ea typeface="Verdana"/>
                <a:cs typeface="Verdana"/>
                <a:sym typeface="Verdana"/>
              </a:rPr>
              <a:t>If the answer is:</a:t>
            </a:r>
          </a:p>
          <a:p>
            <a:pPr marL="0" marR="0" lvl="0" indent="0" algn="l" rtl="0">
              <a:spcBef>
                <a:spcPts val="900"/>
              </a:spcBef>
              <a:spcAft>
                <a:spcPts val="0"/>
              </a:spcAft>
              <a:buSzPct val="25000"/>
              <a:buNone/>
            </a:pPr>
            <a:endParaRPr sz="1800" b="1" i="1" u="none" strike="noStrike" cap="none">
              <a:solidFill>
                <a:schemeClr val="lt2"/>
              </a:solidFill>
              <a:latin typeface="Verdana"/>
              <a:ea typeface="Verdana"/>
              <a:cs typeface="Verdana"/>
              <a:sym typeface="Verdana"/>
            </a:endParaRPr>
          </a:p>
        </p:txBody>
      </p:sp>
      <p:sp>
        <p:nvSpPr>
          <p:cNvPr id="719" name="Shape 719"/>
          <p:cNvSpPr txBox="1">
            <a:spLocks noGrp="1"/>
          </p:cNvSpPr>
          <p:nvPr>
            <p:ph type="title"/>
          </p:nvPr>
        </p:nvSpPr>
        <p:spPr>
          <a:xfrm>
            <a:off x="328612" y="328612"/>
            <a:ext cx="8375649" cy="8445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600" b="1" i="0" u="none" strike="noStrike" cap="none">
                <a:solidFill>
                  <a:srgbClr val="F47920"/>
                </a:solidFill>
                <a:latin typeface="Verdana"/>
                <a:ea typeface="Verdana"/>
                <a:cs typeface="Verdana"/>
                <a:sym typeface="Verdana"/>
              </a:rPr>
              <a:t>CEREAL – CALCULATIONS </a:t>
            </a:r>
          </a:p>
        </p:txBody>
      </p:sp>
      <p:sp>
        <p:nvSpPr>
          <p:cNvPr id="720" name="Shape 720"/>
          <p:cNvSpPr/>
          <p:nvPr/>
        </p:nvSpPr>
        <p:spPr>
          <a:xfrm>
            <a:off x="1219200" y="3937000"/>
            <a:ext cx="7010400" cy="1021555"/>
          </a:xfrm>
          <a:prstGeom prst="roundRect">
            <a:avLst>
              <a:gd name="adj" fmla="val 16667"/>
            </a:avLst>
          </a:prstGeom>
          <a:noFill/>
          <a:ln w="9525" cap="flat" cmpd="sng">
            <a:solidFill>
              <a:srgbClr val="595959"/>
            </a:solidFill>
            <a:prstDash val="solid"/>
            <a:round/>
            <a:headEnd type="none" w="med" len="med"/>
            <a:tailEnd type="none" w="med" len="med"/>
          </a:ln>
        </p:spPr>
        <p:txBody>
          <a:bodyPr lIns="91425" tIns="45700" rIns="91425" bIns="45700" anchor="t" anchorCtr="0">
            <a:noAutofit/>
          </a:bodyPr>
          <a:lstStyle/>
          <a:p>
            <a:pPr marL="0" marR="0" lvl="0" indent="0" algn="ctr" rtl="0">
              <a:spcBef>
                <a:spcPts val="0"/>
              </a:spcBef>
              <a:spcAft>
                <a:spcPts val="0"/>
              </a:spcAft>
              <a:buSzPct val="25000"/>
              <a:buNone/>
            </a:pPr>
            <a:r>
              <a:rPr lang="en-US" sz="1800" b="1">
                <a:solidFill>
                  <a:srgbClr val="3F3F3F"/>
                </a:solidFill>
                <a:latin typeface="Verdana"/>
                <a:ea typeface="Verdana"/>
                <a:cs typeface="Verdana"/>
                <a:sym typeface="Verdana"/>
              </a:rPr>
              <a:t>Equal to or less than 0.21 – </a:t>
            </a:r>
            <a:r>
              <a:rPr lang="en-US" sz="1800" b="1">
                <a:solidFill>
                  <a:srgbClr val="01A490"/>
                </a:solidFill>
                <a:latin typeface="Verdana"/>
                <a:ea typeface="Verdana"/>
                <a:cs typeface="Verdana"/>
                <a:sym typeface="Verdana"/>
              </a:rPr>
              <a:t>Reimbursable</a:t>
            </a:r>
          </a:p>
          <a:p>
            <a:pPr marL="0" marR="0" lvl="0" indent="0" algn="ctr" rtl="0">
              <a:spcBef>
                <a:spcPts val="0"/>
              </a:spcBef>
              <a:spcAft>
                <a:spcPts val="0"/>
              </a:spcAft>
              <a:buNone/>
            </a:pPr>
            <a:endParaRPr sz="1800">
              <a:solidFill>
                <a:schemeClr val="dk1"/>
              </a:solidFill>
              <a:latin typeface="Verdana"/>
              <a:ea typeface="Verdana"/>
              <a:cs typeface="Verdana"/>
              <a:sym typeface="Verdana"/>
            </a:endParaRPr>
          </a:p>
          <a:p>
            <a:pPr marL="0" marR="0" lvl="0" indent="0" algn="ctr" rtl="0">
              <a:spcBef>
                <a:spcPts val="0"/>
              </a:spcBef>
              <a:spcAft>
                <a:spcPts val="0"/>
              </a:spcAft>
              <a:buSzPct val="25000"/>
              <a:buNone/>
            </a:pPr>
            <a:r>
              <a:rPr lang="en-US" sz="1800">
                <a:solidFill>
                  <a:srgbClr val="3F3F3F"/>
                </a:solidFill>
                <a:latin typeface="Verdana"/>
                <a:ea typeface="Verdana"/>
                <a:cs typeface="Verdana"/>
                <a:sym typeface="Verdana"/>
              </a:rPr>
              <a:t>Greater than 0.21 –</a:t>
            </a:r>
            <a:r>
              <a:rPr lang="en-US" sz="1800">
                <a:solidFill>
                  <a:srgbClr val="FF0000"/>
                </a:solidFill>
                <a:latin typeface="Verdana"/>
                <a:ea typeface="Verdana"/>
                <a:cs typeface="Verdana"/>
                <a:sym typeface="Verdana"/>
              </a:rPr>
              <a:t> </a:t>
            </a:r>
            <a:r>
              <a:rPr lang="en-US" sz="1800">
                <a:solidFill>
                  <a:srgbClr val="F47920"/>
                </a:solidFill>
                <a:latin typeface="Verdana"/>
                <a:ea typeface="Verdana"/>
                <a:cs typeface="Verdana"/>
                <a:sym typeface="Verdana"/>
              </a:rPr>
              <a:t>Not Reimbursable</a:t>
            </a:r>
          </a:p>
        </p:txBody>
      </p:sp>
      <p:sp>
        <p:nvSpPr>
          <p:cNvPr id="721" name="Shape 721"/>
          <p:cNvSpPr txBox="1">
            <a:spLocks noGrp="1"/>
          </p:cNvSpPr>
          <p:nvPr>
            <p:ph type="sldNum" idx="12"/>
          </p:nvPr>
        </p:nvSpPr>
        <p:spPr>
          <a:xfrm>
            <a:off x="350837" y="6356350"/>
            <a:ext cx="409575" cy="2174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a:solidFill>
                  <a:schemeClr val="lt2"/>
                </a:solidFill>
                <a:latin typeface="Verdana"/>
                <a:ea typeface="Verdana"/>
                <a:cs typeface="Verdana"/>
                <a:sym typeface="Verdana"/>
              </a:rPr>
              <a:t>37</a:t>
            </a:fld>
            <a:endParaRPr lang="en-US" sz="800">
              <a:solidFill>
                <a:schemeClr val="lt2"/>
              </a:solidFill>
              <a:latin typeface="Verdana"/>
              <a:ea typeface="Verdana"/>
              <a:cs typeface="Verdana"/>
              <a:sym typeface="Verdana"/>
            </a:endParaRPr>
          </a:p>
        </p:txBody>
      </p:sp>
      <p:sp>
        <p:nvSpPr>
          <p:cNvPr id="722" name="Shape 722"/>
          <p:cNvSpPr txBox="1">
            <a:spLocks noGrp="1"/>
          </p:cNvSpPr>
          <p:nvPr>
            <p:ph type="ftr" idx="11"/>
          </p:nvPr>
        </p:nvSpPr>
        <p:spPr>
          <a:xfrm>
            <a:off x="568325" y="6356350"/>
            <a:ext cx="4816474" cy="28733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800">
                <a:solidFill>
                  <a:schemeClr val="dk1"/>
                </a:solidFill>
                <a:latin typeface="Verdana"/>
                <a:ea typeface="Verdana"/>
                <a:cs typeface="Verdana"/>
                <a:sym typeface="Verdana"/>
              </a:rPr>
              <a:t>| </a:t>
            </a:r>
            <a:r>
              <a:rPr lang="en-US" sz="800">
                <a:solidFill>
                  <a:schemeClr val="lt2"/>
                </a:solidFill>
                <a:latin typeface="Verdana"/>
                <a:ea typeface="Verdana"/>
                <a:cs typeface="Verdana"/>
                <a:sym typeface="Verdana"/>
              </a:rPr>
              <a:t>PROFESSIONAL DEVELOMENT FOR HEALTHY EATING </a:t>
            </a:r>
            <a:r>
              <a:rPr lang="en-US" sz="800">
                <a:solidFill>
                  <a:schemeClr val="dk1"/>
                </a:solidFill>
                <a:latin typeface="Verdana"/>
                <a:ea typeface="Verdana"/>
                <a:cs typeface="Verdana"/>
                <a:sym typeface="Verdana"/>
              </a:rPr>
              <a:t>| </a:t>
            </a:r>
            <a:r>
              <a:rPr lang="en-US" sz="800">
                <a:solidFill>
                  <a:schemeClr val="lt2"/>
                </a:solidFill>
                <a:latin typeface="Verdana"/>
                <a:ea typeface="Verdana"/>
                <a:cs typeface="Verdana"/>
                <a:sym typeface="Verdana"/>
              </a:rPr>
              <a:t>©2010 YMCA of the USA</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Shape 728"/>
          <p:cNvSpPr txBox="1">
            <a:spLocks noGrp="1"/>
          </p:cNvSpPr>
          <p:nvPr>
            <p:ph type="title"/>
          </p:nvPr>
        </p:nvSpPr>
        <p:spPr>
          <a:xfrm>
            <a:off x="328612" y="328612"/>
            <a:ext cx="8375649" cy="8445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600" b="1" i="0" u="none" strike="noStrike" cap="none">
                <a:solidFill>
                  <a:schemeClr val="hlink"/>
                </a:solidFill>
                <a:latin typeface="Verdana"/>
                <a:ea typeface="Verdana"/>
                <a:cs typeface="Verdana"/>
                <a:sym typeface="Verdana"/>
              </a:rPr>
              <a:t>CEREAL – PRACTICE </a:t>
            </a:r>
          </a:p>
        </p:txBody>
      </p:sp>
      <p:pic>
        <p:nvPicPr>
          <p:cNvPr id="729" name="Shape 729"/>
          <p:cNvPicPr preferRelativeResize="0">
            <a:picLocks noGrp="1"/>
          </p:cNvPicPr>
          <p:nvPr>
            <p:ph type="body" idx="1"/>
          </p:nvPr>
        </p:nvPicPr>
        <p:blipFill rotWithShape="1">
          <a:blip r:embed="rId3">
            <a:alphaModFix/>
          </a:blip>
          <a:srcRect l="3746" t="2127" r="2888" b="1038"/>
          <a:stretch/>
        </p:blipFill>
        <p:spPr>
          <a:xfrm>
            <a:off x="4452000" y="1460963"/>
            <a:ext cx="2945731" cy="4482636"/>
          </a:xfrm>
          <a:prstGeom prst="roundRect">
            <a:avLst>
              <a:gd name="adj" fmla="val 8594"/>
            </a:avLst>
          </a:prstGeom>
          <a:solidFill>
            <a:srgbClr val="ECECEC"/>
          </a:solidFill>
          <a:ln w="9525" cap="flat" cmpd="sng">
            <a:solidFill>
              <a:schemeClr val="dk1"/>
            </a:solidFill>
            <a:prstDash val="solid"/>
            <a:miter/>
            <a:headEnd type="none" w="med" len="med"/>
            <a:tailEnd type="none" w="med" len="med"/>
          </a:ln>
        </p:spPr>
      </p:pic>
      <p:sp>
        <p:nvSpPr>
          <p:cNvPr id="730" name="Shape 730"/>
          <p:cNvSpPr txBox="1">
            <a:spLocks noGrp="1"/>
          </p:cNvSpPr>
          <p:nvPr>
            <p:ph type="sldNum" idx="12"/>
          </p:nvPr>
        </p:nvSpPr>
        <p:spPr>
          <a:xfrm>
            <a:off x="350837" y="6356350"/>
            <a:ext cx="409575" cy="2174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a:solidFill>
                  <a:schemeClr val="lt2"/>
                </a:solidFill>
                <a:latin typeface="Verdana"/>
                <a:ea typeface="Verdana"/>
                <a:cs typeface="Verdana"/>
                <a:sym typeface="Verdana"/>
              </a:rPr>
              <a:t>38</a:t>
            </a:fld>
            <a:endParaRPr lang="en-US" sz="800">
              <a:solidFill>
                <a:schemeClr val="lt2"/>
              </a:solidFill>
              <a:latin typeface="Verdana"/>
              <a:ea typeface="Verdana"/>
              <a:cs typeface="Verdana"/>
              <a:sym typeface="Verdana"/>
            </a:endParaRPr>
          </a:p>
        </p:txBody>
      </p:sp>
      <p:sp>
        <p:nvSpPr>
          <p:cNvPr id="731" name="Shape 731"/>
          <p:cNvSpPr txBox="1">
            <a:spLocks noGrp="1"/>
          </p:cNvSpPr>
          <p:nvPr>
            <p:ph type="ftr" idx="11"/>
          </p:nvPr>
        </p:nvSpPr>
        <p:spPr>
          <a:xfrm>
            <a:off x="568325" y="6356350"/>
            <a:ext cx="4816474" cy="28733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800">
                <a:solidFill>
                  <a:schemeClr val="dk1"/>
                </a:solidFill>
                <a:latin typeface="Verdana"/>
                <a:ea typeface="Verdana"/>
                <a:cs typeface="Verdana"/>
                <a:sym typeface="Verdana"/>
              </a:rPr>
              <a:t>| </a:t>
            </a:r>
            <a:r>
              <a:rPr lang="en-US" sz="800">
                <a:solidFill>
                  <a:schemeClr val="lt2"/>
                </a:solidFill>
                <a:latin typeface="Verdana"/>
                <a:ea typeface="Verdana"/>
                <a:cs typeface="Verdana"/>
                <a:sym typeface="Verdana"/>
              </a:rPr>
              <a:t>PROFESSIONAL DEVELOMENT FOR HEALTHY EATING </a:t>
            </a:r>
            <a:r>
              <a:rPr lang="en-US" sz="800">
                <a:solidFill>
                  <a:schemeClr val="dk1"/>
                </a:solidFill>
                <a:latin typeface="Verdana"/>
                <a:ea typeface="Verdana"/>
                <a:cs typeface="Verdana"/>
                <a:sym typeface="Verdana"/>
              </a:rPr>
              <a:t>| </a:t>
            </a:r>
            <a:r>
              <a:rPr lang="en-US" sz="800">
                <a:solidFill>
                  <a:schemeClr val="lt2"/>
                </a:solidFill>
                <a:latin typeface="Verdana"/>
                <a:ea typeface="Verdana"/>
                <a:cs typeface="Verdana"/>
                <a:sym typeface="Verdana"/>
              </a:rPr>
              <a:t>©2010 YMCA of the USA</a:t>
            </a:r>
          </a:p>
        </p:txBody>
      </p:sp>
      <p:pic>
        <p:nvPicPr>
          <p:cNvPr id="732" name="Shape 732" descr="Image result for cheerios"/>
          <p:cNvPicPr preferRelativeResize="0"/>
          <p:nvPr/>
        </p:nvPicPr>
        <p:blipFill rotWithShape="1">
          <a:blip r:embed="rId4">
            <a:alphaModFix/>
          </a:blip>
          <a:srcRect/>
          <a:stretch/>
        </p:blipFill>
        <p:spPr>
          <a:xfrm>
            <a:off x="0" y="1196162"/>
            <a:ext cx="4976037" cy="4976037"/>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Shape 738"/>
          <p:cNvSpPr txBox="1">
            <a:spLocks noGrp="1"/>
          </p:cNvSpPr>
          <p:nvPr>
            <p:ph type="title"/>
          </p:nvPr>
        </p:nvSpPr>
        <p:spPr>
          <a:xfrm>
            <a:off x="328612" y="328612"/>
            <a:ext cx="8375649" cy="8445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600" b="1" i="0" u="none" strike="noStrike" cap="none">
                <a:solidFill>
                  <a:schemeClr val="hlink"/>
                </a:solidFill>
                <a:latin typeface="Verdana"/>
                <a:ea typeface="Verdana"/>
                <a:cs typeface="Verdana"/>
                <a:sym typeface="Verdana"/>
              </a:rPr>
              <a:t>CEREAL – PRACTICE </a:t>
            </a:r>
          </a:p>
        </p:txBody>
      </p:sp>
      <p:pic>
        <p:nvPicPr>
          <p:cNvPr id="739" name="Shape 739" descr="http://www.cheerios.com/~/media/9D1796ED302D4B929789F810A1C427D1.ashx"/>
          <p:cNvPicPr preferRelativeResize="0"/>
          <p:nvPr/>
        </p:nvPicPr>
        <p:blipFill rotWithShape="1">
          <a:blip r:embed="rId3">
            <a:alphaModFix/>
          </a:blip>
          <a:srcRect/>
          <a:stretch/>
        </p:blipFill>
        <p:spPr>
          <a:xfrm>
            <a:off x="381000" y="1447800"/>
            <a:ext cx="3809999" cy="4531463"/>
          </a:xfrm>
          <a:prstGeom prst="rect">
            <a:avLst/>
          </a:prstGeom>
          <a:noFill/>
          <a:ln>
            <a:noFill/>
          </a:ln>
        </p:spPr>
      </p:pic>
      <p:pic>
        <p:nvPicPr>
          <p:cNvPr id="740" name="Shape 740"/>
          <p:cNvPicPr preferRelativeResize="0">
            <a:picLocks noGrp="1"/>
          </p:cNvPicPr>
          <p:nvPr>
            <p:ph type="body" idx="1"/>
          </p:nvPr>
        </p:nvPicPr>
        <p:blipFill rotWithShape="1">
          <a:blip r:embed="rId4">
            <a:alphaModFix/>
          </a:blip>
          <a:srcRect l="3106" t="2796" r="2173" b="1714"/>
          <a:stretch/>
        </p:blipFill>
        <p:spPr>
          <a:xfrm>
            <a:off x="4757057" y="1447800"/>
            <a:ext cx="3204156" cy="4811486"/>
          </a:xfrm>
          <a:prstGeom prst="roundRect">
            <a:avLst>
              <a:gd name="adj" fmla="val 8594"/>
            </a:avLst>
          </a:prstGeom>
          <a:solidFill>
            <a:srgbClr val="ECECEC"/>
          </a:solidFill>
          <a:ln w="9525" cap="flat" cmpd="sng">
            <a:solidFill>
              <a:schemeClr val="dk1"/>
            </a:solidFill>
            <a:prstDash val="solid"/>
            <a:miter/>
            <a:headEnd type="none" w="med" len="med"/>
            <a:tailEnd type="none" w="med" len="med"/>
          </a:ln>
        </p:spPr>
      </p:pic>
      <p:sp>
        <p:nvSpPr>
          <p:cNvPr id="741" name="Shape 741"/>
          <p:cNvSpPr txBox="1">
            <a:spLocks noGrp="1"/>
          </p:cNvSpPr>
          <p:nvPr>
            <p:ph type="sldNum" idx="12"/>
          </p:nvPr>
        </p:nvSpPr>
        <p:spPr>
          <a:xfrm>
            <a:off x="350837" y="6356350"/>
            <a:ext cx="409575" cy="2174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a:solidFill>
                  <a:schemeClr val="lt2"/>
                </a:solidFill>
                <a:latin typeface="Verdana"/>
                <a:ea typeface="Verdana"/>
                <a:cs typeface="Verdana"/>
                <a:sym typeface="Verdana"/>
              </a:rPr>
              <a:t>39</a:t>
            </a:fld>
            <a:endParaRPr lang="en-US" sz="800">
              <a:solidFill>
                <a:schemeClr val="lt2"/>
              </a:solidFill>
              <a:latin typeface="Verdana"/>
              <a:ea typeface="Verdana"/>
              <a:cs typeface="Verdana"/>
              <a:sym typeface="Verdana"/>
            </a:endParaRPr>
          </a:p>
        </p:txBody>
      </p:sp>
      <p:sp>
        <p:nvSpPr>
          <p:cNvPr id="742" name="Shape 742"/>
          <p:cNvSpPr txBox="1">
            <a:spLocks noGrp="1"/>
          </p:cNvSpPr>
          <p:nvPr>
            <p:ph type="ftr" idx="11"/>
          </p:nvPr>
        </p:nvSpPr>
        <p:spPr>
          <a:xfrm>
            <a:off x="568325" y="6356350"/>
            <a:ext cx="4816474" cy="28733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800">
                <a:solidFill>
                  <a:schemeClr val="dk1"/>
                </a:solidFill>
                <a:latin typeface="Verdana"/>
                <a:ea typeface="Verdana"/>
                <a:cs typeface="Verdana"/>
                <a:sym typeface="Verdana"/>
              </a:rPr>
              <a:t>| </a:t>
            </a:r>
            <a:r>
              <a:rPr lang="en-US" sz="800">
                <a:solidFill>
                  <a:schemeClr val="lt2"/>
                </a:solidFill>
                <a:latin typeface="Verdana"/>
                <a:ea typeface="Verdana"/>
                <a:cs typeface="Verdana"/>
                <a:sym typeface="Verdana"/>
              </a:rPr>
              <a:t>PROFESSIONAL DEVELOMENT FOR HEALTHY EATING </a:t>
            </a:r>
            <a:r>
              <a:rPr lang="en-US" sz="800">
                <a:solidFill>
                  <a:schemeClr val="dk1"/>
                </a:solidFill>
                <a:latin typeface="Verdana"/>
                <a:ea typeface="Verdana"/>
                <a:cs typeface="Verdana"/>
                <a:sym typeface="Verdana"/>
              </a:rPr>
              <a:t>| </a:t>
            </a:r>
            <a:r>
              <a:rPr lang="en-US" sz="800">
                <a:solidFill>
                  <a:schemeClr val="lt2"/>
                </a:solidFill>
                <a:latin typeface="Verdana"/>
                <a:ea typeface="Verdana"/>
                <a:cs typeface="Verdana"/>
                <a:sym typeface="Verdana"/>
              </a:rPr>
              <a:t>©2010 YMCA of the USA</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Shape 293"/>
        <p:cNvGrpSpPr/>
        <p:nvPr/>
      </p:nvGrpSpPr>
      <p:grpSpPr>
        <a:xfrm>
          <a:off x="0" y="0"/>
          <a:ext cx="0" cy="0"/>
          <a:chOff x="0" y="0"/>
          <a:chExt cx="0" cy="0"/>
        </a:xfrm>
      </p:grpSpPr>
      <p:sp>
        <p:nvSpPr>
          <p:cNvPr id="294" name="Shape 294"/>
          <p:cNvSpPr txBox="1">
            <a:spLocks noGrp="1"/>
          </p:cNvSpPr>
          <p:nvPr>
            <p:ph type="title"/>
          </p:nvPr>
        </p:nvSpPr>
        <p:spPr>
          <a:xfrm>
            <a:off x="323850" y="323850"/>
            <a:ext cx="8380413" cy="8445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5400" b="1" i="0" u="none" strike="noStrike" cap="none">
                <a:solidFill>
                  <a:schemeClr val="lt1"/>
                </a:solidFill>
                <a:latin typeface="Verdana"/>
                <a:ea typeface="Verdana"/>
                <a:cs typeface="Verdana"/>
                <a:sym typeface="Verdana"/>
              </a:rPr>
              <a:t>OVERVIEW</a:t>
            </a:r>
          </a:p>
        </p:txBody>
      </p:sp>
      <p:sp>
        <p:nvSpPr>
          <p:cNvPr id="295" name="Shape 295"/>
          <p:cNvSpPr txBox="1">
            <a:spLocks noGrp="1"/>
          </p:cNvSpPr>
          <p:nvPr>
            <p:ph type="body" idx="1"/>
          </p:nvPr>
        </p:nvSpPr>
        <p:spPr>
          <a:xfrm>
            <a:off x="349250" y="1412875"/>
            <a:ext cx="8355013" cy="45402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2200" b="1" i="0" u="none" strike="noStrike" cap="none">
              <a:solidFill>
                <a:schemeClr val="lt1"/>
              </a:solidFill>
              <a:latin typeface="Verdana"/>
              <a:ea typeface="Verdana"/>
              <a:cs typeface="Verdana"/>
              <a:sym typeface="Verdana"/>
            </a:endParaRPr>
          </a:p>
          <a:p>
            <a:pPr marL="0" marR="0" lvl="0" indent="0" algn="l" rtl="0">
              <a:spcBef>
                <a:spcPts val="440"/>
              </a:spcBef>
              <a:spcAft>
                <a:spcPts val="0"/>
              </a:spcAft>
              <a:buSzPct val="25000"/>
              <a:buNone/>
            </a:pPr>
            <a:endParaRPr sz="2200" b="1" i="0" u="none" strike="noStrike" cap="none">
              <a:solidFill>
                <a:schemeClr val="lt1"/>
              </a:solidFill>
              <a:latin typeface="Verdana"/>
              <a:ea typeface="Verdana"/>
              <a:cs typeface="Verdana"/>
              <a:sym typeface="Verdana"/>
            </a:endParaRPr>
          </a:p>
        </p:txBody>
      </p:sp>
      <p:sp>
        <p:nvSpPr>
          <p:cNvPr id="296" name="Shape 296"/>
          <p:cNvSpPr txBox="1"/>
          <p:nvPr/>
        </p:nvSpPr>
        <p:spPr>
          <a:xfrm>
            <a:off x="503237" y="6508750"/>
            <a:ext cx="409575" cy="2174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b="0" i="0" u="none" strike="noStrike" cap="none">
                <a:solidFill>
                  <a:schemeClr val="lt1"/>
                </a:solidFill>
                <a:latin typeface="Verdana"/>
                <a:ea typeface="Verdana"/>
                <a:cs typeface="Verdana"/>
                <a:sym typeface="Verdana"/>
              </a:rPr>
              <a:t>4</a:t>
            </a:fld>
            <a:endParaRPr lang="en-US" sz="800" b="0" i="0" u="none" strike="noStrike" cap="none">
              <a:solidFill>
                <a:schemeClr val="lt1"/>
              </a:solidFill>
              <a:latin typeface="Verdana"/>
              <a:ea typeface="Verdana"/>
              <a:cs typeface="Verdana"/>
              <a:sym typeface="Verdana"/>
            </a:endParaRPr>
          </a:p>
        </p:txBody>
      </p:sp>
      <p:sp>
        <p:nvSpPr>
          <p:cNvPr id="297" name="Shape 297"/>
          <p:cNvSpPr txBox="1"/>
          <p:nvPr/>
        </p:nvSpPr>
        <p:spPr>
          <a:xfrm>
            <a:off x="720725" y="6508750"/>
            <a:ext cx="4816474" cy="28733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800" b="0" i="0" u="none" strike="noStrike" cap="none">
                <a:solidFill>
                  <a:schemeClr val="lt1"/>
                </a:solidFill>
                <a:latin typeface="Verdana"/>
                <a:ea typeface="Verdana"/>
                <a:cs typeface="Verdana"/>
                <a:sym typeface="Verdana"/>
              </a:rPr>
              <a:t>| PROFESSIONAL DEVELOMENT FOR HEALTHY EATING | ©2010 YMCA of the USA</a:t>
            </a:r>
          </a:p>
        </p:txBody>
      </p:sp>
      <p:pic>
        <p:nvPicPr>
          <p:cNvPr id="298" name="Shape 298"/>
          <p:cNvPicPr preferRelativeResize="0"/>
          <p:nvPr/>
        </p:nvPicPr>
        <p:blipFill rotWithShape="1">
          <a:blip r:embed="rId3">
            <a:alphaModFix/>
          </a:blip>
          <a:srcRect/>
          <a:stretch/>
        </p:blipFill>
        <p:spPr>
          <a:xfrm>
            <a:off x="412750" y="5280025"/>
            <a:ext cx="1487488" cy="1135063"/>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Shape 747"/>
        <p:cNvGrpSpPr/>
        <p:nvPr/>
      </p:nvGrpSpPr>
      <p:grpSpPr>
        <a:xfrm>
          <a:off x="0" y="0"/>
          <a:ext cx="0" cy="0"/>
          <a:chOff x="0" y="0"/>
          <a:chExt cx="0" cy="0"/>
        </a:xfrm>
      </p:grpSpPr>
      <p:sp>
        <p:nvSpPr>
          <p:cNvPr id="748" name="Shape 748"/>
          <p:cNvSpPr txBox="1">
            <a:spLocks noGrp="1"/>
          </p:cNvSpPr>
          <p:nvPr>
            <p:ph type="ctrTitle"/>
          </p:nvPr>
        </p:nvSpPr>
        <p:spPr>
          <a:xfrm>
            <a:off x="295275" y="369887"/>
            <a:ext cx="8734424" cy="1638300"/>
          </a:xfrm>
          <a:prstGeom prst="rect">
            <a:avLst/>
          </a:prstGeom>
          <a:noFill/>
          <a:ln>
            <a:noFill/>
          </a:ln>
        </p:spPr>
        <p:txBody>
          <a:bodyPr lIns="91425" tIns="45700" rIns="91425" bIns="45700" anchor="t" anchorCtr="0">
            <a:noAutofit/>
          </a:bodyPr>
          <a:lstStyle/>
          <a:p>
            <a:pPr marL="0" marR="0" lvl="0" indent="0" algn="l" rtl="0">
              <a:lnSpc>
                <a:spcPct val="80000"/>
              </a:lnSpc>
              <a:spcBef>
                <a:spcPts val="0"/>
              </a:spcBef>
              <a:spcAft>
                <a:spcPts val="0"/>
              </a:spcAft>
              <a:buSzPct val="25000"/>
              <a:buNone/>
            </a:pPr>
            <a:r>
              <a:rPr lang="en-US" sz="6400" b="1" i="0" u="none" strike="noStrike" cap="none">
                <a:solidFill>
                  <a:schemeClr val="lt1"/>
                </a:solidFill>
                <a:latin typeface="Verdana"/>
                <a:ea typeface="Verdana"/>
                <a:cs typeface="Verdana"/>
                <a:sym typeface="Verdana"/>
              </a:rPr>
              <a:t>MAKING EVERY SIP COUNT</a:t>
            </a:r>
          </a:p>
        </p:txBody>
      </p:sp>
      <p:pic>
        <p:nvPicPr>
          <p:cNvPr id="749" name="Shape 749"/>
          <p:cNvPicPr preferRelativeResize="0"/>
          <p:nvPr/>
        </p:nvPicPr>
        <p:blipFill rotWithShape="1">
          <a:blip r:embed="rId3">
            <a:alphaModFix/>
          </a:blip>
          <a:srcRect/>
          <a:stretch/>
        </p:blipFill>
        <p:spPr>
          <a:xfrm>
            <a:off x="412750" y="5280025"/>
            <a:ext cx="1487488" cy="1135063"/>
          </a:xfrm>
          <a:prstGeom prst="rect">
            <a:avLst/>
          </a:prstGeom>
          <a:noFill/>
          <a:ln>
            <a:noFill/>
          </a:ln>
        </p:spPr>
      </p:pic>
      <p:sp>
        <p:nvSpPr>
          <p:cNvPr id="750" name="Shape 750"/>
          <p:cNvSpPr txBox="1"/>
          <p:nvPr/>
        </p:nvSpPr>
        <p:spPr>
          <a:xfrm>
            <a:off x="503237" y="6508750"/>
            <a:ext cx="409575" cy="2174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a:solidFill>
                  <a:schemeClr val="lt1"/>
                </a:solidFill>
                <a:latin typeface="Verdana"/>
                <a:ea typeface="Verdana"/>
                <a:cs typeface="Verdana"/>
                <a:sym typeface="Verdana"/>
              </a:rPr>
              <a:t>40</a:t>
            </a:fld>
            <a:endParaRPr lang="en-US" sz="800">
              <a:solidFill>
                <a:schemeClr val="lt1"/>
              </a:solidFill>
              <a:latin typeface="Verdana"/>
              <a:ea typeface="Verdana"/>
              <a:cs typeface="Verdana"/>
              <a:sym typeface="Verdana"/>
            </a:endParaRPr>
          </a:p>
        </p:txBody>
      </p:sp>
      <p:sp>
        <p:nvSpPr>
          <p:cNvPr id="751" name="Shape 751"/>
          <p:cNvSpPr txBox="1"/>
          <p:nvPr/>
        </p:nvSpPr>
        <p:spPr>
          <a:xfrm>
            <a:off x="720725" y="6508750"/>
            <a:ext cx="4816474" cy="28733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800">
                <a:solidFill>
                  <a:schemeClr val="lt1"/>
                </a:solidFill>
                <a:latin typeface="Verdana"/>
                <a:ea typeface="Verdana"/>
                <a:cs typeface="Verdana"/>
                <a:sym typeface="Verdana"/>
              </a:rPr>
              <a:t>| PROFESSIONAL DEVELOMENT FOR HEALTHY EATING | ©2010 YMCA of the USA</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Shape 757"/>
          <p:cNvSpPr txBox="1">
            <a:spLocks noGrp="1"/>
          </p:cNvSpPr>
          <p:nvPr>
            <p:ph type="sldNum" idx="12"/>
          </p:nvPr>
        </p:nvSpPr>
        <p:spPr>
          <a:xfrm>
            <a:off x="350837" y="6356350"/>
            <a:ext cx="409575" cy="2174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a:solidFill>
                  <a:schemeClr val="lt2"/>
                </a:solidFill>
                <a:latin typeface="Verdana"/>
                <a:ea typeface="Verdana"/>
                <a:cs typeface="Verdana"/>
                <a:sym typeface="Verdana"/>
              </a:rPr>
              <a:t>41</a:t>
            </a:fld>
            <a:endParaRPr lang="en-US" sz="800">
              <a:solidFill>
                <a:schemeClr val="lt2"/>
              </a:solidFill>
              <a:latin typeface="Verdana"/>
              <a:ea typeface="Verdana"/>
              <a:cs typeface="Verdana"/>
              <a:sym typeface="Verdana"/>
            </a:endParaRPr>
          </a:p>
        </p:txBody>
      </p:sp>
      <p:sp>
        <p:nvSpPr>
          <p:cNvPr id="758" name="Shape 758"/>
          <p:cNvSpPr txBox="1">
            <a:spLocks noGrp="1"/>
          </p:cNvSpPr>
          <p:nvPr>
            <p:ph type="ftr" idx="11"/>
          </p:nvPr>
        </p:nvSpPr>
        <p:spPr>
          <a:xfrm>
            <a:off x="568325" y="6356350"/>
            <a:ext cx="4816474" cy="28733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800">
                <a:solidFill>
                  <a:schemeClr val="dk1"/>
                </a:solidFill>
                <a:latin typeface="Verdana"/>
                <a:ea typeface="Verdana"/>
                <a:cs typeface="Verdana"/>
                <a:sym typeface="Verdana"/>
              </a:rPr>
              <a:t>| </a:t>
            </a:r>
            <a:r>
              <a:rPr lang="en-US" sz="800">
                <a:solidFill>
                  <a:schemeClr val="lt2"/>
                </a:solidFill>
                <a:latin typeface="Verdana"/>
                <a:ea typeface="Verdana"/>
                <a:cs typeface="Verdana"/>
                <a:sym typeface="Verdana"/>
              </a:rPr>
              <a:t>PROFESSIONAL DEVELOMENT FOR HEALTHY EATING </a:t>
            </a:r>
            <a:r>
              <a:rPr lang="en-US" sz="800">
                <a:solidFill>
                  <a:schemeClr val="dk1"/>
                </a:solidFill>
                <a:latin typeface="Verdana"/>
                <a:ea typeface="Verdana"/>
                <a:cs typeface="Verdana"/>
                <a:sym typeface="Verdana"/>
              </a:rPr>
              <a:t>| </a:t>
            </a:r>
            <a:r>
              <a:rPr lang="en-US" sz="800">
                <a:solidFill>
                  <a:schemeClr val="lt2"/>
                </a:solidFill>
                <a:latin typeface="Verdana"/>
                <a:ea typeface="Verdana"/>
                <a:cs typeface="Verdana"/>
                <a:sym typeface="Verdana"/>
              </a:rPr>
              <a:t>©2010 YMCA of the USA</a:t>
            </a:r>
          </a:p>
        </p:txBody>
      </p:sp>
      <p:sp>
        <p:nvSpPr>
          <p:cNvPr id="759" name="Shape 759"/>
          <p:cNvSpPr txBox="1">
            <a:spLocks noGrp="1"/>
          </p:cNvSpPr>
          <p:nvPr>
            <p:ph type="title"/>
          </p:nvPr>
        </p:nvSpPr>
        <p:spPr>
          <a:xfrm>
            <a:off x="328612" y="328612"/>
            <a:ext cx="8374061" cy="8445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600" b="1" i="0" u="none" strike="noStrike" cap="none">
                <a:solidFill>
                  <a:schemeClr val="folHlink"/>
                </a:solidFill>
                <a:latin typeface="Verdana"/>
                <a:ea typeface="Verdana"/>
                <a:cs typeface="Verdana"/>
                <a:sym typeface="Verdana"/>
              </a:rPr>
              <a:t>MILK </a:t>
            </a:r>
          </a:p>
        </p:txBody>
      </p:sp>
      <p:pic>
        <p:nvPicPr>
          <p:cNvPr id="760" name="Shape 760"/>
          <p:cNvPicPr preferRelativeResize="0"/>
          <p:nvPr/>
        </p:nvPicPr>
        <p:blipFill rotWithShape="1">
          <a:blip r:embed="rId3">
            <a:alphaModFix/>
          </a:blip>
          <a:srcRect l="24161" t="8400" r="22399" b="4600"/>
          <a:stretch/>
        </p:blipFill>
        <p:spPr>
          <a:xfrm>
            <a:off x="380683" y="1127905"/>
            <a:ext cx="3941805" cy="5133788"/>
          </a:xfrm>
          <a:prstGeom prst="roundRect">
            <a:avLst>
              <a:gd name="adj" fmla="val 8594"/>
            </a:avLst>
          </a:prstGeom>
          <a:solidFill>
            <a:srgbClr val="ECECEC"/>
          </a:solidFill>
          <a:ln>
            <a:noFill/>
          </a:ln>
        </p:spPr>
      </p:pic>
      <p:graphicFrame>
        <p:nvGraphicFramePr>
          <p:cNvPr id="761" name="Shape 761"/>
          <p:cNvGraphicFramePr/>
          <p:nvPr/>
        </p:nvGraphicFramePr>
        <p:xfrm>
          <a:off x="4572000" y="1127905"/>
          <a:ext cx="3000000" cy="3000000"/>
        </p:xfrm>
        <a:graphic>
          <a:graphicData uri="http://schemas.openxmlformats.org/drawingml/2006/table">
            <a:tbl>
              <a:tblPr>
                <a:noFill/>
                <a:tableStyleId>{F75E91C4-69FB-4A5E-A506-FD15CDD64C23}</a:tableStyleId>
              </a:tblPr>
              <a:tblGrid>
                <a:gridCol w="1357450">
                  <a:extLst>
                    <a:ext uri="{9D8B030D-6E8A-4147-A177-3AD203B41FA5}">
                      <a16:colId xmlns:a16="http://schemas.microsoft.com/office/drawing/2014/main" val="20000"/>
                    </a:ext>
                  </a:extLst>
                </a:gridCol>
                <a:gridCol w="2547800">
                  <a:extLst>
                    <a:ext uri="{9D8B030D-6E8A-4147-A177-3AD203B41FA5}">
                      <a16:colId xmlns:a16="http://schemas.microsoft.com/office/drawing/2014/main" val="20001"/>
                    </a:ext>
                  </a:extLst>
                </a:gridCol>
              </a:tblGrid>
              <a:tr h="1446525">
                <a:tc>
                  <a:txBody>
                    <a:bodyPr/>
                    <a:lstStyle/>
                    <a:p>
                      <a:pPr marL="0" marR="0" lvl="0" indent="0" algn="ctr" rtl="0">
                        <a:lnSpc>
                          <a:spcPct val="100000"/>
                        </a:lnSpc>
                        <a:spcBef>
                          <a:spcPts val="0"/>
                        </a:spcBef>
                        <a:spcAft>
                          <a:spcPts val="0"/>
                        </a:spcAft>
                        <a:buClr>
                          <a:srgbClr val="595959"/>
                        </a:buClr>
                        <a:buSzPct val="25000"/>
                        <a:buFont typeface="Verdana"/>
                        <a:buNone/>
                      </a:pPr>
                      <a:r>
                        <a:rPr lang="en-US" sz="1800" b="1" i="0" u="none" strike="noStrike" cap="none">
                          <a:solidFill>
                            <a:srgbClr val="595959"/>
                          </a:solidFill>
                          <a:latin typeface="Verdana"/>
                          <a:ea typeface="Verdana"/>
                          <a:cs typeface="Verdana"/>
                          <a:sym typeface="Verdana"/>
                        </a:rPr>
                        <a:t>1 year </a:t>
                      </a:r>
                    </a:p>
                    <a:p>
                      <a:pPr marL="0" marR="0" lvl="0" indent="0" algn="ctr" rtl="0">
                        <a:lnSpc>
                          <a:spcPct val="100000"/>
                        </a:lnSpc>
                        <a:spcBef>
                          <a:spcPts val="0"/>
                        </a:spcBef>
                        <a:spcAft>
                          <a:spcPts val="0"/>
                        </a:spcAft>
                        <a:buClr>
                          <a:srgbClr val="595959"/>
                        </a:buClr>
                        <a:buSzPct val="25000"/>
                        <a:buFont typeface="Verdana"/>
                        <a:buNone/>
                      </a:pPr>
                      <a:r>
                        <a:rPr lang="en-US" sz="1800" b="0" i="0" u="none" strike="noStrike" cap="none">
                          <a:solidFill>
                            <a:srgbClr val="595959"/>
                          </a:solidFill>
                          <a:latin typeface="Verdana"/>
                          <a:ea typeface="Verdana"/>
                          <a:cs typeface="Verdana"/>
                          <a:sym typeface="Verdana"/>
                        </a:rPr>
                        <a:t>(12-23 months)</a:t>
                      </a:r>
                    </a:p>
                  </a:txBody>
                  <a:tcPr marL="91450" marR="91450" marT="45725" marB="45725" anchor="ctr">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BE3EA"/>
                    </a:solidFill>
                  </a:tcPr>
                </a:tc>
                <a:tc>
                  <a:txBody>
                    <a:bodyPr/>
                    <a:lstStyle/>
                    <a:p>
                      <a:pPr marL="285750" marR="0" lvl="0" indent="-285750" algn="l" rtl="0">
                        <a:lnSpc>
                          <a:spcPct val="100000"/>
                        </a:lnSpc>
                        <a:spcBef>
                          <a:spcPts val="0"/>
                        </a:spcBef>
                        <a:spcAft>
                          <a:spcPts val="0"/>
                        </a:spcAft>
                        <a:buClr>
                          <a:srgbClr val="595959"/>
                        </a:buClr>
                        <a:buSzPct val="100000"/>
                        <a:buFont typeface="Arial"/>
                        <a:buChar char="•"/>
                      </a:pPr>
                      <a:r>
                        <a:rPr lang="en-US" sz="1800" b="1" i="0" u="none" strike="noStrike" cap="none">
                          <a:solidFill>
                            <a:srgbClr val="595959"/>
                          </a:solidFill>
                          <a:latin typeface="Verdana"/>
                          <a:ea typeface="Verdana"/>
                          <a:cs typeface="Verdana"/>
                          <a:sym typeface="Verdana"/>
                        </a:rPr>
                        <a:t>Unflavored</a:t>
                      </a:r>
                      <a:r>
                        <a:rPr lang="en-US" sz="1800" b="0" i="0" u="none" strike="noStrike" cap="none">
                          <a:solidFill>
                            <a:srgbClr val="595959"/>
                          </a:solidFill>
                          <a:latin typeface="Verdana"/>
                          <a:ea typeface="Verdana"/>
                          <a:cs typeface="Verdana"/>
                          <a:sym typeface="Verdana"/>
                        </a:rPr>
                        <a:t> </a:t>
                      </a:r>
                      <a:r>
                        <a:rPr lang="en-US" sz="1800" b="1" i="0" u="none" strike="noStrike" cap="none">
                          <a:solidFill>
                            <a:srgbClr val="595959"/>
                          </a:solidFill>
                          <a:latin typeface="Verdana"/>
                          <a:ea typeface="Verdana"/>
                          <a:cs typeface="Verdana"/>
                          <a:sym typeface="Verdana"/>
                        </a:rPr>
                        <a:t>whole</a:t>
                      </a:r>
                      <a:r>
                        <a:rPr lang="en-US" sz="1800" b="0" i="0" u="none" strike="noStrike" cap="none">
                          <a:solidFill>
                            <a:srgbClr val="595959"/>
                          </a:solidFill>
                          <a:latin typeface="Verdana"/>
                          <a:ea typeface="Verdana"/>
                          <a:cs typeface="Verdana"/>
                          <a:sym typeface="Verdana"/>
                        </a:rPr>
                        <a:t> </a:t>
                      </a:r>
                    </a:p>
                    <a:p>
                      <a:pPr marL="285750" marR="0" lvl="0" indent="-285750" algn="l" rtl="0">
                        <a:lnSpc>
                          <a:spcPct val="100000"/>
                        </a:lnSpc>
                        <a:spcBef>
                          <a:spcPts val="0"/>
                        </a:spcBef>
                        <a:spcAft>
                          <a:spcPts val="0"/>
                        </a:spcAft>
                        <a:buClr>
                          <a:srgbClr val="595959"/>
                        </a:buClr>
                        <a:buSzPct val="100000"/>
                        <a:buFont typeface="Arial"/>
                        <a:buChar char="•"/>
                      </a:pPr>
                      <a:r>
                        <a:rPr lang="en-US" sz="1800" b="0" i="0" u="none" strike="noStrike" cap="none">
                          <a:solidFill>
                            <a:srgbClr val="595959"/>
                          </a:solidFill>
                          <a:latin typeface="Verdana"/>
                          <a:ea typeface="Verdana"/>
                          <a:cs typeface="Verdana"/>
                          <a:sym typeface="Verdana"/>
                        </a:rPr>
                        <a:t>(Vitamin D) </a:t>
                      </a:r>
                    </a:p>
                  </a:txBody>
                  <a:tcPr marL="91450" marR="91450" marT="45725" marB="45725" anchor="ctr">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BE3EA"/>
                    </a:solidFill>
                  </a:tcPr>
                </a:tc>
                <a:extLst>
                  <a:ext uri="{0D108BD9-81ED-4DB2-BD59-A6C34878D82A}">
                    <a16:rowId xmlns:a16="http://schemas.microsoft.com/office/drawing/2014/main" val="10000"/>
                  </a:ext>
                </a:extLst>
              </a:tr>
              <a:tr h="1652450">
                <a:tc>
                  <a:txBody>
                    <a:bodyPr/>
                    <a:lstStyle/>
                    <a:p>
                      <a:pPr marL="0" marR="0" lvl="0" indent="0" algn="ctr" rtl="0">
                        <a:lnSpc>
                          <a:spcPct val="100000"/>
                        </a:lnSpc>
                        <a:spcBef>
                          <a:spcPts val="0"/>
                        </a:spcBef>
                        <a:spcAft>
                          <a:spcPts val="0"/>
                        </a:spcAft>
                        <a:buClr>
                          <a:srgbClr val="595959"/>
                        </a:buClr>
                        <a:buSzPct val="25000"/>
                        <a:buFont typeface="Verdana"/>
                        <a:buNone/>
                      </a:pPr>
                      <a:r>
                        <a:rPr lang="en-US" sz="1800" b="1" i="0" u="none" strike="noStrike" cap="none">
                          <a:solidFill>
                            <a:srgbClr val="595959"/>
                          </a:solidFill>
                          <a:latin typeface="Verdana"/>
                          <a:ea typeface="Verdana"/>
                          <a:cs typeface="Verdana"/>
                          <a:sym typeface="Verdana"/>
                        </a:rPr>
                        <a:t>2-5 years</a:t>
                      </a:r>
                    </a:p>
                  </a:txBody>
                  <a:tcPr marL="91450" marR="91450" marT="45725" marB="45725" anchor="ctr">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F5F1F5"/>
                    </a:solidFill>
                  </a:tcPr>
                </a:tc>
                <a:tc>
                  <a:txBody>
                    <a:bodyPr/>
                    <a:lstStyle/>
                    <a:p>
                      <a:pPr marL="285750" marR="0" lvl="0" indent="-285750" algn="l" rtl="0">
                        <a:lnSpc>
                          <a:spcPct val="100000"/>
                        </a:lnSpc>
                        <a:spcBef>
                          <a:spcPts val="0"/>
                        </a:spcBef>
                        <a:spcAft>
                          <a:spcPts val="0"/>
                        </a:spcAft>
                        <a:buClr>
                          <a:srgbClr val="595959"/>
                        </a:buClr>
                        <a:buSzPct val="100000"/>
                        <a:buFont typeface="Arial"/>
                        <a:buChar char="•"/>
                      </a:pPr>
                      <a:r>
                        <a:rPr lang="en-US" sz="1800" b="1" i="0" u="none" strike="noStrike" cap="none">
                          <a:solidFill>
                            <a:srgbClr val="595959"/>
                          </a:solidFill>
                          <a:latin typeface="Verdana"/>
                          <a:ea typeface="Verdana"/>
                          <a:cs typeface="Verdana"/>
                          <a:sym typeface="Verdana"/>
                        </a:rPr>
                        <a:t>Unflavored</a:t>
                      </a:r>
                      <a:r>
                        <a:rPr lang="en-US" sz="1800" b="0" i="0" u="none" strike="noStrike" cap="none">
                          <a:solidFill>
                            <a:srgbClr val="595959"/>
                          </a:solidFill>
                          <a:latin typeface="Verdana"/>
                          <a:ea typeface="Verdana"/>
                          <a:cs typeface="Verdana"/>
                          <a:sym typeface="Verdana"/>
                        </a:rPr>
                        <a:t> skim (fat-free)</a:t>
                      </a:r>
                    </a:p>
                    <a:p>
                      <a:pPr marL="285750" marR="0" lvl="0" indent="-285750" algn="l" rtl="0">
                        <a:lnSpc>
                          <a:spcPct val="100000"/>
                        </a:lnSpc>
                        <a:spcBef>
                          <a:spcPts val="0"/>
                        </a:spcBef>
                        <a:spcAft>
                          <a:spcPts val="0"/>
                        </a:spcAft>
                        <a:buClr>
                          <a:srgbClr val="595959"/>
                        </a:buClr>
                        <a:buSzPct val="100000"/>
                        <a:buFont typeface="Arial"/>
                        <a:buChar char="•"/>
                      </a:pPr>
                      <a:r>
                        <a:rPr lang="en-US" sz="1800" b="1" i="0" u="none" strike="noStrike" cap="none">
                          <a:solidFill>
                            <a:srgbClr val="595959"/>
                          </a:solidFill>
                          <a:latin typeface="Verdana"/>
                          <a:ea typeface="Verdana"/>
                          <a:cs typeface="Verdana"/>
                          <a:sym typeface="Verdana"/>
                        </a:rPr>
                        <a:t>Unflavored</a:t>
                      </a:r>
                      <a:r>
                        <a:rPr lang="en-US" sz="1800" b="0" i="0" u="none" strike="noStrike" cap="none">
                          <a:solidFill>
                            <a:srgbClr val="595959"/>
                          </a:solidFill>
                          <a:latin typeface="Verdana"/>
                          <a:ea typeface="Verdana"/>
                          <a:cs typeface="Verdana"/>
                          <a:sym typeface="Verdana"/>
                        </a:rPr>
                        <a:t> 1% (low-fat)</a:t>
                      </a:r>
                    </a:p>
                  </a:txBody>
                  <a:tcPr marL="91450" marR="91450" marT="45725" marB="45725" anchor="ctr">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F5F1F5"/>
                    </a:solidFill>
                  </a:tcPr>
                </a:tc>
                <a:extLst>
                  <a:ext uri="{0D108BD9-81ED-4DB2-BD59-A6C34878D82A}">
                    <a16:rowId xmlns:a16="http://schemas.microsoft.com/office/drawing/2014/main" val="10001"/>
                  </a:ext>
                </a:extLst>
              </a:tr>
              <a:tr h="2034800">
                <a:tc>
                  <a:txBody>
                    <a:bodyPr/>
                    <a:lstStyle/>
                    <a:p>
                      <a:pPr marL="0" marR="0" lvl="0" indent="0" algn="ctr" rtl="0">
                        <a:lnSpc>
                          <a:spcPct val="100000"/>
                        </a:lnSpc>
                        <a:spcBef>
                          <a:spcPts val="0"/>
                        </a:spcBef>
                        <a:spcAft>
                          <a:spcPts val="0"/>
                        </a:spcAft>
                        <a:buClr>
                          <a:srgbClr val="595959"/>
                        </a:buClr>
                        <a:buSzPct val="25000"/>
                        <a:buFont typeface="Verdana"/>
                        <a:buNone/>
                      </a:pPr>
                      <a:r>
                        <a:rPr lang="en-US" sz="1800" b="1" i="0" u="none" strike="noStrike" cap="none">
                          <a:solidFill>
                            <a:srgbClr val="595959"/>
                          </a:solidFill>
                          <a:latin typeface="Verdana"/>
                          <a:ea typeface="Verdana"/>
                          <a:cs typeface="Verdana"/>
                          <a:sym typeface="Verdana"/>
                        </a:rPr>
                        <a:t>6-12 years</a:t>
                      </a:r>
                    </a:p>
                  </a:txBody>
                  <a:tcPr marL="91450" marR="91450" marT="45725" marB="45725" anchor="ctr">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BE3EA"/>
                    </a:solidFill>
                  </a:tcPr>
                </a:tc>
                <a:tc>
                  <a:txBody>
                    <a:bodyPr/>
                    <a:lstStyle/>
                    <a:p>
                      <a:pPr marL="285750" marR="0" lvl="0" indent="-285750" algn="l" rtl="0">
                        <a:lnSpc>
                          <a:spcPct val="100000"/>
                        </a:lnSpc>
                        <a:spcBef>
                          <a:spcPts val="0"/>
                        </a:spcBef>
                        <a:spcAft>
                          <a:spcPts val="0"/>
                        </a:spcAft>
                        <a:buClr>
                          <a:srgbClr val="595959"/>
                        </a:buClr>
                        <a:buSzPct val="100000"/>
                        <a:buFont typeface="Arial"/>
                        <a:buChar char="•"/>
                      </a:pPr>
                      <a:r>
                        <a:rPr lang="en-US" sz="1800" b="0" i="0" u="none" strike="noStrike" cap="none">
                          <a:solidFill>
                            <a:srgbClr val="595959"/>
                          </a:solidFill>
                          <a:latin typeface="Verdana"/>
                          <a:ea typeface="Verdana"/>
                          <a:cs typeface="Verdana"/>
                          <a:sym typeface="Verdana"/>
                        </a:rPr>
                        <a:t>Unflavored skim (fat-free)</a:t>
                      </a:r>
                    </a:p>
                    <a:p>
                      <a:pPr marL="285750" marR="0" lvl="0" indent="-285750" algn="l" rtl="0">
                        <a:lnSpc>
                          <a:spcPct val="100000"/>
                        </a:lnSpc>
                        <a:spcBef>
                          <a:spcPts val="0"/>
                        </a:spcBef>
                        <a:spcAft>
                          <a:spcPts val="0"/>
                        </a:spcAft>
                        <a:buClr>
                          <a:srgbClr val="595959"/>
                        </a:buClr>
                        <a:buSzPct val="100000"/>
                        <a:buFont typeface="Arial"/>
                        <a:buChar char="•"/>
                      </a:pPr>
                      <a:r>
                        <a:rPr lang="en-US" sz="1800" b="0" i="0" u="none" strike="noStrike" cap="none">
                          <a:solidFill>
                            <a:srgbClr val="595959"/>
                          </a:solidFill>
                          <a:latin typeface="Verdana"/>
                          <a:ea typeface="Verdana"/>
                          <a:cs typeface="Verdana"/>
                          <a:sym typeface="Verdana"/>
                        </a:rPr>
                        <a:t>Unflavored 1% (low-fat)</a:t>
                      </a:r>
                    </a:p>
                    <a:p>
                      <a:pPr marL="285750" marR="0" lvl="0" indent="-285750" algn="l" rtl="0">
                        <a:lnSpc>
                          <a:spcPct val="100000"/>
                        </a:lnSpc>
                        <a:spcBef>
                          <a:spcPts val="0"/>
                        </a:spcBef>
                        <a:spcAft>
                          <a:spcPts val="0"/>
                        </a:spcAft>
                        <a:buClr>
                          <a:srgbClr val="595959"/>
                        </a:buClr>
                        <a:buSzPct val="100000"/>
                        <a:buFont typeface="Arial"/>
                        <a:buChar char="•"/>
                      </a:pPr>
                      <a:r>
                        <a:rPr lang="en-US" sz="1800" b="0" i="0" u="none" strike="noStrike" cap="none">
                          <a:solidFill>
                            <a:srgbClr val="595959"/>
                          </a:solidFill>
                          <a:latin typeface="Verdana"/>
                          <a:ea typeface="Verdana"/>
                          <a:cs typeface="Verdana"/>
                          <a:sym typeface="Verdana"/>
                        </a:rPr>
                        <a:t>Flavored skim (fat-free)*</a:t>
                      </a:r>
                    </a:p>
                  </a:txBody>
                  <a:tcPr marL="91450" marR="91450" marT="45725" marB="45725" anchor="ctr">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BE3EA"/>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Shape 767"/>
          <p:cNvSpPr/>
          <p:nvPr/>
        </p:nvSpPr>
        <p:spPr>
          <a:xfrm>
            <a:off x="3349867" y="2520738"/>
            <a:ext cx="5073163" cy="2031325"/>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1" i="1">
                <a:solidFill>
                  <a:srgbClr val="595959"/>
                </a:solidFill>
                <a:latin typeface="Verdana"/>
                <a:ea typeface="Verdana"/>
                <a:cs typeface="Verdana"/>
                <a:sym typeface="Verdana"/>
              </a:rPr>
              <a:t>Non-dairy beverages </a:t>
            </a:r>
            <a:r>
              <a:rPr lang="en-US" sz="1800">
                <a:solidFill>
                  <a:srgbClr val="595959"/>
                </a:solidFill>
                <a:latin typeface="Verdana"/>
                <a:ea typeface="Verdana"/>
                <a:cs typeface="Verdana"/>
                <a:sym typeface="Verdana"/>
              </a:rPr>
              <a:t>that are </a:t>
            </a:r>
            <a:r>
              <a:rPr lang="en-US" sz="1800" b="1" i="1">
                <a:solidFill>
                  <a:srgbClr val="595959"/>
                </a:solidFill>
                <a:latin typeface="Verdana"/>
                <a:ea typeface="Verdana"/>
                <a:cs typeface="Verdana"/>
                <a:sym typeface="Verdana"/>
              </a:rPr>
              <a:t>nutritionally equivalent to cow’s milk </a:t>
            </a:r>
            <a:r>
              <a:rPr lang="en-US" sz="1800">
                <a:solidFill>
                  <a:srgbClr val="595959"/>
                </a:solidFill>
                <a:latin typeface="Verdana"/>
                <a:ea typeface="Verdana"/>
                <a:cs typeface="Verdana"/>
                <a:sym typeface="Verdana"/>
              </a:rPr>
              <a:t>and meet the nutritional standards for fortification of calcium, protein, vitamin A and vitamin D are also allowed (some soy milks).</a:t>
            </a:r>
          </a:p>
          <a:p>
            <a:pPr marL="0" marR="0" lvl="0" indent="0" algn="ctr" rtl="0">
              <a:spcBef>
                <a:spcPts val="0"/>
              </a:spcBef>
              <a:spcAft>
                <a:spcPts val="0"/>
              </a:spcAft>
              <a:buNone/>
            </a:pPr>
            <a:endParaRPr sz="1800">
              <a:solidFill>
                <a:srgbClr val="595959"/>
              </a:solidFill>
              <a:latin typeface="Verdana"/>
              <a:ea typeface="Verdana"/>
              <a:cs typeface="Verdana"/>
              <a:sym typeface="Verdana"/>
            </a:endParaRPr>
          </a:p>
        </p:txBody>
      </p:sp>
      <p:pic>
        <p:nvPicPr>
          <p:cNvPr id="768" name="Shape 768"/>
          <p:cNvPicPr preferRelativeResize="0"/>
          <p:nvPr/>
        </p:nvPicPr>
        <p:blipFill rotWithShape="1">
          <a:blip r:embed="rId3">
            <a:alphaModFix/>
          </a:blip>
          <a:srcRect t="8028" b="11012"/>
          <a:stretch/>
        </p:blipFill>
        <p:spPr>
          <a:xfrm>
            <a:off x="757970" y="1940169"/>
            <a:ext cx="2205037" cy="3192463"/>
          </a:xfrm>
          <a:prstGeom prst="roundRect">
            <a:avLst>
              <a:gd name="adj" fmla="val 8594"/>
            </a:avLst>
          </a:prstGeom>
          <a:solidFill>
            <a:srgbClr val="ECECEC"/>
          </a:solidFill>
          <a:ln>
            <a:noFill/>
          </a:ln>
        </p:spPr>
      </p:pic>
      <p:sp>
        <p:nvSpPr>
          <p:cNvPr id="769" name="Shape 769"/>
          <p:cNvSpPr txBox="1">
            <a:spLocks noGrp="1"/>
          </p:cNvSpPr>
          <p:nvPr>
            <p:ph type="title"/>
          </p:nvPr>
        </p:nvSpPr>
        <p:spPr>
          <a:xfrm>
            <a:off x="328612" y="328612"/>
            <a:ext cx="8374061" cy="8445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600" b="1" i="0" u="none" strike="noStrike" cap="none">
                <a:solidFill>
                  <a:schemeClr val="folHlink"/>
                </a:solidFill>
                <a:latin typeface="Verdana"/>
                <a:ea typeface="Verdana"/>
                <a:cs typeface="Verdana"/>
                <a:sym typeface="Verdana"/>
              </a:rPr>
              <a:t>MILK</a:t>
            </a:r>
          </a:p>
        </p:txBody>
      </p:sp>
      <p:sp>
        <p:nvSpPr>
          <p:cNvPr id="770" name="Shape 770"/>
          <p:cNvSpPr txBox="1">
            <a:spLocks noGrp="1"/>
          </p:cNvSpPr>
          <p:nvPr>
            <p:ph type="sldNum" idx="12"/>
          </p:nvPr>
        </p:nvSpPr>
        <p:spPr>
          <a:xfrm>
            <a:off x="350837" y="6356350"/>
            <a:ext cx="409575" cy="2174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a:solidFill>
                  <a:schemeClr val="lt2"/>
                </a:solidFill>
                <a:latin typeface="Verdana"/>
                <a:ea typeface="Verdana"/>
                <a:cs typeface="Verdana"/>
                <a:sym typeface="Verdana"/>
              </a:rPr>
              <a:t>42</a:t>
            </a:fld>
            <a:endParaRPr lang="en-US" sz="800">
              <a:solidFill>
                <a:schemeClr val="lt2"/>
              </a:solidFill>
              <a:latin typeface="Verdana"/>
              <a:ea typeface="Verdana"/>
              <a:cs typeface="Verdana"/>
              <a:sym typeface="Verdana"/>
            </a:endParaRPr>
          </a:p>
        </p:txBody>
      </p:sp>
      <p:sp>
        <p:nvSpPr>
          <p:cNvPr id="771" name="Shape 771"/>
          <p:cNvSpPr txBox="1">
            <a:spLocks noGrp="1"/>
          </p:cNvSpPr>
          <p:nvPr>
            <p:ph type="ftr" idx="11"/>
          </p:nvPr>
        </p:nvSpPr>
        <p:spPr>
          <a:xfrm>
            <a:off x="568325" y="6356350"/>
            <a:ext cx="4816474" cy="28733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800">
                <a:solidFill>
                  <a:schemeClr val="dk1"/>
                </a:solidFill>
                <a:latin typeface="Verdana"/>
                <a:ea typeface="Verdana"/>
                <a:cs typeface="Verdana"/>
                <a:sym typeface="Verdana"/>
              </a:rPr>
              <a:t>| </a:t>
            </a:r>
            <a:r>
              <a:rPr lang="en-US" sz="800">
                <a:solidFill>
                  <a:schemeClr val="lt2"/>
                </a:solidFill>
                <a:latin typeface="Verdana"/>
                <a:ea typeface="Verdana"/>
                <a:cs typeface="Verdana"/>
                <a:sym typeface="Verdana"/>
              </a:rPr>
              <a:t>PROFESSIONAL DEVELOMENT FOR HEALTHY EATING </a:t>
            </a:r>
            <a:r>
              <a:rPr lang="en-US" sz="800">
                <a:solidFill>
                  <a:schemeClr val="dk1"/>
                </a:solidFill>
                <a:latin typeface="Verdana"/>
                <a:ea typeface="Verdana"/>
                <a:cs typeface="Verdana"/>
                <a:sym typeface="Verdana"/>
              </a:rPr>
              <a:t>| </a:t>
            </a:r>
            <a:r>
              <a:rPr lang="en-US" sz="800">
                <a:solidFill>
                  <a:schemeClr val="lt2"/>
                </a:solidFill>
                <a:latin typeface="Verdana"/>
                <a:ea typeface="Verdana"/>
                <a:cs typeface="Verdana"/>
                <a:sym typeface="Verdana"/>
              </a:rPr>
              <a:t>©2010 YMCA of the USA</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Shape 776"/>
        <p:cNvGrpSpPr/>
        <p:nvPr/>
      </p:nvGrpSpPr>
      <p:grpSpPr>
        <a:xfrm>
          <a:off x="0" y="0"/>
          <a:ext cx="0" cy="0"/>
          <a:chOff x="0" y="0"/>
          <a:chExt cx="0" cy="0"/>
        </a:xfrm>
      </p:grpSpPr>
      <p:sp>
        <p:nvSpPr>
          <p:cNvPr id="777" name="Shape 777"/>
          <p:cNvSpPr txBox="1">
            <a:spLocks noGrp="1"/>
          </p:cNvSpPr>
          <p:nvPr>
            <p:ph type="ctrTitle"/>
          </p:nvPr>
        </p:nvSpPr>
        <p:spPr>
          <a:xfrm>
            <a:off x="295275" y="369887"/>
            <a:ext cx="8734424" cy="1638300"/>
          </a:xfrm>
          <a:prstGeom prst="rect">
            <a:avLst/>
          </a:prstGeom>
          <a:noFill/>
          <a:ln>
            <a:noFill/>
          </a:ln>
        </p:spPr>
        <p:txBody>
          <a:bodyPr lIns="91425" tIns="45700" rIns="91425" bIns="45700" anchor="t" anchorCtr="0">
            <a:noAutofit/>
          </a:bodyPr>
          <a:lstStyle/>
          <a:p>
            <a:pPr marL="0" marR="0" lvl="0" indent="0" algn="l" rtl="0">
              <a:lnSpc>
                <a:spcPct val="80000"/>
              </a:lnSpc>
              <a:spcBef>
                <a:spcPts val="0"/>
              </a:spcBef>
              <a:spcAft>
                <a:spcPts val="0"/>
              </a:spcAft>
              <a:buSzPct val="25000"/>
              <a:buNone/>
            </a:pPr>
            <a:r>
              <a:rPr lang="en-US" sz="6400" b="1" i="0" u="none" strike="noStrike" cap="none">
                <a:solidFill>
                  <a:schemeClr val="lt1"/>
                </a:solidFill>
                <a:latin typeface="Verdana"/>
                <a:ea typeface="Verdana"/>
                <a:cs typeface="Verdana"/>
                <a:sym typeface="Verdana"/>
              </a:rPr>
              <a:t>ADDITIONAL IMPROVEMENTS</a:t>
            </a:r>
          </a:p>
        </p:txBody>
      </p:sp>
      <p:pic>
        <p:nvPicPr>
          <p:cNvPr id="778" name="Shape 778"/>
          <p:cNvPicPr preferRelativeResize="0"/>
          <p:nvPr/>
        </p:nvPicPr>
        <p:blipFill rotWithShape="1">
          <a:blip r:embed="rId3">
            <a:alphaModFix/>
          </a:blip>
          <a:srcRect/>
          <a:stretch/>
        </p:blipFill>
        <p:spPr>
          <a:xfrm>
            <a:off x="412750" y="5280025"/>
            <a:ext cx="1487488" cy="1135063"/>
          </a:xfrm>
          <a:prstGeom prst="rect">
            <a:avLst/>
          </a:prstGeom>
          <a:noFill/>
          <a:ln>
            <a:noFill/>
          </a:ln>
        </p:spPr>
      </p:pic>
      <p:sp>
        <p:nvSpPr>
          <p:cNvPr id="779" name="Shape 779"/>
          <p:cNvSpPr txBox="1"/>
          <p:nvPr/>
        </p:nvSpPr>
        <p:spPr>
          <a:xfrm>
            <a:off x="503237" y="6508750"/>
            <a:ext cx="409575" cy="2174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a:solidFill>
                  <a:schemeClr val="lt1"/>
                </a:solidFill>
                <a:latin typeface="Verdana"/>
                <a:ea typeface="Verdana"/>
                <a:cs typeface="Verdana"/>
                <a:sym typeface="Verdana"/>
              </a:rPr>
              <a:t>43</a:t>
            </a:fld>
            <a:endParaRPr lang="en-US" sz="800">
              <a:solidFill>
                <a:schemeClr val="lt1"/>
              </a:solidFill>
              <a:latin typeface="Verdana"/>
              <a:ea typeface="Verdana"/>
              <a:cs typeface="Verdana"/>
              <a:sym typeface="Verdana"/>
            </a:endParaRPr>
          </a:p>
        </p:txBody>
      </p:sp>
      <p:sp>
        <p:nvSpPr>
          <p:cNvPr id="780" name="Shape 780"/>
          <p:cNvSpPr txBox="1"/>
          <p:nvPr/>
        </p:nvSpPr>
        <p:spPr>
          <a:xfrm>
            <a:off x="720725" y="6508750"/>
            <a:ext cx="4816474" cy="28733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800">
                <a:solidFill>
                  <a:schemeClr val="lt1"/>
                </a:solidFill>
                <a:latin typeface="Verdana"/>
                <a:ea typeface="Verdana"/>
                <a:cs typeface="Verdana"/>
                <a:sym typeface="Verdana"/>
              </a:rPr>
              <a:t>| PROFESSIONAL DEVELOMENT FOR HEALTHY EATING | ©2010 YMCA of the USA</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86" name="Shape 786"/>
          <p:cNvSpPr txBox="1">
            <a:spLocks noGrp="1"/>
          </p:cNvSpPr>
          <p:nvPr>
            <p:ph type="sldNum" idx="12"/>
          </p:nvPr>
        </p:nvSpPr>
        <p:spPr>
          <a:xfrm>
            <a:off x="350837" y="6356350"/>
            <a:ext cx="409575" cy="2174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a:solidFill>
                  <a:schemeClr val="lt2"/>
                </a:solidFill>
                <a:latin typeface="Verdana"/>
                <a:ea typeface="Verdana"/>
                <a:cs typeface="Verdana"/>
                <a:sym typeface="Verdana"/>
              </a:rPr>
              <a:t>44</a:t>
            </a:fld>
            <a:endParaRPr lang="en-US" sz="800">
              <a:solidFill>
                <a:schemeClr val="lt2"/>
              </a:solidFill>
              <a:latin typeface="Verdana"/>
              <a:ea typeface="Verdana"/>
              <a:cs typeface="Verdana"/>
              <a:sym typeface="Verdana"/>
            </a:endParaRPr>
          </a:p>
        </p:txBody>
      </p:sp>
      <p:sp>
        <p:nvSpPr>
          <p:cNvPr id="787" name="Shape 787"/>
          <p:cNvSpPr txBox="1">
            <a:spLocks noGrp="1"/>
          </p:cNvSpPr>
          <p:nvPr>
            <p:ph type="ftr" idx="11"/>
          </p:nvPr>
        </p:nvSpPr>
        <p:spPr>
          <a:xfrm>
            <a:off x="568325" y="6356350"/>
            <a:ext cx="4816474" cy="28733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800">
                <a:solidFill>
                  <a:schemeClr val="dk1"/>
                </a:solidFill>
                <a:latin typeface="Verdana"/>
                <a:ea typeface="Verdana"/>
                <a:cs typeface="Verdana"/>
                <a:sym typeface="Verdana"/>
              </a:rPr>
              <a:t>| </a:t>
            </a:r>
            <a:r>
              <a:rPr lang="en-US" sz="800">
                <a:solidFill>
                  <a:schemeClr val="lt2"/>
                </a:solidFill>
                <a:latin typeface="Verdana"/>
                <a:ea typeface="Verdana"/>
                <a:cs typeface="Verdana"/>
                <a:sym typeface="Verdana"/>
              </a:rPr>
              <a:t>PROFESSIONAL DEVELOMENT FOR HEALTHY EATING </a:t>
            </a:r>
            <a:r>
              <a:rPr lang="en-US" sz="800">
                <a:solidFill>
                  <a:schemeClr val="dk1"/>
                </a:solidFill>
                <a:latin typeface="Verdana"/>
                <a:ea typeface="Verdana"/>
                <a:cs typeface="Verdana"/>
                <a:sym typeface="Verdana"/>
              </a:rPr>
              <a:t>| </a:t>
            </a:r>
            <a:r>
              <a:rPr lang="en-US" sz="800">
                <a:solidFill>
                  <a:schemeClr val="lt2"/>
                </a:solidFill>
                <a:latin typeface="Verdana"/>
                <a:ea typeface="Verdana"/>
                <a:cs typeface="Verdana"/>
                <a:sym typeface="Verdana"/>
              </a:rPr>
              <a:t>©2010 YMCA of the USA</a:t>
            </a:r>
          </a:p>
        </p:txBody>
      </p:sp>
      <p:sp>
        <p:nvSpPr>
          <p:cNvPr id="788" name="Shape 788"/>
          <p:cNvSpPr txBox="1">
            <a:spLocks noGrp="1"/>
          </p:cNvSpPr>
          <p:nvPr>
            <p:ph type="title"/>
          </p:nvPr>
        </p:nvSpPr>
        <p:spPr>
          <a:xfrm>
            <a:off x="328612" y="328612"/>
            <a:ext cx="8374061" cy="8445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600" b="1" i="0" u="none" strike="noStrike" cap="none">
                <a:solidFill>
                  <a:schemeClr val="folHlink"/>
                </a:solidFill>
                <a:latin typeface="Verdana"/>
                <a:ea typeface="Verdana"/>
                <a:cs typeface="Verdana"/>
                <a:sym typeface="Verdana"/>
              </a:rPr>
              <a:t>ADDITIONAL</a:t>
            </a:r>
          </a:p>
        </p:txBody>
      </p:sp>
      <p:pic>
        <p:nvPicPr>
          <p:cNvPr id="789" name="Shape 789"/>
          <p:cNvPicPr preferRelativeResize="0"/>
          <p:nvPr/>
        </p:nvPicPr>
        <p:blipFill rotWithShape="1">
          <a:blip r:embed="rId3">
            <a:alphaModFix/>
          </a:blip>
          <a:srcRect l="20357" t="26401" r="20102" b="39200"/>
          <a:stretch/>
        </p:blipFill>
        <p:spPr>
          <a:xfrm>
            <a:off x="791735" y="2051824"/>
            <a:ext cx="7460165" cy="3869474"/>
          </a:xfrm>
          <a:prstGeom prst="rect">
            <a:avLst/>
          </a:prstGeom>
          <a:noFill/>
          <a:ln>
            <a:noFill/>
          </a:ln>
        </p:spPr>
      </p:pic>
      <p:sp>
        <p:nvSpPr>
          <p:cNvPr id="790" name="Shape 790"/>
          <p:cNvSpPr/>
          <p:nvPr/>
        </p:nvSpPr>
        <p:spPr>
          <a:xfrm>
            <a:off x="5865541" y="1014761"/>
            <a:ext cx="2163336" cy="1147688"/>
          </a:xfrm>
          <a:prstGeom prst="wedgeEllipseCallout">
            <a:avLst>
              <a:gd name="adj1" fmla="val -40942"/>
              <a:gd name="adj2" fmla="val 90839"/>
            </a:avLst>
          </a:prstGeom>
          <a:noFill/>
          <a:ln w="19050" cap="flat" cmpd="sng">
            <a:solidFill>
              <a:schemeClr val="dk1"/>
            </a:solidFill>
            <a:prstDash val="solid"/>
            <a:round/>
            <a:headEnd type="none" w="med" len="med"/>
            <a:tailEnd type="none" w="med" len="med"/>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Verdana"/>
              <a:buNone/>
            </a:pPr>
            <a:r>
              <a:rPr lang="en-US" sz="2400">
                <a:solidFill>
                  <a:schemeClr val="dk1"/>
                </a:solidFill>
                <a:latin typeface="Verdana"/>
                <a:ea typeface="Verdana"/>
                <a:cs typeface="Verdana"/>
                <a:sym typeface="Verdana"/>
              </a:rPr>
              <a:t>I’m fried.</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6" name="Shape 796"/>
          <p:cNvSpPr txBox="1">
            <a:spLocks noGrp="1"/>
          </p:cNvSpPr>
          <p:nvPr>
            <p:ph type="body" idx="1"/>
          </p:nvPr>
        </p:nvSpPr>
        <p:spPr>
          <a:xfrm>
            <a:off x="3138340" y="2017860"/>
            <a:ext cx="3492795" cy="81339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1" i="1" u="none" strike="noStrike" cap="none">
                <a:solidFill>
                  <a:srgbClr val="595959"/>
                </a:solidFill>
                <a:latin typeface="Verdana"/>
                <a:ea typeface="Verdana"/>
                <a:cs typeface="Verdana"/>
                <a:sym typeface="Verdana"/>
              </a:rPr>
              <a:t>No deep fat frying </a:t>
            </a:r>
            <a:r>
              <a:rPr lang="en-US" sz="1800" b="0" i="0" u="none" strike="noStrike" cap="none">
                <a:solidFill>
                  <a:srgbClr val="595959"/>
                </a:solidFill>
                <a:latin typeface="Verdana"/>
                <a:ea typeface="Verdana"/>
                <a:cs typeface="Verdana"/>
                <a:sym typeface="Verdana"/>
              </a:rPr>
              <a:t>food</a:t>
            </a:r>
          </a:p>
        </p:txBody>
      </p:sp>
      <p:pic>
        <p:nvPicPr>
          <p:cNvPr id="797" name="Shape 797"/>
          <p:cNvPicPr preferRelativeResize="0"/>
          <p:nvPr/>
        </p:nvPicPr>
        <p:blipFill rotWithShape="1">
          <a:blip r:embed="rId3">
            <a:alphaModFix/>
          </a:blip>
          <a:srcRect b="6679"/>
          <a:stretch/>
        </p:blipFill>
        <p:spPr>
          <a:xfrm>
            <a:off x="6049926" y="1212200"/>
            <a:ext cx="3094074" cy="1925200"/>
          </a:xfrm>
          <a:prstGeom prst="rect">
            <a:avLst/>
          </a:prstGeom>
          <a:noFill/>
          <a:ln>
            <a:noFill/>
          </a:ln>
        </p:spPr>
      </p:pic>
      <p:sp>
        <p:nvSpPr>
          <p:cNvPr id="798" name="Shape 798"/>
          <p:cNvSpPr txBox="1">
            <a:spLocks noGrp="1"/>
          </p:cNvSpPr>
          <p:nvPr>
            <p:ph type="title"/>
          </p:nvPr>
        </p:nvSpPr>
        <p:spPr>
          <a:xfrm>
            <a:off x="328612" y="328612"/>
            <a:ext cx="8374061" cy="8445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600" b="1" i="0" u="none" strike="noStrike" cap="none">
                <a:solidFill>
                  <a:schemeClr val="folHlink"/>
                </a:solidFill>
                <a:latin typeface="Verdana"/>
                <a:ea typeface="Verdana"/>
                <a:cs typeface="Verdana"/>
                <a:sym typeface="Verdana"/>
              </a:rPr>
              <a:t>ADDITIONAL</a:t>
            </a:r>
          </a:p>
        </p:txBody>
      </p:sp>
      <p:pic>
        <p:nvPicPr>
          <p:cNvPr id="799" name="Shape 799"/>
          <p:cNvPicPr preferRelativeResize="0"/>
          <p:nvPr/>
        </p:nvPicPr>
        <p:blipFill rotWithShape="1">
          <a:blip r:embed="rId4">
            <a:alphaModFix/>
          </a:blip>
          <a:srcRect/>
          <a:stretch/>
        </p:blipFill>
        <p:spPr>
          <a:xfrm>
            <a:off x="503237" y="2174800"/>
            <a:ext cx="1938669" cy="2628647"/>
          </a:xfrm>
          <a:prstGeom prst="rect">
            <a:avLst/>
          </a:prstGeom>
          <a:noFill/>
          <a:ln>
            <a:noFill/>
          </a:ln>
        </p:spPr>
      </p:pic>
      <p:sp>
        <p:nvSpPr>
          <p:cNvPr id="800" name="Shape 800"/>
          <p:cNvSpPr/>
          <p:nvPr/>
        </p:nvSpPr>
        <p:spPr>
          <a:xfrm>
            <a:off x="2105247" y="3139726"/>
            <a:ext cx="6359918" cy="64633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a:solidFill>
                  <a:srgbClr val="595959"/>
                </a:solidFill>
                <a:latin typeface="Verdana"/>
                <a:ea typeface="Verdana"/>
                <a:cs typeface="Verdana"/>
                <a:sym typeface="Verdana"/>
              </a:rPr>
              <a:t>Water must be available </a:t>
            </a:r>
            <a:r>
              <a:rPr lang="en-US" sz="1800" b="1" u="sng">
                <a:solidFill>
                  <a:srgbClr val="595959"/>
                </a:solidFill>
                <a:latin typeface="Verdana"/>
                <a:ea typeface="Verdana"/>
                <a:cs typeface="Verdana"/>
                <a:sym typeface="Verdana"/>
              </a:rPr>
              <a:t>AND</a:t>
            </a:r>
            <a:r>
              <a:rPr lang="en-US" sz="1800">
                <a:solidFill>
                  <a:srgbClr val="595959"/>
                </a:solidFill>
                <a:latin typeface="Verdana"/>
                <a:ea typeface="Verdana"/>
                <a:cs typeface="Verdana"/>
                <a:sym typeface="Verdana"/>
              </a:rPr>
              <a:t> offered to children throughout the day</a:t>
            </a:r>
          </a:p>
        </p:txBody>
      </p:sp>
      <p:sp>
        <p:nvSpPr>
          <p:cNvPr id="801" name="Shape 801"/>
          <p:cNvSpPr/>
          <p:nvPr/>
        </p:nvSpPr>
        <p:spPr>
          <a:xfrm>
            <a:off x="503237" y="5010408"/>
            <a:ext cx="5982622" cy="369332"/>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r>
              <a:rPr lang="en-US" sz="1800">
                <a:solidFill>
                  <a:srgbClr val="595959"/>
                </a:solidFill>
                <a:latin typeface="Verdana"/>
                <a:ea typeface="Verdana"/>
                <a:cs typeface="Verdana"/>
                <a:sym typeface="Verdana"/>
              </a:rPr>
              <a:t>Food cannot be used as a reward or punishment</a:t>
            </a:r>
          </a:p>
        </p:txBody>
      </p:sp>
      <p:pic>
        <p:nvPicPr>
          <p:cNvPr id="802" name="Shape 802"/>
          <p:cNvPicPr preferRelativeResize="0"/>
          <p:nvPr/>
        </p:nvPicPr>
        <p:blipFill rotWithShape="1">
          <a:blip r:embed="rId5">
            <a:alphaModFix/>
          </a:blip>
          <a:srcRect l="30277" t="11281" r="26999" b="21097"/>
          <a:stretch/>
        </p:blipFill>
        <p:spPr>
          <a:xfrm rot="-599810">
            <a:off x="6133201" y="4069300"/>
            <a:ext cx="2151268" cy="2269960"/>
          </a:xfrm>
          <a:prstGeom prst="rect">
            <a:avLst/>
          </a:prstGeom>
          <a:noFill/>
          <a:ln>
            <a:noFill/>
          </a:ln>
        </p:spPr>
      </p:pic>
      <p:sp>
        <p:nvSpPr>
          <p:cNvPr id="803" name="Shape 803"/>
          <p:cNvSpPr txBox="1">
            <a:spLocks noGrp="1"/>
          </p:cNvSpPr>
          <p:nvPr>
            <p:ph type="sldNum" idx="12"/>
          </p:nvPr>
        </p:nvSpPr>
        <p:spPr>
          <a:xfrm>
            <a:off x="350837" y="6356350"/>
            <a:ext cx="409575" cy="2174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a:solidFill>
                  <a:schemeClr val="lt2"/>
                </a:solidFill>
                <a:latin typeface="Verdana"/>
                <a:ea typeface="Verdana"/>
                <a:cs typeface="Verdana"/>
                <a:sym typeface="Verdana"/>
              </a:rPr>
              <a:t>45</a:t>
            </a:fld>
            <a:endParaRPr lang="en-US" sz="800">
              <a:solidFill>
                <a:schemeClr val="lt2"/>
              </a:solidFill>
              <a:latin typeface="Verdana"/>
              <a:ea typeface="Verdana"/>
              <a:cs typeface="Verdana"/>
              <a:sym typeface="Verdana"/>
            </a:endParaRPr>
          </a:p>
        </p:txBody>
      </p:sp>
      <p:sp>
        <p:nvSpPr>
          <p:cNvPr id="804" name="Shape 804"/>
          <p:cNvSpPr txBox="1">
            <a:spLocks noGrp="1"/>
          </p:cNvSpPr>
          <p:nvPr>
            <p:ph type="ftr" idx="11"/>
          </p:nvPr>
        </p:nvSpPr>
        <p:spPr>
          <a:xfrm>
            <a:off x="568325" y="6356350"/>
            <a:ext cx="4816474" cy="28733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800">
                <a:solidFill>
                  <a:schemeClr val="dk1"/>
                </a:solidFill>
                <a:latin typeface="Verdana"/>
                <a:ea typeface="Verdana"/>
                <a:cs typeface="Verdana"/>
                <a:sym typeface="Verdana"/>
              </a:rPr>
              <a:t>| </a:t>
            </a:r>
            <a:r>
              <a:rPr lang="en-US" sz="800">
                <a:solidFill>
                  <a:schemeClr val="lt2"/>
                </a:solidFill>
                <a:latin typeface="Verdana"/>
                <a:ea typeface="Verdana"/>
                <a:cs typeface="Verdana"/>
                <a:sym typeface="Verdana"/>
              </a:rPr>
              <a:t>PROFESSIONAL DEVELOMENT FOR HEALTHY EATING </a:t>
            </a:r>
            <a:r>
              <a:rPr lang="en-US" sz="800">
                <a:solidFill>
                  <a:schemeClr val="dk1"/>
                </a:solidFill>
                <a:latin typeface="Verdana"/>
                <a:ea typeface="Verdana"/>
                <a:cs typeface="Verdana"/>
                <a:sym typeface="Verdana"/>
              </a:rPr>
              <a:t>| </a:t>
            </a:r>
            <a:r>
              <a:rPr lang="en-US" sz="800">
                <a:solidFill>
                  <a:schemeClr val="lt2"/>
                </a:solidFill>
                <a:latin typeface="Verdana"/>
                <a:ea typeface="Verdana"/>
                <a:cs typeface="Verdana"/>
                <a:sym typeface="Verdana"/>
              </a:rPr>
              <a:t>©2010 YMCA of the USA</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Shape 809"/>
        <p:cNvGrpSpPr/>
        <p:nvPr/>
      </p:nvGrpSpPr>
      <p:grpSpPr>
        <a:xfrm>
          <a:off x="0" y="0"/>
          <a:ext cx="0" cy="0"/>
          <a:chOff x="0" y="0"/>
          <a:chExt cx="0" cy="0"/>
        </a:xfrm>
      </p:grpSpPr>
      <p:sp>
        <p:nvSpPr>
          <p:cNvPr id="810" name="Shape 810"/>
          <p:cNvSpPr txBox="1">
            <a:spLocks noGrp="1"/>
          </p:cNvSpPr>
          <p:nvPr>
            <p:ph type="ctrTitle"/>
          </p:nvPr>
        </p:nvSpPr>
        <p:spPr>
          <a:xfrm>
            <a:off x="295275" y="369887"/>
            <a:ext cx="8734424" cy="1638300"/>
          </a:xfrm>
          <a:prstGeom prst="rect">
            <a:avLst/>
          </a:prstGeom>
          <a:noFill/>
          <a:ln>
            <a:noFill/>
          </a:ln>
        </p:spPr>
        <p:txBody>
          <a:bodyPr lIns="91425" tIns="45700" rIns="91425" bIns="45700" anchor="t" anchorCtr="0">
            <a:noAutofit/>
          </a:bodyPr>
          <a:lstStyle/>
          <a:p>
            <a:pPr marL="0" marR="0" lvl="0" indent="0" algn="l" rtl="0">
              <a:lnSpc>
                <a:spcPct val="80000"/>
              </a:lnSpc>
              <a:spcBef>
                <a:spcPts val="0"/>
              </a:spcBef>
              <a:spcAft>
                <a:spcPts val="0"/>
              </a:spcAft>
              <a:buSzPct val="25000"/>
              <a:buNone/>
            </a:pPr>
            <a:r>
              <a:rPr lang="en-US" sz="6400" b="1" i="0" u="none" strike="noStrike" cap="none">
                <a:solidFill>
                  <a:schemeClr val="lt1"/>
                </a:solidFill>
                <a:latin typeface="Verdana"/>
                <a:ea typeface="Verdana"/>
                <a:cs typeface="Verdana"/>
                <a:sym typeface="Verdana"/>
              </a:rPr>
              <a:t>BREAK</a:t>
            </a:r>
          </a:p>
        </p:txBody>
      </p:sp>
      <p:pic>
        <p:nvPicPr>
          <p:cNvPr id="811" name="Shape 811"/>
          <p:cNvPicPr preferRelativeResize="0"/>
          <p:nvPr/>
        </p:nvPicPr>
        <p:blipFill rotWithShape="1">
          <a:blip r:embed="rId3">
            <a:alphaModFix/>
          </a:blip>
          <a:srcRect/>
          <a:stretch/>
        </p:blipFill>
        <p:spPr>
          <a:xfrm>
            <a:off x="412750" y="5280025"/>
            <a:ext cx="1487488" cy="1135063"/>
          </a:xfrm>
          <a:prstGeom prst="rect">
            <a:avLst/>
          </a:prstGeom>
          <a:noFill/>
          <a:ln>
            <a:noFill/>
          </a:ln>
        </p:spPr>
      </p:pic>
      <p:sp>
        <p:nvSpPr>
          <p:cNvPr id="812" name="Shape 812"/>
          <p:cNvSpPr txBox="1"/>
          <p:nvPr/>
        </p:nvSpPr>
        <p:spPr>
          <a:xfrm>
            <a:off x="503237" y="6508750"/>
            <a:ext cx="409575" cy="2174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a:solidFill>
                  <a:schemeClr val="lt1"/>
                </a:solidFill>
                <a:latin typeface="Verdana"/>
                <a:ea typeface="Verdana"/>
                <a:cs typeface="Verdana"/>
                <a:sym typeface="Verdana"/>
              </a:rPr>
              <a:t>46</a:t>
            </a:fld>
            <a:endParaRPr lang="en-US" sz="800">
              <a:solidFill>
                <a:schemeClr val="lt1"/>
              </a:solidFill>
              <a:latin typeface="Verdana"/>
              <a:ea typeface="Verdana"/>
              <a:cs typeface="Verdana"/>
              <a:sym typeface="Verdana"/>
            </a:endParaRPr>
          </a:p>
        </p:txBody>
      </p:sp>
      <p:sp>
        <p:nvSpPr>
          <p:cNvPr id="813" name="Shape 813"/>
          <p:cNvSpPr txBox="1"/>
          <p:nvPr/>
        </p:nvSpPr>
        <p:spPr>
          <a:xfrm>
            <a:off x="720725" y="6508750"/>
            <a:ext cx="4816474" cy="28733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800">
                <a:solidFill>
                  <a:schemeClr val="lt1"/>
                </a:solidFill>
                <a:latin typeface="Verdana"/>
                <a:ea typeface="Verdana"/>
                <a:cs typeface="Verdana"/>
                <a:sym typeface="Verdana"/>
              </a:rPr>
              <a:t>| PROFESSIONAL DEVELOMENT FOR HEALTHY EATING | ©2010 YMCA of the USA</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Shape 818"/>
        <p:cNvGrpSpPr/>
        <p:nvPr/>
      </p:nvGrpSpPr>
      <p:grpSpPr>
        <a:xfrm>
          <a:off x="0" y="0"/>
          <a:ext cx="0" cy="0"/>
          <a:chOff x="0" y="0"/>
          <a:chExt cx="0" cy="0"/>
        </a:xfrm>
      </p:grpSpPr>
      <p:sp>
        <p:nvSpPr>
          <p:cNvPr id="819" name="Shape 819"/>
          <p:cNvSpPr txBox="1">
            <a:spLocks noGrp="1"/>
          </p:cNvSpPr>
          <p:nvPr>
            <p:ph type="ctrTitle"/>
          </p:nvPr>
        </p:nvSpPr>
        <p:spPr>
          <a:xfrm>
            <a:off x="295275" y="369887"/>
            <a:ext cx="8734424" cy="1638300"/>
          </a:xfrm>
          <a:prstGeom prst="rect">
            <a:avLst/>
          </a:prstGeom>
          <a:noFill/>
          <a:ln>
            <a:noFill/>
          </a:ln>
        </p:spPr>
        <p:txBody>
          <a:bodyPr lIns="91425" tIns="45700" rIns="91425" bIns="45700" anchor="t" anchorCtr="0">
            <a:noAutofit/>
          </a:bodyPr>
          <a:lstStyle/>
          <a:p>
            <a:pPr marL="0" marR="0" lvl="0" indent="0" algn="l" rtl="0">
              <a:lnSpc>
                <a:spcPct val="80000"/>
              </a:lnSpc>
              <a:spcBef>
                <a:spcPts val="0"/>
              </a:spcBef>
              <a:spcAft>
                <a:spcPts val="0"/>
              </a:spcAft>
              <a:buSzPct val="25000"/>
              <a:buNone/>
            </a:pPr>
            <a:r>
              <a:rPr lang="en-US" sz="6400" b="1" i="0" u="none" strike="noStrike" cap="none">
                <a:solidFill>
                  <a:schemeClr val="lt1"/>
                </a:solidFill>
                <a:latin typeface="Verdana"/>
                <a:ea typeface="Verdana"/>
                <a:cs typeface="Verdana"/>
                <a:sym typeface="Verdana"/>
              </a:rPr>
              <a:t>INFANT MEAL PATTERN</a:t>
            </a:r>
          </a:p>
        </p:txBody>
      </p:sp>
      <p:pic>
        <p:nvPicPr>
          <p:cNvPr id="820" name="Shape 820"/>
          <p:cNvPicPr preferRelativeResize="0"/>
          <p:nvPr/>
        </p:nvPicPr>
        <p:blipFill rotWithShape="1">
          <a:blip r:embed="rId3">
            <a:alphaModFix/>
          </a:blip>
          <a:srcRect/>
          <a:stretch/>
        </p:blipFill>
        <p:spPr>
          <a:xfrm>
            <a:off x="412750" y="5280025"/>
            <a:ext cx="1487488" cy="1135063"/>
          </a:xfrm>
          <a:prstGeom prst="rect">
            <a:avLst/>
          </a:prstGeom>
          <a:noFill/>
          <a:ln>
            <a:noFill/>
          </a:ln>
        </p:spPr>
      </p:pic>
      <p:sp>
        <p:nvSpPr>
          <p:cNvPr id="821" name="Shape 821"/>
          <p:cNvSpPr txBox="1"/>
          <p:nvPr/>
        </p:nvSpPr>
        <p:spPr>
          <a:xfrm>
            <a:off x="503237" y="6508750"/>
            <a:ext cx="409575" cy="2174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a:solidFill>
                  <a:schemeClr val="lt1"/>
                </a:solidFill>
                <a:latin typeface="Verdana"/>
                <a:ea typeface="Verdana"/>
                <a:cs typeface="Verdana"/>
                <a:sym typeface="Verdana"/>
              </a:rPr>
              <a:t>47</a:t>
            </a:fld>
            <a:endParaRPr lang="en-US" sz="800">
              <a:solidFill>
                <a:schemeClr val="lt1"/>
              </a:solidFill>
              <a:latin typeface="Verdana"/>
              <a:ea typeface="Verdana"/>
              <a:cs typeface="Verdana"/>
              <a:sym typeface="Verdana"/>
            </a:endParaRPr>
          </a:p>
        </p:txBody>
      </p:sp>
      <p:sp>
        <p:nvSpPr>
          <p:cNvPr id="822" name="Shape 822"/>
          <p:cNvSpPr txBox="1"/>
          <p:nvPr/>
        </p:nvSpPr>
        <p:spPr>
          <a:xfrm>
            <a:off x="720725" y="6508750"/>
            <a:ext cx="4816474" cy="28733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800">
                <a:solidFill>
                  <a:schemeClr val="lt1"/>
                </a:solidFill>
                <a:latin typeface="Verdana"/>
                <a:ea typeface="Verdana"/>
                <a:cs typeface="Verdana"/>
                <a:sym typeface="Verdana"/>
              </a:rPr>
              <a:t>| PROFESSIONAL DEVELOMENT FOR HEALTHY EATING | ©2010 YMCA of the USA</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sp>
        <p:nvSpPr>
          <p:cNvPr id="828" name="Shape 828"/>
          <p:cNvSpPr txBox="1">
            <a:spLocks noGrp="1"/>
          </p:cNvSpPr>
          <p:nvPr>
            <p:ph type="title"/>
          </p:nvPr>
        </p:nvSpPr>
        <p:spPr>
          <a:xfrm>
            <a:off x="328612" y="328612"/>
            <a:ext cx="8374061" cy="8445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600" b="1" i="0" u="none" strike="noStrike" cap="none">
                <a:solidFill>
                  <a:schemeClr val="folHlink"/>
                </a:solidFill>
                <a:latin typeface="Verdana"/>
                <a:ea typeface="Verdana"/>
                <a:cs typeface="Verdana"/>
                <a:sym typeface="Verdana"/>
              </a:rPr>
              <a:t>INFANT MEAL PATTERN</a:t>
            </a:r>
          </a:p>
        </p:txBody>
      </p:sp>
      <p:pic>
        <p:nvPicPr>
          <p:cNvPr id="829" name="Shape 829"/>
          <p:cNvPicPr preferRelativeResize="0"/>
          <p:nvPr/>
        </p:nvPicPr>
        <p:blipFill rotWithShape="1">
          <a:blip r:embed="rId3">
            <a:alphaModFix/>
          </a:blip>
          <a:srcRect l="24089" t="8088" r="22273" b="4737"/>
          <a:stretch/>
        </p:blipFill>
        <p:spPr>
          <a:xfrm>
            <a:off x="2776250" y="1123184"/>
            <a:ext cx="3933021" cy="5128235"/>
          </a:xfrm>
          <a:prstGeom prst="roundRect">
            <a:avLst>
              <a:gd name="adj" fmla="val 8594"/>
            </a:avLst>
          </a:prstGeom>
          <a:solidFill>
            <a:srgbClr val="ECECEC"/>
          </a:solidFill>
          <a:ln>
            <a:noFill/>
          </a:ln>
        </p:spPr>
      </p:pic>
      <p:sp>
        <p:nvSpPr>
          <p:cNvPr id="830" name="Shape 830"/>
          <p:cNvSpPr txBox="1">
            <a:spLocks noGrp="1"/>
          </p:cNvSpPr>
          <p:nvPr>
            <p:ph type="sldNum" idx="12"/>
          </p:nvPr>
        </p:nvSpPr>
        <p:spPr>
          <a:xfrm>
            <a:off x="350837" y="6356350"/>
            <a:ext cx="409575" cy="2174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a:solidFill>
                  <a:schemeClr val="lt2"/>
                </a:solidFill>
                <a:latin typeface="Verdana"/>
                <a:ea typeface="Verdana"/>
                <a:cs typeface="Verdana"/>
                <a:sym typeface="Verdana"/>
              </a:rPr>
              <a:t>48</a:t>
            </a:fld>
            <a:endParaRPr lang="en-US" sz="800">
              <a:solidFill>
                <a:schemeClr val="lt2"/>
              </a:solidFill>
              <a:latin typeface="Verdana"/>
              <a:ea typeface="Verdana"/>
              <a:cs typeface="Verdana"/>
              <a:sym typeface="Verdana"/>
            </a:endParaRPr>
          </a:p>
        </p:txBody>
      </p:sp>
      <p:sp>
        <p:nvSpPr>
          <p:cNvPr id="831" name="Shape 831"/>
          <p:cNvSpPr txBox="1">
            <a:spLocks noGrp="1"/>
          </p:cNvSpPr>
          <p:nvPr>
            <p:ph type="ftr" idx="11"/>
          </p:nvPr>
        </p:nvSpPr>
        <p:spPr>
          <a:xfrm>
            <a:off x="568325" y="6356350"/>
            <a:ext cx="4816474" cy="28733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800">
                <a:solidFill>
                  <a:schemeClr val="dk1"/>
                </a:solidFill>
                <a:latin typeface="Verdana"/>
                <a:ea typeface="Verdana"/>
                <a:cs typeface="Verdana"/>
                <a:sym typeface="Verdana"/>
              </a:rPr>
              <a:t>| </a:t>
            </a:r>
            <a:r>
              <a:rPr lang="en-US" sz="800">
                <a:solidFill>
                  <a:schemeClr val="lt2"/>
                </a:solidFill>
                <a:latin typeface="Verdana"/>
                <a:ea typeface="Verdana"/>
                <a:cs typeface="Verdana"/>
                <a:sym typeface="Verdana"/>
              </a:rPr>
              <a:t>PROFESSIONAL DEVELOMENT FOR HEALTHY EATING </a:t>
            </a:r>
            <a:r>
              <a:rPr lang="en-US" sz="800">
                <a:solidFill>
                  <a:schemeClr val="dk1"/>
                </a:solidFill>
                <a:latin typeface="Verdana"/>
                <a:ea typeface="Verdana"/>
                <a:cs typeface="Verdana"/>
                <a:sym typeface="Verdana"/>
              </a:rPr>
              <a:t>| </a:t>
            </a:r>
            <a:r>
              <a:rPr lang="en-US" sz="800">
                <a:solidFill>
                  <a:schemeClr val="lt2"/>
                </a:solidFill>
                <a:latin typeface="Verdana"/>
                <a:ea typeface="Verdana"/>
                <a:cs typeface="Verdana"/>
                <a:sym typeface="Verdana"/>
              </a:rPr>
              <a:t>©2010 YMCA of the USA</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Shape 836"/>
        <p:cNvGrpSpPr/>
        <p:nvPr/>
      </p:nvGrpSpPr>
      <p:grpSpPr>
        <a:xfrm>
          <a:off x="0" y="0"/>
          <a:ext cx="0" cy="0"/>
          <a:chOff x="0" y="0"/>
          <a:chExt cx="0" cy="0"/>
        </a:xfrm>
      </p:grpSpPr>
      <p:sp>
        <p:nvSpPr>
          <p:cNvPr id="837" name="Shape 837"/>
          <p:cNvSpPr txBox="1">
            <a:spLocks noGrp="1"/>
          </p:cNvSpPr>
          <p:nvPr>
            <p:ph type="ctrTitle"/>
          </p:nvPr>
        </p:nvSpPr>
        <p:spPr>
          <a:xfrm>
            <a:off x="295275" y="369887"/>
            <a:ext cx="8734424" cy="1638300"/>
          </a:xfrm>
          <a:prstGeom prst="rect">
            <a:avLst/>
          </a:prstGeom>
          <a:noFill/>
          <a:ln>
            <a:noFill/>
          </a:ln>
        </p:spPr>
        <p:txBody>
          <a:bodyPr lIns="91425" tIns="45700" rIns="91425" bIns="45700" anchor="t" anchorCtr="0">
            <a:noAutofit/>
          </a:bodyPr>
          <a:lstStyle/>
          <a:p>
            <a:pPr marL="0" marR="0" lvl="0" indent="0" algn="l" rtl="0">
              <a:lnSpc>
                <a:spcPct val="80000"/>
              </a:lnSpc>
              <a:spcBef>
                <a:spcPts val="0"/>
              </a:spcBef>
              <a:spcAft>
                <a:spcPts val="0"/>
              </a:spcAft>
              <a:buSzPct val="25000"/>
              <a:buNone/>
            </a:pPr>
            <a:r>
              <a:rPr lang="en-US" sz="6400" b="1" i="0" u="none" strike="noStrike" cap="none">
                <a:solidFill>
                  <a:schemeClr val="lt1"/>
                </a:solidFill>
                <a:latin typeface="Verdana"/>
                <a:ea typeface="Verdana"/>
                <a:cs typeface="Verdana"/>
                <a:sym typeface="Verdana"/>
              </a:rPr>
              <a:t>ENCOURAGE </a:t>
            </a:r>
            <a:br>
              <a:rPr lang="en-US" sz="6400" b="1" i="0" u="none" strike="noStrike" cap="none">
                <a:solidFill>
                  <a:schemeClr val="lt1"/>
                </a:solidFill>
                <a:latin typeface="Verdana"/>
                <a:ea typeface="Verdana"/>
                <a:cs typeface="Verdana"/>
                <a:sym typeface="Verdana"/>
              </a:rPr>
            </a:br>
            <a:r>
              <a:rPr lang="en-US" sz="6400" b="1" i="0" u="none" strike="noStrike" cap="none">
                <a:solidFill>
                  <a:schemeClr val="lt1"/>
                </a:solidFill>
                <a:latin typeface="Verdana"/>
                <a:ea typeface="Verdana"/>
                <a:cs typeface="Verdana"/>
                <a:sym typeface="Verdana"/>
              </a:rPr>
              <a:t>&amp; SUPPORT BREASTFEEDING</a:t>
            </a:r>
          </a:p>
        </p:txBody>
      </p:sp>
      <p:pic>
        <p:nvPicPr>
          <p:cNvPr id="838" name="Shape 838"/>
          <p:cNvPicPr preferRelativeResize="0"/>
          <p:nvPr/>
        </p:nvPicPr>
        <p:blipFill rotWithShape="1">
          <a:blip r:embed="rId3">
            <a:alphaModFix/>
          </a:blip>
          <a:srcRect/>
          <a:stretch/>
        </p:blipFill>
        <p:spPr>
          <a:xfrm>
            <a:off x="412750" y="5280025"/>
            <a:ext cx="1487488" cy="1135063"/>
          </a:xfrm>
          <a:prstGeom prst="rect">
            <a:avLst/>
          </a:prstGeom>
          <a:noFill/>
          <a:ln>
            <a:noFill/>
          </a:ln>
        </p:spPr>
      </p:pic>
      <p:sp>
        <p:nvSpPr>
          <p:cNvPr id="839" name="Shape 839"/>
          <p:cNvSpPr txBox="1"/>
          <p:nvPr/>
        </p:nvSpPr>
        <p:spPr>
          <a:xfrm>
            <a:off x="503237" y="6508750"/>
            <a:ext cx="409575" cy="2174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a:solidFill>
                  <a:schemeClr val="lt1"/>
                </a:solidFill>
                <a:latin typeface="Verdana"/>
                <a:ea typeface="Verdana"/>
                <a:cs typeface="Verdana"/>
                <a:sym typeface="Verdana"/>
              </a:rPr>
              <a:t>49</a:t>
            </a:fld>
            <a:endParaRPr lang="en-US" sz="800">
              <a:solidFill>
                <a:schemeClr val="lt1"/>
              </a:solidFill>
              <a:latin typeface="Verdana"/>
              <a:ea typeface="Verdana"/>
              <a:cs typeface="Verdana"/>
              <a:sym typeface="Verdana"/>
            </a:endParaRPr>
          </a:p>
        </p:txBody>
      </p:sp>
      <p:sp>
        <p:nvSpPr>
          <p:cNvPr id="840" name="Shape 840"/>
          <p:cNvSpPr txBox="1"/>
          <p:nvPr/>
        </p:nvSpPr>
        <p:spPr>
          <a:xfrm>
            <a:off x="720725" y="6508750"/>
            <a:ext cx="4816474" cy="28733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800">
                <a:solidFill>
                  <a:schemeClr val="lt1"/>
                </a:solidFill>
                <a:latin typeface="Verdana"/>
                <a:ea typeface="Verdana"/>
                <a:cs typeface="Verdana"/>
                <a:sym typeface="Verdana"/>
              </a:rPr>
              <a:t>| PROFESSIONAL DEVELOMENT FOR HEALTHY EATING | ©2010 YMCA of the USA</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pic>
        <p:nvPicPr>
          <p:cNvPr id="304" name="Shape 304" descr="Food, Red, Tomato, Vegetables, Vegetarian"/>
          <p:cNvPicPr preferRelativeResize="0"/>
          <p:nvPr/>
        </p:nvPicPr>
        <p:blipFill rotWithShape="1">
          <a:blip r:embed="rId3">
            <a:alphaModFix/>
          </a:blip>
          <a:srcRect l="19343" t="10734" r="20414" b="9073"/>
          <a:stretch/>
        </p:blipFill>
        <p:spPr>
          <a:xfrm>
            <a:off x="1561541" y="1245259"/>
            <a:ext cx="6150815" cy="5117440"/>
          </a:xfrm>
          <a:prstGeom prst="rect">
            <a:avLst/>
          </a:prstGeom>
          <a:noFill/>
          <a:ln>
            <a:noFill/>
          </a:ln>
        </p:spPr>
      </p:pic>
      <p:sp>
        <p:nvSpPr>
          <p:cNvPr id="305" name="Shape 305"/>
          <p:cNvSpPr txBox="1">
            <a:spLocks noGrp="1"/>
          </p:cNvSpPr>
          <p:nvPr>
            <p:ph type="sldNum" idx="12"/>
          </p:nvPr>
        </p:nvSpPr>
        <p:spPr>
          <a:xfrm>
            <a:off x="350837" y="6356350"/>
            <a:ext cx="409575" cy="2174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b="0" i="0" u="none" strike="noStrike" cap="none">
                <a:solidFill>
                  <a:schemeClr val="lt2"/>
                </a:solidFill>
                <a:latin typeface="Verdana"/>
                <a:ea typeface="Verdana"/>
                <a:cs typeface="Verdana"/>
                <a:sym typeface="Verdana"/>
              </a:rPr>
              <a:t>5</a:t>
            </a:fld>
            <a:endParaRPr lang="en-US" sz="800" b="0" i="0" u="none" strike="noStrike" cap="none">
              <a:solidFill>
                <a:schemeClr val="lt2"/>
              </a:solidFill>
              <a:latin typeface="Verdana"/>
              <a:ea typeface="Verdana"/>
              <a:cs typeface="Verdana"/>
              <a:sym typeface="Verdana"/>
            </a:endParaRPr>
          </a:p>
        </p:txBody>
      </p:sp>
      <p:sp>
        <p:nvSpPr>
          <p:cNvPr id="306" name="Shape 306"/>
          <p:cNvSpPr txBox="1">
            <a:spLocks noGrp="1"/>
          </p:cNvSpPr>
          <p:nvPr>
            <p:ph type="ftr" idx="11"/>
          </p:nvPr>
        </p:nvSpPr>
        <p:spPr>
          <a:xfrm>
            <a:off x="568325" y="6356350"/>
            <a:ext cx="4816474" cy="28733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800" b="0" i="0" u="none" strike="noStrike" cap="none">
                <a:solidFill>
                  <a:schemeClr val="dk1"/>
                </a:solidFill>
                <a:latin typeface="Verdana"/>
                <a:ea typeface="Verdana"/>
                <a:cs typeface="Verdana"/>
                <a:sym typeface="Verdana"/>
              </a:rPr>
              <a:t>| </a:t>
            </a:r>
            <a:r>
              <a:rPr lang="en-US" sz="800" b="0" i="0" u="none" strike="noStrike" cap="none">
                <a:solidFill>
                  <a:schemeClr val="lt2"/>
                </a:solidFill>
                <a:latin typeface="Verdana"/>
                <a:ea typeface="Verdana"/>
                <a:cs typeface="Verdana"/>
                <a:sym typeface="Verdana"/>
              </a:rPr>
              <a:t>PROFESSIONAL DEVELOMENT FOR HEALTHY EATING </a:t>
            </a:r>
            <a:r>
              <a:rPr lang="en-US" sz="800" b="0" i="0" u="none" strike="noStrike" cap="none">
                <a:solidFill>
                  <a:schemeClr val="dk1"/>
                </a:solidFill>
                <a:latin typeface="Verdana"/>
                <a:ea typeface="Verdana"/>
                <a:cs typeface="Verdana"/>
                <a:sym typeface="Verdana"/>
              </a:rPr>
              <a:t>| </a:t>
            </a:r>
            <a:r>
              <a:rPr lang="en-US" sz="800" b="0" i="0" u="none" strike="noStrike" cap="none">
                <a:solidFill>
                  <a:schemeClr val="lt2"/>
                </a:solidFill>
                <a:latin typeface="Verdana"/>
                <a:ea typeface="Verdana"/>
                <a:cs typeface="Verdana"/>
                <a:sym typeface="Verdana"/>
              </a:rPr>
              <a:t>©2010 YMCA of the USA</a:t>
            </a:r>
          </a:p>
        </p:txBody>
      </p:sp>
      <p:sp>
        <p:nvSpPr>
          <p:cNvPr id="307" name="Shape 307"/>
          <p:cNvSpPr txBox="1">
            <a:spLocks noGrp="1"/>
          </p:cNvSpPr>
          <p:nvPr>
            <p:ph type="body" idx="1"/>
          </p:nvPr>
        </p:nvSpPr>
        <p:spPr>
          <a:xfrm>
            <a:off x="354012" y="1739900"/>
            <a:ext cx="8339137" cy="4375149"/>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SzPct val="25000"/>
              <a:buNone/>
            </a:pPr>
            <a:endParaRPr sz="1800" b="0" i="0" u="none" strike="noStrike" cap="none">
              <a:solidFill>
                <a:schemeClr val="lt2"/>
              </a:solidFill>
              <a:latin typeface="Verdana"/>
              <a:ea typeface="Verdana"/>
              <a:cs typeface="Verdana"/>
              <a:sym typeface="Verdana"/>
            </a:endParaRPr>
          </a:p>
          <a:p>
            <a:pPr marL="1588" marR="0" lvl="1" indent="-1588" algn="l" rtl="0">
              <a:spcBef>
                <a:spcPts val="1800"/>
              </a:spcBef>
              <a:spcAft>
                <a:spcPts val="0"/>
              </a:spcAft>
              <a:buClr>
                <a:schemeClr val="lt2"/>
              </a:buClr>
              <a:buSzPct val="25000"/>
              <a:buFont typeface="Verdana"/>
              <a:buNone/>
            </a:pPr>
            <a:endParaRPr sz="1800" b="0" i="0" u="none" strike="noStrike" cap="none">
              <a:solidFill>
                <a:schemeClr val="lt2"/>
              </a:solidFill>
              <a:latin typeface="Verdana"/>
              <a:ea typeface="Verdana"/>
              <a:cs typeface="Verdana"/>
              <a:sym typeface="Verdana"/>
            </a:endParaRPr>
          </a:p>
          <a:p>
            <a:pPr marL="342900" marR="0" lvl="0" indent="-342900" algn="l" rtl="0">
              <a:spcBef>
                <a:spcPts val="900"/>
              </a:spcBef>
              <a:spcAft>
                <a:spcPts val="0"/>
              </a:spcAft>
              <a:buSzPct val="25000"/>
              <a:buNone/>
            </a:pPr>
            <a:endParaRPr sz="1800" b="0" i="0" u="none" strike="noStrike" cap="none">
              <a:solidFill>
                <a:schemeClr val="lt2"/>
              </a:solidFill>
              <a:latin typeface="Verdana"/>
              <a:ea typeface="Verdana"/>
              <a:cs typeface="Verdana"/>
              <a:sym typeface="Verdana"/>
            </a:endParaRPr>
          </a:p>
        </p:txBody>
      </p:sp>
      <p:sp>
        <p:nvSpPr>
          <p:cNvPr id="308" name="Shape 308"/>
          <p:cNvSpPr txBox="1">
            <a:spLocks noGrp="1"/>
          </p:cNvSpPr>
          <p:nvPr>
            <p:ph type="title"/>
          </p:nvPr>
        </p:nvSpPr>
        <p:spPr>
          <a:xfrm>
            <a:off x="328612" y="328612"/>
            <a:ext cx="8374061" cy="8445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600" b="1" i="0" u="none" strike="noStrike" cap="none">
                <a:solidFill>
                  <a:schemeClr val="folHlink"/>
                </a:solidFill>
                <a:latin typeface="Verdana"/>
                <a:ea typeface="Verdana"/>
                <a:cs typeface="Verdana"/>
                <a:sym typeface="Verdana"/>
              </a:rPr>
              <a:t>OVERVIEW – WHY?</a:t>
            </a:r>
            <a:br>
              <a:rPr lang="en-US" sz="2600" b="1" i="0" u="none" strike="noStrike" cap="none">
                <a:solidFill>
                  <a:schemeClr val="folHlink"/>
                </a:solidFill>
                <a:latin typeface="Verdana"/>
                <a:ea typeface="Verdana"/>
                <a:cs typeface="Verdana"/>
                <a:sym typeface="Verdana"/>
              </a:rPr>
            </a:br>
            <a:endParaRPr lang="en-US" sz="2600" b="1" i="0" u="none" strike="noStrike" cap="none">
              <a:solidFill>
                <a:schemeClr val="folHlink"/>
              </a:solidFill>
              <a:latin typeface="Verdana"/>
              <a:ea typeface="Verdana"/>
              <a:cs typeface="Verdana"/>
              <a:sym typeface="Verdana"/>
            </a:endParaRPr>
          </a:p>
        </p:txBody>
      </p:sp>
      <p:sp>
        <p:nvSpPr>
          <p:cNvPr id="309" name="Shape 309"/>
          <p:cNvSpPr txBox="1"/>
          <p:nvPr/>
        </p:nvSpPr>
        <p:spPr>
          <a:xfrm>
            <a:off x="304325" y="1245259"/>
            <a:ext cx="8128975" cy="596347"/>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800" b="0" i="0" u="none" strike="noStrike" cap="none">
                <a:solidFill>
                  <a:schemeClr val="lt2"/>
                </a:solidFill>
                <a:latin typeface="Verdana"/>
                <a:ea typeface="Verdana"/>
                <a:cs typeface="Verdana"/>
                <a:sym typeface="Verdana"/>
              </a:rPr>
              <a:t>I LOVE YOU FROM MY HEAD</a:t>
            </a:r>
          </a:p>
        </p:txBody>
      </p:sp>
      <p:sp>
        <p:nvSpPr>
          <p:cNvPr id="310" name="Shape 310"/>
          <p:cNvSpPr txBox="1"/>
          <p:nvPr/>
        </p:nvSpPr>
        <p:spPr>
          <a:xfrm>
            <a:off x="354012" y="5950962"/>
            <a:ext cx="8128975" cy="596347"/>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800" b="0" i="0" u="none" strike="noStrike" cap="none">
                <a:solidFill>
                  <a:schemeClr val="lt2"/>
                </a:solidFill>
                <a:latin typeface="Verdana"/>
                <a:ea typeface="Verdana"/>
                <a:cs typeface="Verdana"/>
                <a:sym typeface="Verdana"/>
              </a:rPr>
              <a:t>TO-MA-TOES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sp>
        <p:nvSpPr>
          <p:cNvPr id="846" name="Shape 846"/>
          <p:cNvSpPr txBox="1">
            <a:spLocks noGrp="1"/>
          </p:cNvSpPr>
          <p:nvPr>
            <p:ph type="body" idx="1"/>
          </p:nvPr>
        </p:nvSpPr>
        <p:spPr>
          <a:xfrm>
            <a:off x="457199" y="1752600"/>
            <a:ext cx="4368189" cy="4724400"/>
          </a:xfrm>
          <a:prstGeom prst="rect">
            <a:avLst/>
          </a:prstGeom>
          <a:noFill/>
          <a:ln>
            <a:noFill/>
          </a:ln>
        </p:spPr>
        <p:txBody>
          <a:bodyPr lIns="91425" tIns="45700" rIns="91425" bIns="45700" anchor="t" anchorCtr="0">
            <a:noAutofit/>
          </a:bodyPr>
          <a:lstStyle/>
          <a:p>
            <a:pPr marL="285750" marR="0" lvl="0" indent="-285750" algn="l" rtl="0">
              <a:spcBef>
                <a:spcPts val="0"/>
              </a:spcBef>
              <a:spcAft>
                <a:spcPts val="0"/>
              </a:spcAft>
              <a:buClr>
                <a:srgbClr val="595959"/>
              </a:buClr>
              <a:buSzPct val="100000"/>
              <a:buFont typeface="Arial"/>
              <a:buChar char="•"/>
            </a:pPr>
            <a:r>
              <a:rPr lang="en-US" sz="1800" b="0" i="0" u="none" strike="noStrike" cap="none">
                <a:solidFill>
                  <a:srgbClr val="595959"/>
                </a:solidFill>
                <a:latin typeface="Verdana"/>
                <a:ea typeface="Verdana"/>
                <a:cs typeface="Verdana"/>
                <a:sym typeface="Verdana"/>
              </a:rPr>
              <a:t>Breastfeeding is reimbursable on site</a:t>
            </a:r>
          </a:p>
          <a:p>
            <a:pPr marL="285750" marR="0" lvl="0" indent="-285750" algn="l" rtl="0">
              <a:spcBef>
                <a:spcPts val="900"/>
              </a:spcBef>
              <a:spcAft>
                <a:spcPts val="0"/>
              </a:spcAft>
              <a:buClr>
                <a:srgbClr val="595959"/>
              </a:buClr>
              <a:buSzPct val="100000"/>
              <a:buFont typeface="Arial"/>
              <a:buChar char="•"/>
            </a:pPr>
            <a:r>
              <a:rPr lang="en-US" sz="1800" b="0" i="0" u="none" strike="noStrike" cap="none">
                <a:solidFill>
                  <a:srgbClr val="595959"/>
                </a:solidFill>
                <a:latin typeface="Verdana"/>
                <a:ea typeface="Verdana"/>
                <a:cs typeface="Verdana"/>
                <a:sym typeface="Verdana"/>
              </a:rPr>
              <a:t>Expressed breastmilk is an acceptable fluid milk substitute for any age </a:t>
            </a:r>
          </a:p>
          <a:p>
            <a:pPr marL="636588" marR="0" lvl="2" indent="-293688" algn="l" rtl="0">
              <a:spcBef>
                <a:spcPts val="450"/>
              </a:spcBef>
              <a:spcAft>
                <a:spcPts val="0"/>
              </a:spcAft>
              <a:buClr>
                <a:srgbClr val="595959"/>
              </a:buClr>
              <a:buSzPct val="100000"/>
              <a:buFont typeface="Arial"/>
              <a:buChar char="•"/>
            </a:pPr>
            <a:r>
              <a:rPr lang="en-US" sz="1800" b="0" i="0" u="none" strike="noStrike" cap="none">
                <a:solidFill>
                  <a:srgbClr val="595959"/>
                </a:solidFill>
                <a:latin typeface="Verdana"/>
                <a:ea typeface="Verdana"/>
                <a:cs typeface="Verdana"/>
                <a:sym typeface="Verdana"/>
              </a:rPr>
              <a:t>Supplementing?</a:t>
            </a:r>
          </a:p>
          <a:p>
            <a:pPr marL="285750" marR="0" lvl="0" indent="-285750" algn="l" rtl="0">
              <a:spcBef>
                <a:spcPts val="900"/>
              </a:spcBef>
              <a:spcAft>
                <a:spcPts val="0"/>
              </a:spcAft>
              <a:buClr>
                <a:srgbClr val="595959"/>
              </a:buClr>
              <a:buSzPct val="100000"/>
              <a:buFont typeface="Arial"/>
              <a:buChar char="•"/>
            </a:pPr>
            <a:r>
              <a:rPr lang="en-US" sz="1800" b="0" i="0" u="none" strike="noStrike" cap="none">
                <a:solidFill>
                  <a:srgbClr val="595959"/>
                </a:solidFill>
                <a:latin typeface="Verdana"/>
                <a:ea typeface="Verdana"/>
                <a:cs typeface="Verdana"/>
                <a:sym typeface="Verdana"/>
              </a:rPr>
              <a:t>Only breastmilk or formula are served to babies 0-5 months</a:t>
            </a:r>
          </a:p>
          <a:p>
            <a:pPr marL="0" marR="0" lvl="0" indent="0" algn="l" rtl="0">
              <a:spcBef>
                <a:spcPts val="900"/>
              </a:spcBef>
              <a:spcAft>
                <a:spcPts val="0"/>
              </a:spcAft>
              <a:buSzPct val="25000"/>
              <a:buNone/>
            </a:pPr>
            <a:endParaRPr sz="1800" b="0" i="0" u="none" strike="noStrike" cap="none">
              <a:solidFill>
                <a:srgbClr val="595959"/>
              </a:solidFill>
              <a:latin typeface="Verdana"/>
              <a:ea typeface="Verdana"/>
              <a:cs typeface="Verdana"/>
              <a:sym typeface="Verdana"/>
            </a:endParaRPr>
          </a:p>
          <a:p>
            <a:pPr marL="285750" marR="0" lvl="0" indent="-285750" algn="l" rtl="0">
              <a:spcBef>
                <a:spcPts val="900"/>
              </a:spcBef>
              <a:spcAft>
                <a:spcPts val="0"/>
              </a:spcAft>
              <a:buClr>
                <a:schemeClr val="lt2"/>
              </a:buClr>
              <a:buSzPct val="100000"/>
              <a:buFont typeface="Arial"/>
              <a:buNone/>
            </a:pPr>
            <a:endParaRPr sz="1800" b="0" i="0" u="none" strike="noStrike" cap="none">
              <a:solidFill>
                <a:srgbClr val="595959"/>
              </a:solidFill>
              <a:latin typeface="Verdana"/>
              <a:ea typeface="Verdana"/>
              <a:cs typeface="Verdana"/>
              <a:sym typeface="Verdana"/>
            </a:endParaRPr>
          </a:p>
        </p:txBody>
      </p:sp>
      <p:sp>
        <p:nvSpPr>
          <p:cNvPr id="847" name="Shape 847"/>
          <p:cNvSpPr txBox="1">
            <a:spLocks noGrp="1"/>
          </p:cNvSpPr>
          <p:nvPr>
            <p:ph type="title"/>
          </p:nvPr>
        </p:nvSpPr>
        <p:spPr>
          <a:xfrm>
            <a:off x="328612" y="328612"/>
            <a:ext cx="8374061" cy="8445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600" b="1" i="0" u="none" strike="noStrike" cap="none">
                <a:solidFill>
                  <a:schemeClr val="folHlink"/>
                </a:solidFill>
                <a:latin typeface="Verdana"/>
                <a:ea typeface="Verdana"/>
                <a:cs typeface="Verdana"/>
                <a:sym typeface="Verdana"/>
              </a:rPr>
              <a:t>BREASTFEEDING</a:t>
            </a:r>
          </a:p>
        </p:txBody>
      </p:sp>
      <p:pic>
        <p:nvPicPr>
          <p:cNvPr id="848" name="Shape 848" descr="Breastfeeding, Young Mother, Bebe, Mom Young"/>
          <p:cNvPicPr preferRelativeResize="0"/>
          <p:nvPr/>
        </p:nvPicPr>
        <p:blipFill rotWithShape="1">
          <a:blip r:embed="rId3">
            <a:alphaModFix/>
          </a:blip>
          <a:srcRect l="23113" r="17132"/>
          <a:stretch/>
        </p:blipFill>
        <p:spPr>
          <a:xfrm>
            <a:off x="4815323" y="1905918"/>
            <a:ext cx="3682798" cy="4108908"/>
          </a:xfrm>
          <a:prstGeom prst="roundRect">
            <a:avLst>
              <a:gd name="adj" fmla="val 8594"/>
            </a:avLst>
          </a:prstGeom>
          <a:solidFill>
            <a:srgbClr val="ECECEC"/>
          </a:solidFill>
          <a:ln>
            <a:noFill/>
          </a:ln>
        </p:spPr>
      </p:pic>
      <p:sp>
        <p:nvSpPr>
          <p:cNvPr id="849" name="Shape 849"/>
          <p:cNvSpPr txBox="1">
            <a:spLocks noGrp="1"/>
          </p:cNvSpPr>
          <p:nvPr>
            <p:ph type="sldNum" idx="12"/>
          </p:nvPr>
        </p:nvSpPr>
        <p:spPr>
          <a:xfrm>
            <a:off x="350837" y="6356350"/>
            <a:ext cx="409575" cy="2174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a:solidFill>
                  <a:schemeClr val="lt2"/>
                </a:solidFill>
                <a:latin typeface="Verdana"/>
                <a:ea typeface="Verdana"/>
                <a:cs typeface="Verdana"/>
                <a:sym typeface="Verdana"/>
              </a:rPr>
              <a:t>50</a:t>
            </a:fld>
            <a:endParaRPr lang="en-US" sz="800">
              <a:solidFill>
                <a:schemeClr val="lt2"/>
              </a:solidFill>
              <a:latin typeface="Verdana"/>
              <a:ea typeface="Verdana"/>
              <a:cs typeface="Verdana"/>
              <a:sym typeface="Verdana"/>
            </a:endParaRPr>
          </a:p>
        </p:txBody>
      </p:sp>
      <p:sp>
        <p:nvSpPr>
          <p:cNvPr id="850" name="Shape 850"/>
          <p:cNvSpPr txBox="1">
            <a:spLocks noGrp="1"/>
          </p:cNvSpPr>
          <p:nvPr>
            <p:ph type="ftr" idx="11"/>
          </p:nvPr>
        </p:nvSpPr>
        <p:spPr>
          <a:xfrm>
            <a:off x="568325" y="6356350"/>
            <a:ext cx="4816474" cy="28733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800">
                <a:solidFill>
                  <a:schemeClr val="dk1"/>
                </a:solidFill>
                <a:latin typeface="Verdana"/>
                <a:ea typeface="Verdana"/>
                <a:cs typeface="Verdana"/>
                <a:sym typeface="Verdana"/>
              </a:rPr>
              <a:t>| </a:t>
            </a:r>
            <a:r>
              <a:rPr lang="en-US" sz="800">
                <a:solidFill>
                  <a:schemeClr val="lt2"/>
                </a:solidFill>
                <a:latin typeface="Verdana"/>
                <a:ea typeface="Verdana"/>
                <a:cs typeface="Verdana"/>
                <a:sym typeface="Verdana"/>
              </a:rPr>
              <a:t>PROFESSIONAL DEVELOMENT FOR HEALTHY EATING </a:t>
            </a:r>
            <a:r>
              <a:rPr lang="en-US" sz="800">
                <a:solidFill>
                  <a:schemeClr val="dk1"/>
                </a:solidFill>
                <a:latin typeface="Verdana"/>
                <a:ea typeface="Verdana"/>
                <a:cs typeface="Verdana"/>
                <a:sym typeface="Verdana"/>
              </a:rPr>
              <a:t>| </a:t>
            </a:r>
            <a:r>
              <a:rPr lang="en-US" sz="800">
                <a:solidFill>
                  <a:schemeClr val="lt2"/>
                </a:solidFill>
                <a:latin typeface="Verdana"/>
                <a:ea typeface="Verdana"/>
                <a:cs typeface="Verdana"/>
                <a:sym typeface="Verdana"/>
              </a:rPr>
              <a:t>©2010 YMCA of the USA</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Shape 855"/>
        <p:cNvGrpSpPr/>
        <p:nvPr/>
      </p:nvGrpSpPr>
      <p:grpSpPr>
        <a:xfrm>
          <a:off x="0" y="0"/>
          <a:ext cx="0" cy="0"/>
          <a:chOff x="0" y="0"/>
          <a:chExt cx="0" cy="0"/>
        </a:xfrm>
      </p:grpSpPr>
      <p:sp>
        <p:nvSpPr>
          <p:cNvPr id="856" name="Shape 856"/>
          <p:cNvSpPr txBox="1">
            <a:spLocks noGrp="1"/>
          </p:cNvSpPr>
          <p:nvPr>
            <p:ph type="ctrTitle"/>
          </p:nvPr>
        </p:nvSpPr>
        <p:spPr>
          <a:xfrm>
            <a:off x="295275" y="369887"/>
            <a:ext cx="8734424" cy="1638300"/>
          </a:xfrm>
          <a:prstGeom prst="rect">
            <a:avLst/>
          </a:prstGeom>
          <a:noFill/>
          <a:ln>
            <a:noFill/>
          </a:ln>
        </p:spPr>
        <p:txBody>
          <a:bodyPr lIns="91425" tIns="45700" rIns="91425" bIns="45700" anchor="t" anchorCtr="0">
            <a:noAutofit/>
          </a:bodyPr>
          <a:lstStyle/>
          <a:p>
            <a:pPr marL="0" marR="0" lvl="0" indent="0" algn="l" rtl="0">
              <a:lnSpc>
                <a:spcPct val="80000"/>
              </a:lnSpc>
              <a:spcBef>
                <a:spcPts val="0"/>
              </a:spcBef>
              <a:spcAft>
                <a:spcPts val="0"/>
              </a:spcAft>
              <a:buSzPct val="25000"/>
              <a:buNone/>
            </a:pPr>
            <a:r>
              <a:rPr lang="en-US" sz="5800" b="1" i="0" u="none" strike="noStrike" cap="none">
                <a:solidFill>
                  <a:schemeClr val="lt1"/>
                </a:solidFill>
                <a:latin typeface="Verdana"/>
                <a:ea typeface="Verdana"/>
                <a:cs typeface="Verdana"/>
                <a:sym typeface="Verdana"/>
              </a:rPr>
              <a:t>DEVELOPMENTALLY APPROPRIATE MEALS</a:t>
            </a:r>
          </a:p>
        </p:txBody>
      </p:sp>
      <p:pic>
        <p:nvPicPr>
          <p:cNvPr id="857" name="Shape 857"/>
          <p:cNvPicPr preferRelativeResize="0"/>
          <p:nvPr/>
        </p:nvPicPr>
        <p:blipFill rotWithShape="1">
          <a:blip r:embed="rId3">
            <a:alphaModFix/>
          </a:blip>
          <a:srcRect/>
          <a:stretch/>
        </p:blipFill>
        <p:spPr>
          <a:xfrm>
            <a:off x="412750" y="5280025"/>
            <a:ext cx="1487488" cy="1135063"/>
          </a:xfrm>
          <a:prstGeom prst="rect">
            <a:avLst/>
          </a:prstGeom>
          <a:noFill/>
          <a:ln>
            <a:noFill/>
          </a:ln>
        </p:spPr>
      </p:pic>
      <p:sp>
        <p:nvSpPr>
          <p:cNvPr id="858" name="Shape 858"/>
          <p:cNvSpPr txBox="1"/>
          <p:nvPr/>
        </p:nvSpPr>
        <p:spPr>
          <a:xfrm>
            <a:off x="503237" y="6508750"/>
            <a:ext cx="409575" cy="2174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a:solidFill>
                  <a:schemeClr val="lt1"/>
                </a:solidFill>
                <a:latin typeface="Verdana"/>
                <a:ea typeface="Verdana"/>
                <a:cs typeface="Verdana"/>
                <a:sym typeface="Verdana"/>
              </a:rPr>
              <a:t>51</a:t>
            </a:fld>
            <a:endParaRPr lang="en-US" sz="800">
              <a:solidFill>
                <a:schemeClr val="lt1"/>
              </a:solidFill>
              <a:latin typeface="Verdana"/>
              <a:ea typeface="Verdana"/>
              <a:cs typeface="Verdana"/>
              <a:sym typeface="Verdana"/>
            </a:endParaRPr>
          </a:p>
        </p:txBody>
      </p:sp>
      <p:sp>
        <p:nvSpPr>
          <p:cNvPr id="859" name="Shape 859"/>
          <p:cNvSpPr txBox="1"/>
          <p:nvPr/>
        </p:nvSpPr>
        <p:spPr>
          <a:xfrm>
            <a:off x="720725" y="6508750"/>
            <a:ext cx="4816474" cy="28733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800">
                <a:solidFill>
                  <a:schemeClr val="lt1"/>
                </a:solidFill>
                <a:latin typeface="Verdana"/>
                <a:ea typeface="Verdana"/>
                <a:cs typeface="Verdana"/>
                <a:sym typeface="Verdana"/>
              </a:rPr>
              <a:t>| PROFESSIONAL DEVELOMENT FOR HEALTHY EATING | ©2010 YMCA of the USA</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64"/>
        <p:cNvGrpSpPr/>
        <p:nvPr/>
      </p:nvGrpSpPr>
      <p:grpSpPr>
        <a:xfrm>
          <a:off x="0" y="0"/>
          <a:ext cx="0" cy="0"/>
          <a:chOff x="0" y="0"/>
          <a:chExt cx="0" cy="0"/>
        </a:xfrm>
      </p:grpSpPr>
      <p:sp>
        <p:nvSpPr>
          <p:cNvPr id="865" name="Shape 865"/>
          <p:cNvSpPr txBox="1"/>
          <p:nvPr/>
        </p:nvSpPr>
        <p:spPr>
          <a:xfrm>
            <a:off x="533400" y="4394326"/>
            <a:ext cx="8229600" cy="1846985"/>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Clr>
                <a:schemeClr val="dk1"/>
              </a:buClr>
              <a:buSzPct val="25000"/>
              <a:buFont typeface="Arial"/>
              <a:buNone/>
            </a:pPr>
            <a:r>
              <a:rPr lang="en-US" sz="1800">
                <a:solidFill>
                  <a:schemeClr val="dk1"/>
                </a:solidFill>
                <a:latin typeface="Verdana"/>
                <a:ea typeface="Verdana"/>
                <a:cs typeface="Verdana"/>
                <a:sym typeface="Verdana"/>
              </a:rPr>
              <a:t>*Solid foods when developmentally ready</a:t>
            </a:r>
          </a:p>
          <a:p>
            <a:pPr marL="285750" marR="0" lvl="0" indent="-285750" algn="l" rtl="0">
              <a:spcBef>
                <a:spcPts val="360"/>
              </a:spcBef>
              <a:spcAft>
                <a:spcPts val="0"/>
              </a:spcAft>
              <a:buClr>
                <a:schemeClr val="dk1"/>
              </a:buClr>
              <a:buSzPct val="100000"/>
              <a:buFont typeface="Arial"/>
              <a:buChar char="•"/>
            </a:pPr>
            <a:r>
              <a:rPr lang="en-US" sz="1800">
                <a:solidFill>
                  <a:schemeClr val="dk1"/>
                </a:solidFill>
                <a:latin typeface="Verdana"/>
                <a:ea typeface="Verdana"/>
                <a:cs typeface="Verdana"/>
                <a:sym typeface="Verdana"/>
              </a:rPr>
              <a:t>Sit in a high chair with good head control</a:t>
            </a:r>
          </a:p>
          <a:p>
            <a:pPr marL="285750" marR="0" lvl="0" indent="-285750" algn="l" rtl="0">
              <a:spcBef>
                <a:spcPts val="360"/>
              </a:spcBef>
              <a:spcAft>
                <a:spcPts val="0"/>
              </a:spcAft>
              <a:buClr>
                <a:schemeClr val="dk1"/>
              </a:buClr>
              <a:buSzPct val="100000"/>
              <a:buFont typeface="Arial"/>
              <a:buChar char="•"/>
            </a:pPr>
            <a:r>
              <a:rPr lang="en-US" sz="1800">
                <a:solidFill>
                  <a:schemeClr val="dk1"/>
                </a:solidFill>
                <a:latin typeface="Verdana"/>
                <a:ea typeface="Verdana"/>
                <a:cs typeface="Verdana"/>
                <a:sym typeface="Verdana"/>
              </a:rPr>
              <a:t>Opens his/her mouth when food comes near his/her mouth</a:t>
            </a:r>
          </a:p>
          <a:p>
            <a:pPr marL="285750" marR="0" lvl="0" indent="-285750" algn="l" rtl="0">
              <a:spcBef>
                <a:spcPts val="360"/>
              </a:spcBef>
              <a:spcAft>
                <a:spcPts val="0"/>
              </a:spcAft>
              <a:buClr>
                <a:schemeClr val="dk1"/>
              </a:buClr>
              <a:buSzPct val="100000"/>
              <a:buFont typeface="Arial"/>
              <a:buChar char="•"/>
            </a:pPr>
            <a:r>
              <a:rPr lang="en-US" sz="1800">
                <a:solidFill>
                  <a:schemeClr val="dk1"/>
                </a:solidFill>
                <a:latin typeface="Verdana"/>
                <a:ea typeface="Verdana"/>
                <a:cs typeface="Verdana"/>
                <a:sym typeface="Verdana"/>
              </a:rPr>
              <a:t>Can move food from a spoon into throat</a:t>
            </a:r>
          </a:p>
          <a:p>
            <a:pPr marL="285750" marR="0" lvl="0" indent="-285750" algn="l" rtl="0">
              <a:spcBef>
                <a:spcPts val="360"/>
              </a:spcBef>
              <a:spcAft>
                <a:spcPts val="0"/>
              </a:spcAft>
              <a:buClr>
                <a:schemeClr val="dk1"/>
              </a:buClr>
              <a:buSzPct val="100000"/>
              <a:buFont typeface="Arial"/>
              <a:buChar char="•"/>
            </a:pPr>
            <a:r>
              <a:rPr lang="en-US" sz="1800">
                <a:solidFill>
                  <a:schemeClr val="dk1"/>
                </a:solidFill>
                <a:latin typeface="Verdana"/>
                <a:ea typeface="Verdana"/>
                <a:cs typeface="Verdana"/>
                <a:sym typeface="Verdana"/>
              </a:rPr>
              <a:t>Doubled birth weight and weighs about 13 pounds or more</a:t>
            </a:r>
          </a:p>
          <a:p>
            <a:pPr marL="0" marR="0" lvl="0" indent="0" algn="ctr" rtl="0">
              <a:spcBef>
                <a:spcPts val="360"/>
              </a:spcBef>
              <a:spcAft>
                <a:spcPts val="0"/>
              </a:spcAft>
              <a:buClr>
                <a:schemeClr val="dk1"/>
              </a:buClr>
              <a:buFont typeface="Arial"/>
              <a:buNone/>
            </a:pPr>
            <a:endParaRPr sz="1800">
              <a:solidFill>
                <a:srgbClr val="595959"/>
              </a:solidFill>
              <a:latin typeface="Verdana"/>
              <a:ea typeface="Verdana"/>
              <a:cs typeface="Verdana"/>
              <a:sym typeface="Verdana"/>
            </a:endParaRPr>
          </a:p>
          <a:p>
            <a:pPr marL="342900" marR="0" lvl="0" indent="-342900" algn="l" rtl="0">
              <a:spcBef>
                <a:spcPts val="360"/>
              </a:spcBef>
              <a:spcAft>
                <a:spcPts val="0"/>
              </a:spcAft>
              <a:buClr>
                <a:schemeClr val="dk1"/>
              </a:buClr>
              <a:buFont typeface="Arial"/>
              <a:buNone/>
            </a:pPr>
            <a:endParaRPr sz="1800">
              <a:solidFill>
                <a:srgbClr val="595959"/>
              </a:solidFill>
              <a:latin typeface="Verdana"/>
              <a:ea typeface="Verdana"/>
              <a:cs typeface="Verdana"/>
              <a:sym typeface="Verdana"/>
            </a:endParaRPr>
          </a:p>
        </p:txBody>
      </p:sp>
      <p:graphicFrame>
        <p:nvGraphicFramePr>
          <p:cNvPr id="866" name="Shape 866"/>
          <p:cNvGraphicFramePr/>
          <p:nvPr/>
        </p:nvGraphicFramePr>
        <p:xfrm>
          <a:off x="720725" y="1763056"/>
          <a:ext cx="3000000" cy="3000000"/>
        </p:xfrm>
        <a:graphic>
          <a:graphicData uri="http://schemas.openxmlformats.org/drawingml/2006/table">
            <a:tbl>
              <a:tblPr firstRow="1" bandRow="1">
                <a:noFill/>
                <a:tableStyleId>{F75E91C4-69FB-4A5E-A506-FD15CDD64C23}</a:tableStyleId>
              </a:tblPr>
              <a:tblGrid>
                <a:gridCol w="2667000">
                  <a:extLst>
                    <a:ext uri="{9D8B030D-6E8A-4147-A177-3AD203B41FA5}">
                      <a16:colId xmlns:a16="http://schemas.microsoft.com/office/drawing/2014/main" val="20000"/>
                    </a:ext>
                  </a:extLst>
                </a:gridCol>
              </a:tblGrid>
              <a:tr h="936925">
                <a:tc>
                  <a:txBody>
                    <a:bodyPr/>
                    <a:lstStyle/>
                    <a:p>
                      <a:pPr marL="0" marR="0" lvl="0" indent="0" algn="ctr" rtl="0">
                        <a:spcBef>
                          <a:spcPts val="0"/>
                        </a:spcBef>
                        <a:buSzPct val="25000"/>
                        <a:buNone/>
                      </a:pPr>
                      <a:r>
                        <a:rPr lang="en-US" sz="1800"/>
                        <a:t>Current </a:t>
                      </a:r>
                    </a:p>
                    <a:p>
                      <a:pPr marL="0" marR="0" lvl="0" indent="0" algn="ctr" rtl="0">
                        <a:spcBef>
                          <a:spcPts val="0"/>
                        </a:spcBef>
                        <a:buSzPct val="25000"/>
                        <a:buNone/>
                      </a:pPr>
                      <a:r>
                        <a:rPr lang="en-US" sz="1800"/>
                        <a:t>Meal Pattern</a:t>
                      </a:r>
                    </a:p>
                  </a:txBody>
                  <a:tcPr marL="91450" marR="91450" marT="45725" marB="4572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rgbClr val="20BDBE"/>
                    </a:solidFill>
                  </a:tcPr>
                </a:tc>
                <a:extLst>
                  <a:ext uri="{0D108BD9-81ED-4DB2-BD59-A6C34878D82A}">
                    <a16:rowId xmlns:a16="http://schemas.microsoft.com/office/drawing/2014/main" val="10000"/>
                  </a:ext>
                </a:extLst>
              </a:tr>
              <a:tr h="1365250">
                <a:tc>
                  <a:txBody>
                    <a:bodyPr/>
                    <a:lstStyle/>
                    <a:p>
                      <a:pPr marL="0" marR="0" lvl="0" indent="0" algn="ctr" rtl="0">
                        <a:spcBef>
                          <a:spcPts val="0"/>
                        </a:spcBef>
                        <a:buSzPct val="25000"/>
                        <a:buNone/>
                      </a:pPr>
                      <a:r>
                        <a:rPr lang="en-US" sz="1800">
                          <a:solidFill>
                            <a:srgbClr val="3F3F3F"/>
                          </a:solidFill>
                        </a:rPr>
                        <a:t>0-3 months</a:t>
                      </a:r>
                    </a:p>
                    <a:p>
                      <a:pPr marL="0" marR="0" lvl="0" indent="0" algn="ctr" rtl="0">
                        <a:spcBef>
                          <a:spcPts val="0"/>
                        </a:spcBef>
                        <a:buSzPct val="25000"/>
                        <a:buNone/>
                      </a:pPr>
                      <a:r>
                        <a:rPr lang="en-US" sz="1800">
                          <a:solidFill>
                            <a:srgbClr val="3F3F3F"/>
                          </a:solidFill>
                        </a:rPr>
                        <a:t>4-7 months</a:t>
                      </a:r>
                    </a:p>
                    <a:p>
                      <a:pPr marL="0" marR="0" lvl="0" indent="0" algn="ctr" rtl="0">
                        <a:spcBef>
                          <a:spcPts val="0"/>
                        </a:spcBef>
                        <a:buSzPct val="25000"/>
                        <a:buNone/>
                      </a:pPr>
                      <a:r>
                        <a:rPr lang="en-US" sz="1800">
                          <a:solidFill>
                            <a:srgbClr val="3F3F3F"/>
                          </a:solidFill>
                        </a:rPr>
                        <a:t>8-11 months</a:t>
                      </a:r>
                    </a:p>
                  </a:txBody>
                  <a:tcPr marL="91450" marR="91450" marT="45725" marB="4572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867" name="Shape 867"/>
          <p:cNvGraphicFramePr/>
          <p:nvPr/>
        </p:nvGraphicFramePr>
        <p:xfrm>
          <a:off x="5023692" y="1817782"/>
          <a:ext cx="3000000" cy="3000000"/>
        </p:xfrm>
        <a:graphic>
          <a:graphicData uri="http://schemas.openxmlformats.org/drawingml/2006/table">
            <a:tbl>
              <a:tblPr firstRow="1" bandRow="1">
                <a:noFill/>
                <a:tableStyleId>{F75E91C4-69FB-4A5E-A506-FD15CDD64C23}</a:tableStyleId>
              </a:tblPr>
              <a:tblGrid>
                <a:gridCol w="2644050">
                  <a:extLst>
                    <a:ext uri="{9D8B030D-6E8A-4147-A177-3AD203B41FA5}">
                      <a16:colId xmlns:a16="http://schemas.microsoft.com/office/drawing/2014/main" val="20000"/>
                    </a:ext>
                  </a:extLst>
                </a:gridCol>
              </a:tblGrid>
              <a:tr h="958475">
                <a:tc>
                  <a:txBody>
                    <a:bodyPr/>
                    <a:lstStyle/>
                    <a:p>
                      <a:pPr marL="0" marR="0" lvl="0" indent="0" algn="ctr" rtl="0">
                        <a:spcBef>
                          <a:spcPts val="0"/>
                        </a:spcBef>
                        <a:buSzPct val="25000"/>
                        <a:buNone/>
                      </a:pPr>
                      <a:r>
                        <a:rPr lang="en-US" sz="1800"/>
                        <a:t>*New*</a:t>
                      </a:r>
                    </a:p>
                    <a:p>
                      <a:pPr marL="0" marR="0" lvl="0" indent="0" algn="ctr" rtl="0">
                        <a:spcBef>
                          <a:spcPts val="0"/>
                        </a:spcBef>
                        <a:buSzPct val="25000"/>
                        <a:buNone/>
                      </a:pPr>
                      <a:r>
                        <a:rPr lang="en-US" sz="1800"/>
                        <a:t> Meal Pattern</a:t>
                      </a:r>
                    </a:p>
                  </a:txBody>
                  <a:tcPr marL="91450" marR="91450" marT="45725" marB="4572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rgbClr val="20BDBE"/>
                    </a:solidFill>
                  </a:tcPr>
                </a:tc>
                <a:extLst>
                  <a:ext uri="{0D108BD9-81ED-4DB2-BD59-A6C34878D82A}">
                    <a16:rowId xmlns:a16="http://schemas.microsoft.com/office/drawing/2014/main" val="10000"/>
                  </a:ext>
                </a:extLst>
              </a:tr>
              <a:tr h="1244825">
                <a:tc>
                  <a:txBody>
                    <a:bodyPr/>
                    <a:lstStyle/>
                    <a:p>
                      <a:pPr marL="0" marR="0" lvl="0" indent="0" algn="ctr" rtl="0">
                        <a:spcBef>
                          <a:spcPts val="0"/>
                        </a:spcBef>
                        <a:buSzPct val="25000"/>
                        <a:buNone/>
                      </a:pPr>
                      <a:r>
                        <a:rPr lang="en-US" sz="1800">
                          <a:solidFill>
                            <a:srgbClr val="3F3F3F"/>
                          </a:solidFill>
                        </a:rPr>
                        <a:t>0-5 months</a:t>
                      </a:r>
                    </a:p>
                    <a:p>
                      <a:pPr marL="0" marR="0" lvl="0" indent="0" algn="ctr" rtl="0">
                        <a:spcBef>
                          <a:spcPts val="0"/>
                        </a:spcBef>
                        <a:buSzPct val="25000"/>
                        <a:buNone/>
                      </a:pPr>
                      <a:r>
                        <a:rPr lang="en-US" sz="1800">
                          <a:solidFill>
                            <a:srgbClr val="3F3F3F"/>
                          </a:solidFill>
                        </a:rPr>
                        <a:t>6-11 months</a:t>
                      </a:r>
                    </a:p>
                  </a:txBody>
                  <a:tcPr marL="91450" marR="91450" marT="45725" marB="4572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868" name="Shape 868"/>
          <p:cNvSpPr txBox="1">
            <a:spLocks noGrp="1"/>
          </p:cNvSpPr>
          <p:nvPr>
            <p:ph type="title"/>
          </p:nvPr>
        </p:nvSpPr>
        <p:spPr>
          <a:xfrm>
            <a:off x="328612" y="328612"/>
            <a:ext cx="8374061" cy="8445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600" b="1" i="0" u="none" strike="noStrike" cap="none">
                <a:solidFill>
                  <a:schemeClr val="folHlink"/>
                </a:solidFill>
                <a:latin typeface="Verdana"/>
                <a:ea typeface="Verdana"/>
                <a:cs typeface="Verdana"/>
                <a:sym typeface="Verdana"/>
              </a:rPr>
              <a:t>AGE GROUPS</a:t>
            </a:r>
          </a:p>
        </p:txBody>
      </p:sp>
      <p:sp>
        <p:nvSpPr>
          <p:cNvPr id="869" name="Shape 869"/>
          <p:cNvSpPr/>
          <p:nvPr/>
        </p:nvSpPr>
        <p:spPr>
          <a:xfrm>
            <a:off x="3778785" y="2566930"/>
            <a:ext cx="826265" cy="627961"/>
          </a:xfrm>
          <a:prstGeom prst="rightArrow">
            <a:avLst>
              <a:gd name="adj1" fmla="val 50000"/>
              <a:gd name="adj2" fmla="val 50000"/>
            </a:avLst>
          </a:prstGeom>
          <a:solidFill>
            <a:srgbClr val="01A490"/>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Font typeface="Verdana"/>
              <a:buNone/>
            </a:pPr>
            <a:endParaRPr sz="2400" b="0" i="0" u="none" strike="noStrike" cap="none">
              <a:solidFill>
                <a:schemeClr val="dk1"/>
              </a:solidFill>
              <a:latin typeface="Verdana"/>
              <a:ea typeface="Verdana"/>
              <a:cs typeface="Verdana"/>
              <a:sym typeface="Verdana"/>
            </a:endParaRPr>
          </a:p>
        </p:txBody>
      </p:sp>
      <p:sp>
        <p:nvSpPr>
          <p:cNvPr id="870" name="Shape 870"/>
          <p:cNvSpPr txBox="1">
            <a:spLocks noGrp="1"/>
          </p:cNvSpPr>
          <p:nvPr>
            <p:ph type="sldNum" idx="12"/>
          </p:nvPr>
        </p:nvSpPr>
        <p:spPr>
          <a:xfrm>
            <a:off x="350837" y="6356350"/>
            <a:ext cx="409575" cy="2174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a:solidFill>
                  <a:schemeClr val="lt2"/>
                </a:solidFill>
                <a:latin typeface="Verdana"/>
                <a:ea typeface="Verdana"/>
                <a:cs typeface="Verdana"/>
                <a:sym typeface="Verdana"/>
              </a:rPr>
              <a:t>52</a:t>
            </a:fld>
            <a:endParaRPr lang="en-US" sz="800">
              <a:solidFill>
                <a:schemeClr val="lt2"/>
              </a:solidFill>
              <a:latin typeface="Verdana"/>
              <a:ea typeface="Verdana"/>
              <a:cs typeface="Verdana"/>
              <a:sym typeface="Verdana"/>
            </a:endParaRPr>
          </a:p>
        </p:txBody>
      </p:sp>
      <p:sp>
        <p:nvSpPr>
          <p:cNvPr id="871" name="Shape 871"/>
          <p:cNvSpPr txBox="1">
            <a:spLocks noGrp="1"/>
          </p:cNvSpPr>
          <p:nvPr>
            <p:ph type="ftr" idx="11"/>
          </p:nvPr>
        </p:nvSpPr>
        <p:spPr>
          <a:xfrm>
            <a:off x="568325" y="6356350"/>
            <a:ext cx="4816474" cy="28733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800">
                <a:solidFill>
                  <a:schemeClr val="dk1"/>
                </a:solidFill>
                <a:latin typeface="Verdana"/>
                <a:ea typeface="Verdana"/>
                <a:cs typeface="Verdana"/>
                <a:sym typeface="Verdana"/>
              </a:rPr>
              <a:t>| </a:t>
            </a:r>
            <a:r>
              <a:rPr lang="en-US" sz="800">
                <a:solidFill>
                  <a:schemeClr val="lt2"/>
                </a:solidFill>
                <a:latin typeface="Verdana"/>
                <a:ea typeface="Verdana"/>
                <a:cs typeface="Verdana"/>
                <a:sym typeface="Verdana"/>
              </a:rPr>
              <a:t>PROFESSIONAL DEVELOMENT FOR HEALTHY EATING </a:t>
            </a:r>
            <a:r>
              <a:rPr lang="en-US" sz="800">
                <a:solidFill>
                  <a:schemeClr val="dk1"/>
                </a:solidFill>
                <a:latin typeface="Verdana"/>
                <a:ea typeface="Verdana"/>
                <a:cs typeface="Verdana"/>
                <a:sym typeface="Verdana"/>
              </a:rPr>
              <a:t>| </a:t>
            </a:r>
            <a:r>
              <a:rPr lang="en-US" sz="800">
                <a:solidFill>
                  <a:schemeClr val="lt2"/>
                </a:solidFill>
                <a:latin typeface="Verdana"/>
                <a:ea typeface="Verdana"/>
                <a:cs typeface="Verdana"/>
                <a:sym typeface="Verdana"/>
              </a:rPr>
              <a:t>©2010 YMCA of the USA</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sp>
        <p:nvSpPr>
          <p:cNvPr id="877" name="Shape 877"/>
          <p:cNvSpPr txBox="1">
            <a:spLocks noGrp="1"/>
          </p:cNvSpPr>
          <p:nvPr>
            <p:ph type="body" idx="1"/>
          </p:nvPr>
        </p:nvSpPr>
        <p:spPr>
          <a:xfrm>
            <a:off x="457200" y="1524000"/>
            <a:ext cx="8229600" cy="49530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Clr>
                <a:srgbClr val="595959"/>
              </a:buClr>
              <a:buSzPct val="25000"/>
              <a:buFont typeface="Verdana"/>
              <a:buNone/>
            </a:pPr>
            <a:r>
              <a:rPr lang="en-US" sz="1800" b="0" i="0" u="none" strike="noStrike" cap="none">
                <a:solidFill>
                  <a:srgbClr val="595959"/>
                </a:solidFill>
                <a:latin typeface="Verdana"/>
                <a:ea typeface="Verdana"/>
                <a:cs typeface="Verdana"/>
                <a:sym typeface="Verdana"/>
              </a:rPr>
              <a:t>How do you communicate with parents about starting solids or offering new foods?  What things do you say?</a:t>
            </a:r>
          </a:p>
        </p:txBody>
      </p:sp>
      <p:pic>
        <p:nvPicPr>
          <p:cNvPr id="878" name="Shape 878"/>
          <p:cNvPicPr preferRelativeResize="0"/>
          <p:nvPr/>
        </p:nvPicPr>
        <p:blipFill rotWithShape="1">
          <a:blip r:embed="rId3">
            <a:alphaModFix/>
          </a:blip>
          <a:srcRect/>
          <a:stretch/>
        </p:blipFill>
        <p:spPr>
          <a:xfrm>
            <a:off x="3040546" y="2590800"/>
            <a:ext cx="3043601" cy="3048000"/>
          </a:xfrm>
          <a:prstGeom prst="roundRect">
            <a:avLst>
              <a:gd name="adj" fmla="val 8594"/>
            </a:avLst>
          </a:prstGeom>
          <a:solidFill>
            <a:srgbClr val="ECECEC"/>
          </a:solidFill>
          <a:ln>
            <a:noFill/>
          </a:ln>
        </p:spPr>
      </p:pic>
      <p:sp>
        <p:nvSpPr>
          <p:cNvPr id="879" name="Shape 879"/>
          <p:cNvSpPr txBox="1">
            <a:spLocks noGrp="1"/>
          </p:cNvSpPr>
          <p:nvPr>
            <p:ph type="title"/>
          </p:nvPr>
        </p:nvSpPr>
        <p:spPr>
          <a:xfrm>
            <a:off x="328612" y="328612"/>
            <a:ext cx="8374061" cy="8445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600" b="1" i="0" u="none" strike="noStrike" cap="none">
                <a:solidFill>
                  <a:schemeClr val="folHlink"/>
                </a:solidFill>
                <a:latin typeface="Verdana"/>
                <a:ea typeface="Verdana"/>
                <a:cs typeface="Verdana"/>
                <a:sym typeface="Verdana"/>
              </a:rPr>
              <a:t>SOLIDS</a:t>
            </a:r>
          </a:p>
        </p:txBody>
      </p:sp>
      <p:sp>
        <p:nvSpPr>
          <p:cNvPr id="880" name="Shape 880"/>
          <p:cNvSpPr txBox="1">
            <a:spLocks noGrp="1"/>
          </p:cNvSpPr>
          <p:nvPr>
            <p:ph type="sldNum" idx="12"/>
          </p:nvPr>
        </p:nvSpPr>
        <p:spPr>
          <a:xfrm>
            <a:off x="350837" y="6356350"/>
            <a:ext cx="409575" cy="2174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a:solidFill>
                  <a:schemeClr val="lt2"/>
                </a:solidFill>
                <a:latin typeface="Verdana"/>
                <a:ea typeface="Verdana"/>
                <a:cs typeface="Verdana"/>
                <a:sym typeface="Verdana"/>
              </a:rPr>
              <a:t>53</a:t>
            </a:fld>
            <a:endParaRPr lang="en-US" sz="800">
              <a:solidFill>
                <a:schemeClr val="lt2"/>
              </a:solidFill>
              <a:latin typeface="Verdana"/>
              <a:ea typeface="Verdana"/>
              <a:cs typeface="Verdana"/>
              <a:sym typeface="Verdana"/>
            </a:endParaRPr>
          </a:p>
        </p:txBody>
      </p:sp>
      <p:sp>
        <p:nvSpPr>
          <p:cNvPr id="881" name="Shape 881"/>
          <p:cNvSpPr txBox="1">
            <a:spLocks noGrp="1"/>
          </p:cNvSpPr>
          <p:nvPr>
            <p:ph type="ftr" idx="11"/>
          </p:nvPr>
        </p:nvSpPr>
        <p:spPr>
          <a:xfrm>
            <a:off x="568325" y="6356350"/>
            <a:ext cx="4816474" cy="28733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800">
                <a:solidFill>
                  <a:schemeClr val="dk1"/>
                </a:solidFill>
                <a:latin typeface="Verdana"/>
                <a:ea typeface="Verdana"/>
                <a:cs typeface="Verdana"/>
                <a:sym typeface="Verdana"/>
              </a:rPr>
              <a:t>| </a:t>
            </a:r>
            <a:r>
              <a:rPr lang="en-US" sz="800">
                <a:solidFill>
                  <a:schemeClr val="lt2"/>
                </a:solidFill>
                <a:latin typeface="Verdana"/>
                <a:ea typeface="Verdana"/>
                <a:cs typeface="Verdana"/>
                <a:sym typeface="Verdana"/>
              </a:rPr>
              <a:t>PROFESSIONAL DEVELOMENT FOR HEALTHY EATING </a:t>
            </a:r>
            <a:r>
              <a:rPr lang="en-US" sz="800">
                <a:solidFill>
                  <a:schemeClr val="dk1"/>
                </a:solidFill>
                <a:latin typeface="Verdana"/>
                <a:ea typeface="Verdana"/>
                <a:cs typeface="Verdana"/>
                <a:sym typeface="Verdana"/>
              </a:rPr>
              <a:t>| </a:t>
            </a:r>
            <a:r>
              <a:rPr lang="en-US" sz="800">
                <a:solidFill>
                  <a:schemeClr val="lt2"/>
                </a:solidFill>
                <a:latin typeface="Verdana"/>
                <a:ea typeface="Verdana"/>
                <a:cs typeface="Verdana"/>
                <a:sym typeface="Verdana"/>
              </a:rPr>
              <a:t>©2010 YMCA of the USA</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Shape 886"/>
        <p:cNvGrpSpPr/>
        <p:nvPr/>
      </p:nvGrpSpPr>
      <p:grpSpPr>
        <a:xfrm>
          <a:off x="0" y="0"/>
          <a:ext cx="0" cy="0"/>
          <a:chOff x="0" y="0"/>
          <a:chExt cx="0" cy="0"/>
        </a:xfrm>
      </p:grpSpPr>
      <p:sp>
        <p:nvSpPr>
          <p:cNvPr id="887" name="Shape 887"/>
          <p:cNvSpPr txBox="1">
            <a:spLocks noGrp="1"/>
          </p:cNvSpPr>
          <p:nvPr>
            <p:ph type="ctrTitle"/>
          </p:nvPr>
        </p:nvSpPr>
        <p:spPr>
          <a:xfrm>
            <a:off x="295275" y="369887"/>
            <a:ext cx="8734424" cy="1638300"/>
          </a:xfrm>
          <a:prstGeom prst="rect">
            <a:avLst/>
          </a:prstGeom>
          <a:noFill/>
          <a:ln>
            <a:noFill/>
          </a:ln>
        </p:spPr>
        <p:txBody>
          <a:bodyPr lIns="91425" tIns="45700" rIns="91425" bIns="45700" anchor="t" anchorCtr="0">
            <a:noAutofit/>
          </a:bodyPr>
          <a:lstStyle/>
          <a:p>
            <a:pPr marL="0" marR="0" lvl="0" indent="0" algn="l" rtl="0">
              <a:lnSpc>
                <a:spcPct val="80000"/>
              </a:lnSpc>
              <a:spcBef>
                <a:spcPts val="0"/>
              </a:spcBef>
              <a:spcAft>
                <a:spcPts val="0"/>
              </a:spcAft>
              <a:buSzPct val="25000"/>
              <a:buNone/>
            </a:pPr>
            <a:r>
              <a:rPr lang="en-US" sz="6400" b="1" i="0" u="none" strike="noStrike" cap="none">
                <a:solidFill>
                  <a:schemeClr val="lt1"/>
                </a:solidFill>
                <a:latin typeface="Verdana"/>
                <a:ea typeface="Verdana"/>
                <a:cs typeface="Verdana"/>
                <a:sym typeface="Verdana"/>
              </a:rPr>
              <a:t>MORE NUTRITIOUS MEALS</a:t>
            </a:r>
          </a:p>
        </p:txBody>
      </p:sp>
      <p:pic>
        <p:nvPicPr>
          <p:cNvPr id="888" name="Shape 888"/>
          <p:cNvPicPr preferRelativeResize="0"/>
          <p:nvPr/>
        </p:nvPicPr>
        <p:blipFill rotWithShape="1">
          <a:blip r:embed="rId3">
            <a:alphaModFix/>
          </a:blip>
          <a:srcRect/>
          <a:stretch/>
        </p:blipFill>
        <p:spPr>
          <a:xfrm>
            <a:off x="412750" y="5280025"/>
            <a:ext cx="1487488" cy="1135063"/>
          </a:xfrm>
          <a:prstGeom prst="rect">
            <a:avLst/>
          </a:prstGeom>
          <a:noFill/>
          <a:ln>
            <a:noFill/>
          </a:ln>
        </p:spPr>
      </p:pic>
      <p:sp>
        <p:nvSpPr>
          <p:cNvPr id="889" name="Shape 889"/>
          <p:cNvSpPr txBox="1"/>
          <p:nvPr/>
        </p:nvSpPr>
        <p:spPr>
          <a:xfrm>
            <a:off x="503237" y="6508750"/>
            <a:ext cx="409575" cy="2174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a:solidFill>
                  <a:schemeClr val="lt1"/>
                </a:solidFill>
                <a:latin typeface="Verdana"/>
                <a:ea typeface="Verdana"/>
                <a:cs typeface="Verdana"/>
                <a:sym typeface="Verdana"/>
              </a:rPr>
              <a:t>54</a:t>
            </a:fld>
            <a:endParaRPr lang="en-US" sz="800">
              <a:solidFill>
                <a:schemeClr val="lt1"/>
              </a:solidFill>
              <a:latin typeface="Verdana"/>
              <a:ea typeface="Verdana"/>
              <a:cs typeface="Verdana"/>
              <a:sym typeface="Verdana"/>
            </a:endParaRPr>
          </a:p>
        </p:txBody>
      </p:sp>
      <p:sp>
        <p:nvSpPr>
          <p:cNvPr id="890" name="Shape 890"/>
          <p:cNvSpPr txBox="1"/>
          <p:nvPr/>
        </p:nvSpPr>
        <p:spPr>
          <a:xfrm>
            <a:off x="720725" y="6508750"/>
            <a:ext cx="4816474" cy="28733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800">
                <a:solidFill>
                  <a:schemeClr val="lt1"/>
                </a:solidFill>
                <a:latin typeface="Verdana"/>
                <a:ea typeface="Verdana"/>
                <a:cs typeface="Verdana"/>
                <a:sym typeface="Verdana"/>
              </a:rPr>
              <a:t>| PROFESSIONAL DEVELOMENT FOR HEALTHY EATING | ©2010 YMCA of the USA</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pic>
        <p:nvPicPr>
          <p:cNvPr id="896" name="Shape 896"/>
          <p:cNvPicPr preferRelativeResize="0"/>
          <p:nvPr/>
        </p:nvPicPr>
        <p:blipFill rotWithShape="1">
          <a:blip r:embed="rId3">
            <a:alphaModFix/>
          </a:blip>
          <a:srcRect/>
          <a:stretch/>
        </p:blipFill>
        <p:spPr>
          <a:xfrm rot="-560815" flipH="1">
            <a:off x="5498868" y="1064487"/>
            <a:ext cx="3752363" cy="2302784"/>
          </a:xfrm>
          <a:prstGeom prst="rect">
            <a:avLst/>
          </a:prstGeom>
          <a:noFill/>
          <a:ln>
            <a:noFill/>
          </a:ln>
        </p:spPr>
      </p:pic>
      <p:sp>
        <p:nvSpPr>
          <p:cNvPr id="897" name="Shape 897"/>
          <p:cNvSpPr txBox="1">
            <a:spLocks noGrp="1"/>
          </p:cNvSpPr>
          <p:nvPr>
            <p:ph type="body" idx="1"/>
          </p:nvPr>
        </p:nvSpPr>
        <p:spPr>
          <a:xfrm>
            <a:off x="457200" y="2057400"/>
            <a:ext cx="8229600" cy="4419599"/>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SzPct val="25000"/>
              <a:buNone/>
            </a:pPr>
            <a:r>
              <a:rPr lang="en-US" sz="1800" b="0" i="0" u="none" strike="noStrike" cap="none">
                <a:solidFill>
                  <a:srgbClr val="595959"/>
                </a:solidFill>
                <a:latin typeface="Verdana"/>
                <a:ea typeface="Verdana"/>
                <a:cs typeface="Verdana"/>
                <a:sym typeface="Verdana"/>
              </a:rPr>
              <a:t>Vegetable or fruit required at snack</a:t>
            </a:r>
          </a:p>
          <a:p>
            <a:pPr marL="342900" marR="0" lvl="0" indent="-342900" algn="l" rtl="0">
              <a:spcBef>
                <a:spcPts val="900"/>
              </a:spcBef>
              <a:spcAft>
                <a:spcPts val="0"/>
              </a:spcAft>
              <a:buSzPct val="25000"/>
              <a:buNone/>
            </a:pPr>
            <a:r>
              <a:rPr lang="en-US" sz="1800" b="0" i="0" u="none" strike="noStrike" cap="none">
                <a:solidFill>
                  <a:srgbClr val="595959"/>
                </a:solidFill>
                <a:latin typeface="Verdana"/>
                <a:ea typeface="Verdana"/>
                <a:cs typeface="Verdana"/>
                <a:sym typeface="Verdana"/>
              </a:rPr>
              <a:t>No Juice</a:t>
            </a:r>
          </a:p>
          <a:p>
            <a:pPr marL="342900" marR="0" lvl="0" indent="-342900" algn="l" rtl="0">
              <a:spcBef>
                <a:spcPts val="900"/>
              </a:spcBef>
              <a:spcAft>
                <a:spcPts val="0"/>
              </a:spcAft>
              <a:buSzPct val="25000"/>
              <a:buNone/>
            </a:pPr>
            <a:r>
              <a:rPr lang="en-US" sz="1800" b="0" i="0" u="none" strike="noStrike" cap="none">
                <a:solidFill>
                  <a:srgbClr val="595959"/>
                </a:solidFill>
                <a:latin typeface="Verdana"/>
                <a:ea typeface="Verdana"/>
                <a:cs typeface="Verdana"/>
                <a:sym typeface="Verdana"/>
              </a:rPr>
              <a:t>Ready-to-eat cereals* at snack</a:t>
            </a:r>
          </a:p>
          <a:p>
            <a:pPr marL="342900" marR="0" lvl="0" indent="-342900" algn="l" rtl="0">
              <a:spcBef>
                <a:spcPts val="900"/>
              </a:spcBef>
              <a:spcAft>
                <a:spcPts val="0"/>
              </a:spcAft>
              <a:buSzPct val="25000"/>
              <a:buNone/>
            </a:pPr>
            <a:endParaRPr sz="1800" b="0" i="0" u="none" strike="noStrike" cap="none">
              <a:solidFill>
                <a:srgbClr val="595959"/>
              </a:solidFill>
              <a:latin typeface="Verdana"/>
              <a:ea typeface="Verdana"/>
              <a:cs typeface="Verdana"/>
              <a:sym typeface="Verdana"/>
            </a:endParaRPr>
          </a:p>
        </p:txBody>
      </p:sp>
      <p:pic>
        <p:nvPicPr>
          <p:cNvPr id="898" name="Shape 898"/>
          <p:cNvPicPr preferRelativeResize="0"/>
          <p:nvPr/>
        </p:nvPicPr>
        <p:blipFill rotWithShape="1">
          <a:blip r:embed="rId4">
            <a:alphaModFix/>
          </a:blip>
          <a:srcRect/>
          <a:stretch/>
        </p:blipFill>
        <p:spPr>
          <a:xfrm>
            <a:off x="4811412" y="4137994"/>
            <a:ext cx="3473271" cy="1972818"/>
          </a:xfrm>
          <a:prstGeom prst="roundRect">
            <a:avLst>
              <a:gd name="adj" fmla="val 8594"/>
            </a:avLst>
          </a:prstGeom>
          <a:solidFill>
            <a:srgbClr val="ECECEC"/>
          </a:solidFill>
          <a:ln>
            <a:noFill/>
          </a:ln>
        </p:spPr>
      </p:pic>
      <p:pic>
        <p:nvPicPr>
          <p:cNvPr id="899" name="Shape 899"/>
          <p:cNvPicPr preferRelativeResize="0"/>
          <p:nvPr/>
        </p:nvPicPr>
        <p:blipFill rotWithShape="1">
          <a:blip r:embed="rId5">
            <a:alphaModFix/>
          </a:blip>
          <a:srcRect/>
          <a:stretch/>
        </p:blipFill>
        <p:spPr>
          <a:xfrm>
            <a:off x="620889" y="3395857"/>
            <a:ext cx="4122722" cy="2727006"/>
          </a:xfrm>
          <a:prstGeom prst="rect">
            <a:avLst/>
          </a:prstGeom>
          <a:noFill/>
          <a:ln>
            <a:noFill/>
          </a:ln>
        </p:spPr>
      </p:pic>
      <p:sp>
        <p:nvSpPr>
          <p:cNvPr id="900" name="Shape 900"/>
          <p:cNvSpPr/>
          <p:nvPr/>
        </p:nvSpPr>
        <p:spPr>
          <a:xfrm>
            <a:off x="1241778" y="3656701"/>
            <a:ext cx="2912534" cy="2466162"/>
          </a:xfrm>
          <a:prstGeom prst="noSmoking">
            <a:avLst>
              <a:gd name="adj" fmla="val 6258"/>
            </a:avLst>
          </a:prstGeom>
          <a:solidFill>
            <a:srgbClr val="F47920"/>
          </a:solidFill>
          <a:ln>
            <a:noFill/>
          </a:ln>
        </p:spPr>
        <p:txBody>
          <a:bodyPr lIns="91425" tIns="45700" rIns="91425" bIns="45700" anchor="ctr" anchorCtr="0">
            <a:noAutofit/>
          </a:bodyPr>
          <a:lstStyle/>
          <a:p>
            <a:pPr marL="0" marR="0" lvl="0" indent="0" algn="ctr" rtl="0">
              <a:spcBef>
                <a:spcPts val="0"/>
              </a:spcBef>
              <a:spcAft>
                <a:spcPts val="0"/>
              </a:spcAft>
              <a:buNone/>
            </a:pPr>
            <a:endParaRPr sz="2400">
              <a:solidFill>
                <a:schemeClr val="dk1"/>
              </a:solidFill>
              <a:latin typeface="Verdana"/>
              <a:ea typeface="Verdana"/>
              <a:cs typeface="Verdana"/>
              <a:sym typeface="Verdana"/>
            </a:endParaRPr>
          </a:p>
        </p:txBody>
      </p:sp>
      <p:sp>
        <p:nvSpPr>
          <p:cNvPr id="901" name="Shape 901"/>
          <p:cNvSpPr txBox="1">
            <a:spLocks noGrp="1"/>
          </p:cNvSpPr>
          <p:nvPr>
            <p:ph type="title"/>
          </p:nvPr>
        </p:nvSpPr>
        <p:spPr>
          <a:xfrm>
            <a:off x="328612" y="328612"/>
            <a:ext cx="8374061" cy="8445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600" b="1" i="0" u="none" strike="noStrike" cap="none">
                <a:solidFill>
                  <a:schemeClr val="folHlink"/>
                </a:solidFill>
                <a:latin typeface="Verdana"/>
                <a:ea typeface="Verdana"/>
                <a:cs typeface="Verdana"/>
                <a:sym typeface="Verdana"/>
              </a:rPr>
              <a:t>MEALS &amp; SNACKS</a:t>
            </a:r>
          </a:p>
        </p:txBody>
      </p:sp>
      <p:sp>
        <p:nvSpPr>
          <p:cNvPr id="902" name="Shape 902"/>
          <p:cNvSpPr txBox="1">
            <a:spLocks noGrp="1"/>
          </p:cNvSpPr>
          <p:nvPr>
            <p:ph type="sldNum" idx="12"/>
          </p:nvPr>
        </p:nvSpPr>
        <p:spPr>
          <a:xfrm>
            <a:off x="350837" y="6356350"/>
            <a:ext cx="409575" cy="2174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a:solidFill>
                  <a:schemeClr val="lt2"/>
                </a:solidFill>
                <a:latin typeface="Verdana"/>
                <a:ea typeface="Verdana"/>
                <a:cs typeface="Verdana"/>
                <a:sym typeface="Verdana"/>
              </a:rPr>
              <a:t>55</a:t>
            </a:fld>
            <a:endParaRPr lang="en-US" sz="800">
              <a:solidFill>
                <a:schemeClr val="lt2"/>
              </a:solidFill>
              <a:latin typeface="Verdana"/>
              <a:ea typeface="Verdana"/>
              <a:cs typeface="Verdana"/>
              <a:sym typeface="Verdana"/>
            </a:endParaRPr>
          </a:p>
        </p:txBody>
      </p:sp>
      <p:sp>
        <p:nvSpPr>
          <p:cNvPr id="903" name="Shape 903"/>
          <p:cNvSpPr txBox="1">
            <a:spLocks noGrp="1"/>
          </p:cNvSpPr>
          <p:nvPr>
            <p:ph type="ftr" idx="11"/>
          </p:nvPr>
        </p:nvSpPr>
        <p:spPr>
          <a:xfrm>
            <a:off x="568325" y="6356350"/>
            <a:ext cx="4816474" cy="28733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800">
                <a:solidFill>
                  <a:schemeClr val="dk1"/>
                </a:solidFill>
                <a:latin typeface="Verdana"/>
                <a:ea typeface="Verdana"/>
                <a:cs typeface="Verdana"/>
                <a:sym typeface="Verdana"/>
              </a:rPr>
              <a:t>| </a:t>
            </a:r>
            <a:r>
              <a:rPr lang="en-US" sz="800">
                <a:solidFill>
                  <a:schemeClr val="lt2"/>
                </a:solidFill>
                <a:latin typeface="Verdana"/>
                <a:ea typeface="Verdana"/>
                <a:cs typeface="Verdana"/>
                <a:sym typeface="Verdana"/>
              </a:rPr>
              <a:t>PROFESSIONAL DEVELOMENT FOR HEALTHY EATING </a:t>
            </a:r>
            <a:r>
              <a:rPr lang="en-US" sz="800">
                <a:solidFill>
                  <a:schemeClr val="dk1"/>
                </a:solidFill>
                <a:latin typeface="Verdana"/>
                <a:ea typeface="Verdana"/>
                <a:cs typeface="Verdana"/>
                <a:sym typeface="Verdana"/>
              </a:rPr>
              <a:t>| </a:t>
            </a:r>
            <a:r>
              <a:rPr lang="en-US" sz="800">
                <a:solidFill>
                  <a:schemeClr val="lt2"/>
                </a:solidFill>
                <a:latin typeface="Verdana"/>
                <a:ea typeface="Verdana"/>
                <a:cs typeface="Verdana"/>
                <a:sym typeface="Verdana"/>
              </a:rPr>
              <a:t>©2010 YMCA of the USA</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pic>
        <p:nvPicPr>
          <p:cNvPr id="909" name="Shape 909" descr="Image result for bowl of yogurt"/>
          <p:cNvPicPr preferRelativeResize="0"/>
          <p:nvPr/>
        </p:nvPicPr>
        <p:blipFill rotWithShape="1">
          <a:blip r:embed="rId3">
            <a:alphaModFix/>
          </a:blip>
          <a:srcRect/>
          <a:stretch/>
        </p:blipFill>
        <p:spPr>
          <a:xfrm>
            <a:off x="5464628" y="1585733"/>
            <a:ext cx="2544089" cy="2290781"/>
          </a:xfrm>
          <a:prstGeom prst="rect">
            <a:avLst/>
          </a:prstGeom>
          <a:noFill/>
          <a:ln>
            <a:noFill/>
          </a:ln>
        </p:spPr>
      </p:pic>
      <p:pic>
        <p:nvPicPr>
          <p:cNvPr id="910" name="Shape 910" descr="Image result for boiled eggs no background"/>
          <p:cNvPicPr preferRelativeResize="0"/>
          <p:nvPr/>
        </p:nvPicPr>
        <p:blipFill rotWithShape="1">
          <a:blip r:embed="rId4">
            <a:alphaModFix/>
          </a:blip>
          <a:srcRect b="7183"/>
          <a:stretch/>
        </p:blipFill>
        <p:spPr>
          <a:xfrm>
            <a:off x="5570464" y="4005942"/>
            <a:ext cx="2438254" cy="2120352"/>
          </a:xfrm>
          <a:prstGeom prst="rect">
            <a:avLst/>
          </a:prstGeom>
          <a:noFill/>
          <a:ln>
            <a:noFill/>
          </a:ln>
        </p:spPr>
      </p:pic>
      <p:sp>
        <p:nvSpPr>
          <p:cNvPr id="911" name="Shape 911"/>
          <p:cNvSpPr txBox="1">
            <a:spLocks noGrp="1"/>
          </p:cNvSpPr>
          <p:nvPr>
            <p:ph type="title"/>
          </p:nvPr>
        </p:nvSpPr>
        <p:spPr>
          <a:xfrm>
            <a:off x="328612" y="328612"/>
            <a:ext cx="8374061" cy="8445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600" b="1" i="0" u="none" strike="noStrike" cap="none">
                <a:solidFill>
                  <a:schemeClr val="folHlink"/>
                </a:solidFill>
                <a:latin typeface="Verdana"/>
                <a:ea typeface="Verdana"/>
                <a:cs typeface="Verdana"/>
                <a:sym typeface="Verdana"/>
              </a:rPr>
              <a:t>MEAT/MEAT ALTERNATE (MMA)</a:t>
            </a:r>
          </a:p>
        </p:txBody>
      </p:sp>
      <p:sp>
        <p:nvSpPr>
          <p:cNvPr id="912" name="Shape 912"/>
          <p:cNvSpPr txBox="1">
            <a:spLocks noGrp="1"/>
          </p:cNvSpPr>
          <p:nvPr>
            <p:ph type="body" idx="1"/>
          </p:nvPr>
        </p:nvSpPr>
        <p:spPr>
          <a:xfrm>
            <a:off x="762000" y="1523999"/>
            <a:ext cx="7800109" cy="4979595"/>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rgbClr val="595959"/>
              </a:buClr>
              <a:buSzPct val="25000"/>
              <a:buFont typeface="Verdana"/>
              <a:buNone/>
            </a:pPr>
            <a:r>
              <a:rPr lang="en-US" sz="1800" b="1" i="0" u="none" strike="noStrike" cap="none">
                <a:solidFill>
                  <a:srgbClr val="595959"/>
                </a:solidFill>
                <a:latin typeface="Verdana"/>
                <a:ea typeface="Verdana"/>
                <a:cs typeface="Verdana"/>
                <a:sym typeface="Verdana"/>
              </a:rPr>
              <a:t>Allowed:</a:t>
            </a:r>
          </a:p>
          <a:p>
            <a:pPr marL="342900" marR="0" lvl="0" indent="-342900" algn="l" rtl="0">
              <a:spcBef>
                <a:spcPts val="900"/>
              </a:spcBef>
              <a:spcAft>
                <a:spcPts val="0"/>
              </a:spcAft>
              <a:buClr>
                <a:srgbClr val="595959"/>
              </a:buClr>
              <a:buSzPct val="100000"/>
              <a:buFont typeface="Arial"/>
              <a:buChar char="•"/>
            </a:pPr>
            <a:r>
              <a:rPr lang="en-US" sz="1800" b="0" i="0" u="none" strike="noStrike" cap="none">
                <a:solidFill>
                  <a:srgbClr val="595959"/>
                </a:solidFill>
                <a:latin typeface="Verdana"/>
                <a:ea typeface="Verdana"/>
                <a:cs typeface="Verdana"/>
                <a:sym typeface="Verdana"/>
              </a:rPr>
              <a:t>Cheese </a:t>
            </a:r>
          </a:p>
          <a:p>
            <a:pPr marL="342900" marR="0" lvl="0" indent="-342900" algn="l" rtl="0">
              <a:spcBef>
                <a:spcPts val="900"/>
              </a:spcBef>
              <a:spcAft>
                <a:spcPts val="0"/>
              </a:spcAft>
              <a:buClr>
                <a:srgbClr val="595959"/>
              </a:buClr>
              <a:buSzPct val="100000"/>
              <a:buFont typeface="Arial"/>
              <a:buChar char="•"/>
            </a:pPr>
            <a:r>
              <a:rPr lang="en-US" sz="1800" b="0" i="0" u="none" strike="noStrike" cap="none">
                <a:solidFill>
                  <a:srgbClr val="595959"/>
                </a:solidFill>
                <a:latin typeface="Verdana"/>
                <a:ea typeface="Verdana"/>
                <a:cs typeface="Verdana"/>
                <a:sym typeface="Verdana"/>
              </a:rPr>
              <a:t>Cottage cheese </a:t>
            </a:r>
          </a:p>
          <a:p>
            <a:pPr marL="342900" marR="0" lvl="0" indent="-342900" algn="l" rtl="0">
              <a:spcBef>
                <a:spcPts val="900"/>
              </a:spcBef>
              <a:spcAft>
                <a:spcPts val="0"/>
              </a:spcAft>
              <a:buClr>
                <a:srgbClr val="595959"/>
              </a:buClr>
              <a:buSzPct val="100000"/>
              <a:buFont typeface="Arial"/>
              <a:buChar char="•"/>
            </a:pPr>
            <a:r>
              <a:rPr lang="en-US" sz="1800" b="0" i="0" u="none" strike="noStrike" cap="none">
                <a:solidFill>
                  <a:srgbClr val="595959"/>
                </a:solidFill>
                <a:latin typeface="Verdana"/>
                <a:ea typeface="Verdana"/>
                <a:cs typeface="Verdana"/>
                <a:sym typeface="Verdana"/>
              </a:rPr>
              <a:t>Yogurt</a:t>
            </a:r>
          </a:p>
          <a:p>
            <a:pPr marL="342900" marR="0" lvl="0" indent="-342900" algn="l" rtl="0">
              <a:spcBef>
                <a:spcPts val="900"/>
              </a:spcBef>
              <a:spcAft>
                <a:spcPts val="0"/>
              </a:spcAft>
              <a:buClr>
                <a:srgbClr val="595959"/>
              </a:buClr>
              <a:buSzPct val="100000"/>
              <a:buFont typeface="Arial"/>
              <a:buChar char="•"/>
            </a:pPr>
            <a:r>
              <a:rPr lang="en-US" sz="1800" b="0" i="0" u="none" strike="noStrike" cap="none">
                <a:solidFill>
                  <a:srgbClr val="595959"/>
                </a:solidFill>
                <a:latin typeface="Verdana"/>
                <a:ea typeface="Verdana"/>
                <a:cs typeface="Verdana"/>
                <a:sym typeface="Verdana"/>
              </a:rPr>
              <a:t>Whole eggs</a:t>
            </a:r>
          </a:p>
          <a:p>
            <a:pPr marL="0" marR="0" lvl="0" indent="0" algn="l" rtl="0">
              <a:spcBef>
                <a:spcPts val="900"/>
              </a:spcBef>
              <a:spcAft>
                <a:spcPts val="0"/>
              </a:spcAft>
              <a:buClr>
                <a:schemeClr val="lt2"/>
              </a:buClr>
              <a:buSzPct val="25000"/>
              <a:buFont typeface="Verdana"/>
              <a:buNone/>
            </a:pPr>
            <a:endParaRPr sz="1800" b="0" i="0" u="none" strike="noStrike" cap="none">
              <a:solidFill>
                <a:srgbClr val="595959"/>
              </a:solidFill>
              <a:latin typeface="Verdana"/>
              <a:ea typeface="Verdana"/>
              <a:cs typeface="Verdana"/>
              <a:sym typeface="Verdana"/>
            </a:endParaRPr>
          </a:p>
          <a:p>
            <a:pPr marL="0" marR="0" lvl="0" indent="0" algn="l" rtl="0">
              <a:spcBef>
                <a:spcPts val="900"/>
              </a:spcBef>
              <a:spcAft>
                <a:spcPts val="0"/>
              </a:spcAft>
              <a:buClr>
                <a:srgbClr val="595959"/>
              </a:buClr>
              <a:buSzPct val="25000"/>
              <a:buFont typeface="Verdana"/>
              <a:buNone/>
            </a:pPr>
            <a:r>
              <a:rPr lang="en-US" sz="1800" b="1" i="0" u="none" strike="noStrike" cap="none">
                <a:solidFill>
                  <a:srgbClr val="595959"/>
                </a:solidFill>
                <a:latin typeface="Verdana"/>
                <a:ea typeface="Verdana"/>
                <a:cs typeface="Verdana"/>
                <a:sym typeface="Verdana"/>
              </a:rPr>
              <a:t>Not Allowed: </a:t>
            </a:r>
          </a:p>
          <a:p>
            <a:pPr marL="285750" marR="0" lvl="0" indent="-285750" algn="l" rtl="0">
              <a:spcBef>
                <a:spcPts val="900"/>
              </a:spcBef>
              <a:spcAft>
                <a:spcPts val="0"/>
              </a:spcAft>
              <a:buClr>
                <a:srgbClr val="595959"/>
              </a:buClr>
              <a:buSzPct val="100000"/>
              <a:buFont typeface="Arial"/>
              <a:buChar char="•"/>
            </a:pPr>
            <a:r>
              <a:rPr lang="en-US" sz="1800" b="0" i="0" u="none" strike="noStrike" cap="none">
                <a:solidFill>
                  <a:srgbClr val="595959"/>
                </a:solidFill>
                <a:latin typeface="Verdana"/>
                <a:ea typeface="Verdana"/>
                <a:cs typeface="Verdana"/>
                <a:sym typeface="Verdana"/>
              </a:rPr>
              <a:t>Cheese food or cheese spreads</a:t>
            </a:r>
          </a:p>
        </p:txBody>
      </p:sp>
      <p:sp>
        <p:nvSpPr>
          <p:cNvPr id="913" name="Shape 913"/>
          <p:cNvSpPr txBox="1">
            <a:spLocks noGrp="1"/>
          </p:cNvSpPr>
          <p:nvPr>
            <p:ph type="sldNum" idx="12"/>
          </p:nvPr>
        </p:nvSpPr>
        <p:spPr>
          <a:xfrm>
            <a:off x="350837" y="6356350"/>
            <a:ext cx="409575" cy="2174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a:solidFill>
                  <a:schemeClr val="lt2"/>
                </a:solidFill>
                <a:latin typeface="Verdana"/>
                <a:ea typeface="Verdana"/>
                <a:cs typeface="Verdana"/>
                <a:sym typeface="Verdana"/>
              </a:rPr>
              <a:t>56</a:t>
            </a:fld>
            <a:endParaRPr lang="en-US" sz="800">
              <a:solidFill>
                <a:schemeClr val="lt2"/>
              </a:solidFill>
              <a:latin typeface="Verdana"/>
              <a:ea typeface="Verdana"/>
              <a:cs typeface="Verdana"/>
              <a:sym typeface="Verdana"/>
            </a:endParaRPr>
          </a:p>
        </p:txBody>
      </p:sp>
      <p:sp>
        <p:nvSpPr>
          <p:cNvPr id="914" name="Shape 914"/>
          <p:cNvSpPr txBox="1">
            <a:spLocks noGrp="1"/>
          </p:cNvSpPr>
          <p:nvPr>
            <p:ph type="ftr" idx="11"/>
          </p:nvPr>
        </p:nvSpPr>
        <p:spPr>
          <a:xfrm>
            <a:off x="568325" y="6356350"/>
            <a:ext cx="4816474" cy="28733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800">
                <a:solidFill>
                  <a:schemeClr val="dk1"/>
                </a:solidFill>
                <a:latin typeface="Verdana"/>
                <a:ea typeface="Verdana"/>
                <a:cs typeface="Verdana"/>
                <a:sym typeface="Verdana"/>
              </a:rPr>
              <a:t>| </a:t>
            </a:r>
            <a:r>
              <a:rPr lang="en-US" sz="800">
                <a:solidFill>
                  <a:schemeClr val="lt2"/>
                </a:solidFill>
                <a:latin typeface="Verdana"/>
                <a:ea typeface="Verdana"/>
                <a:cs typeface="Verdana"/>
                <a:sym typeface="Verdana"/>
              </a:rPr>
              <a:t>PROFESSIONAL DEVELOMENT FOR HEALTHY EATING </a:t>
            </a:r>
            <a:r>
              <a:rPr lang="en-US" sz="800">
                <a:solidFill>
                  <a:schemeClr val="dk1"/>
                </a:solidFill>
                <a:latin typeface="Verdana"/>
                <a:ea typeface="Verdana"/>
                <a:cs typeface="Verdana"/>
                <a:sym typeface="Verdana"/>
              </a:rPr>
              <a:t>| </a:t>
            </a:r>
            <a:r>
              <a:rPr lang="en-US" sz="800">
                <a:solidFill>
                  <a:schemeClr val="lt2"/>
                </a:solidFill>
                <a:latin typeface="Verdana"/>
                <a:ea typeface="Verdana"/>
                <a:cs typeface="Verdana"/>
                <a:sym typeface="Verdana"/>
              </a:rPr>
              <a:t>©2010 YMCA of the USA</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sp>
        <p:nvSpPr>
          <p:cNvPr id="920" name="Shape 920"/>
          <p:cNvSpPr txBox="1">
            <a:spLocks noGrp="1"/>
          </p:cNvSpPr>
          <p:nvPr>
            <p:ph type="title"/>
          </p:nvPr>
        </p:nvSpPr>
        <p:spPr>
          <a:xfrm>
            <a:off x="328612" y="328612"/>
            <a:ext cx="8374061" cy="8445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600" b="1" i="0" u="none" strike="noStrike" cap="none">
                <a:solidFill>
                  <a:schemeClr val="folHlink"/>
                </a:solidFill>
                <a:latin typeface="Verdana"/>
                <a:ea typeface="Verdana"/>
                <a:cs typeface="Verdana"/>
                <a:sym typeface="Verdana"/>
              </a:rPr>
              <a:t>MEALS &amp; SNACKS</a:t>
            </a:r>
          </a:p>
        </p:txBody>
      </p:sp>
      <p:grpSp>
        <p:nvGrpSpPr>
          <p:cNvPr id="921" name="Shape 921"/>
          <p:cNvGrpSpPr/>
          <p:nvPr/>
        </p:nvGrpSpPr>
        <p:grpSpPr>
          <a:xfrm>
            <a:off x="1236887" y="1036615"/>
            <a:ext cx="6567533" cy="4735192"/>
            <a:chOff x="733649" y="89165"/>
            <a:chExt cx="6567533" cy="4735192"/>
          </a:xfrm>
        </p:grpSpPr>
        <p:sp>
          <p:nvSpPr>
            <p:cNvPr id="922" name="Shape 922"/>
            <p:cNvSpPr/>
            <p:nvPr/>
          </p:nvSpPr>
          <p:spPr>
            <a:xfrm>
              <a:off x="996350" y="373758"/>
              <a:ext cx="6304832" cy="1970260"/>
            </a:xfrm>
            <a:prstGeom prst="rect">
              <a:avLst/>
            </a:prstGeom>
            <a:solidFill>
              <a:srgbClr val="20BDBE"/>
            </a:solidFill>
            <a:ln w="9525" cap="flat" cmpd="sng">
              <a:solidFill>
                <a:srgbClr val="92248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923" name="Shape 923"/>
            <p:cNvSpPr txBox="1"/>
            <p:nvPr/>
          </p:nvSpPr>
          <p:spPr>
            <a:xfrm>
              <a:off x="996350" y="373758"/>
              <a:ext cx="6304832" cy="1970260"/>
            </a:xfrm>
            <a:prstGeom prst="rect">
              <a:avLst/>
            </a:prstGeom>
            <a:noFill/>
            <a:ln>
              <a:noFill/>
            </a:ln>
          </p:spPr>
          <p:txBody>
            <a:bodyPr lIns="1334500" tIns="91425" rIns="91425" bIns="91425" anchor="ctr" anchorCtr="0">
              <a:noAutofit/>
            </a:bodyPr>
            <a:lstStyle/>
            <a:p>
              <a:pPr marL="0" marR="0" lvl="0" indent="0" algn="l" rtl="0">
                <a:lnSpc>
                  <a:spcPct val="90000"/>
                </a:lnSpc>
                <a:spcBef>
                  <a:spcPts val="0"/>
                </a:spcBef>
                <a:spcAft>
                  <a:spcPts val="0"/>
                </a:spcAft>
                <a:buSzPct val="25000"/>
                <a:buNone/>
              </a:pPr>
              <a:r>
                <a:rPr lang="en-US" sz="2400" b="1" u="sng">
                  <a:solidFill>
                    <a:schemeClr val="lt1"/>
                  </a:solidFill>
                  <a:latin typeface="Verdana"/>
                  <a:ea typeface="Verdana"/>
                  <a:cs typeface="Verdana"/>
                  <a:sym typeface="Verdana"/>
                </a:rPr>
                <a:t>Meals</a:t>
              </a:r>
            </a:p>
            <a:p>
              <a:pPr marL="0" marR="0" lvl="0" indent="0" algn="l" rtl="0">
                <a:lnSpc>
                  <a:spcPct val="90000"/>
                </a:lnSpc>
                <a:spcBef>
                  <a:spcPts val="840"/>
                </a:spcBef>
                <a:spcAft>
                  <a:spcPts val="0"/>
                </a:spcAft>
                <a:buSzPct val="25000"/>
                <a:buNone/>
              </a:pPr>
              <a:r>
                <a:rPr lang="en-US" sz="2400">
                  <a:solidFill>
                    <a:schemeClr val="dk1"/>
                  </a:solidFill>
                  <a:latin typeface="Verdana"/>
                  <a:ea typeface="Verdana"/>
                  <a:cs typeface="Verdana"/>
                  <a:sym typeface="Verdana"/>
                </a:rPr>
                <a:t>Breast milk/ Formula</a:t>
              </a:r>
            </a:p>
            <a:p>
              <a:pPr marL="0" marR="0" lvl="0" indent="0" algn="l" rtl="0">
                <a:lnSpc>
                  <a:spcPct val="90000"/>
                </a:lnSpc>
                <a:spcBef>
                  <a:spcPts val="840"/>
                </a:spcBef>
                <a:spcAft>
                  <a:spcPts val="0"/>
                </a:spcAft>
                <a:buSzPct val="25000"/>
                <a:buNone/>
              </a:pPr>
              <a:r>
                <a:rPr lang="en-US" sz="2400">
                  <a:solidFill>
                    <a:schemeClr val="dk1"/>
                  </a:solidFill>
                  <a:latin typeface="Verdana"/>
                  <a:ea typeface="Verdana"/>
                  <a:cs typeface="Verdana"/>
                  <a:sym typeface="Verdana"/>
                </a:rPr>
                <a:t>Baby cereal and/or MMA</a:t>
              </a:r>
            </a:p>
            <a:p>
              <a:pPr marL="0" marR="0" lvl="0" indent="0" algn="l" rtl="0">
                <a:lnSpc>
                  <a:spcPct val="90000"/>
                </a:lnSpc>
                <a:spcBef>
                  <a:spcPts val="840"/>
                </a:spcBef>
                <a:spcAft>
                  <a:spcPts val="0"/>
                </a:spcAft>
                <a:buSzPct val="25000"/>
                <a:buNone/>
              </a:pPr>
              <a:r>
                <a:rPr lang="en-US" sz="2400">
                  <a:solidFill>
                    <a:schemeClr val="dk1"/>
                  </a:solidFill>
                  <a:latin typeface="Verdana"/>
                  <a:ea typeface="Verdana"/>
                  <a:cs typeface="Verdana"/>
                  <a:sym typeface="Verdana"/>
                </a:rPr>
                <a:t>Vegetable and/or fruit</a:t>
              </a:r>
            </a:p>
          </p:txBody>
        </p:sp>
        <p:sp>
          <p:nvSpPr>
            <p:cNvPr id="924" name="Shape 924"/>
            <p:cNvSpPr/>
            <p:nvPr/>
          </p:nvSpPr>
          <p:spPr>
            <a:xfrm>
              <a:off x="733649" y="89165"/>
              <a:ext cx="1379182" cy="2068772"/>
            </a:xfrm>
            <a:prstGeom prst="rect">
              <a:avLst/>
            </a:prstGeom>
            <a:blipFill rotWithShape="1">
              <a:blip r:embed="rId3">
                <a:alphaModFix/>
              </a:blip>
              <a:stretch>
                <a:fillRect/>
              </a:stretch>
            </a:blip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925" name="Shape 925"/>
            <p:cNvSpPr/>
            <p:nvPr/>
          </p:nvSpPr>
          <p:spPr>
            <a:xfrm>
              <a:off x="996350" y="2854097"/>
              <a:ext cx="6304832" cy="1970260"/>
            </a:xfrm>
            <a:prstGeom prst="rect">
              <a:avLst/>
            </a:prstGeom>
            <a:solidFill>
              <a:srgbClr val="20BDBE"/>
            </a:solidFill>
            <a:ln w="9525" cap="flat" cmpd="sng">
              <a:solidFill>
                <a:srgbClr val="92248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926" name="Shape 926"/>
            <p:cNvSpPr txBox="1"/>
            <p:nvPr/>
          </p:nvSpPr>
          <p:spPr>
            <a:xfrm>
              <a:off x="996350" y="2854097"/>
              <a:ext cx="6304832" cy="1970260"/>
            </a:xfrm>
            <a:prstGeom prst="rect">
              <a:avLst/>
            </a:prstGeom>
            <a:noFill/>
            <a:ln>
              <a:noFill/>
            </a:ln>
          </p:spPr>
          <p:txBody>
            <a:bodyPr lIns="1334500" tIns="91425" rIns="91425" bIns="91425" anchor="ctr" anchorCtr="0">
              <a:noAutofit/>
            </a:bodyPr>
            <a:lstStyle/>
            <a:p>
              <a:pPr marL="0" marR="0" lvl="0" indent="0" algn="l" rtl="0">
                <a:lnSpc>
                  <a:spcPct val="90000"/>
                </a:lnSpc>
                <a:spcBef>
                  <a:spcPts val="0"/>
                </a:spcBef>
                <a:spcAft>
                  <a:spcPts val="0"/>
                </a:spcAft>
                <a:buSzPct val="25000"/>
                <a:buNone/>
              </a:pPr>
              <a:r>
                <a:rPr lang="en-US" sz="2400" b="1" u="sng">
                  <a:solidFill>
                    <a:schemeClr val="lt1"/>
                  </a:solidFill>
                  <a:latin typeface="Verdana"/>
                  <a:ea typeface="Verdana"/>
                  <a:cs typeface="Verdana"/>
                  <a:sym typeface="Verdana"/>
                </a:rPr>
                <a:t>Snacks</a:t>
              </a:r>
            </a:p>
            <a:p>
              <a:pPr marL="0" marR="0" lvl="0" indent="0" algn="l" rtl="0">
                <a:lnSpc>
                  <a:spcPct val="90000"/>
                </a:lnSpc>
                <a:spcBef>
                  <a:spcPts val="840"/>
                </a:spcBef>
                <a:spcAft>
                  <a:spcPts val="0"/>
                </a:spcAft>
                <a:buSzPct val="25000"/>
                <a:buNone/>
              </a:pPr>
              <a:r>
                <a:rPr lang="en-US" sz="2400">
                  <a:solidFill>
                    <a:schemeClr val="dk1"/>
                  </a:solidFill>
                  <a:latin typeface="Verdana"/>
                  <a:ea typeface="Verdana"/>
                  <a:cs typeface="Verdana"/>
                  <a:sym typeface="Verdana"/>
                </a:rPr>
                <a:t>Breast milk/ Formula</a:t>
              </a:r>
            </a:p>
            <a:p>
              <a:pPr marL="0" marR="0" lvl="0" indent="0" algn="l" rtl="0">
                <a:lnSpc>
                  <a:spcPct val="90000"/>
                </a:lnSpc>
                <a:spcBef>
                  <a:spcPts val="840"/>
                </a:spcBef>
                <a:spcAft>
                  <a:spcPts val="0"/>
                </a:spcAft>
                <a:buSzPct val="25000"/>
                <a:buNone/>
              </a:pPr>
              <a:r>
                <a:rPr lang="en-US" sz="2400">
                  <a:solidFill>
                    <a:schemeClr val="dk1"/>
                  </a:solidFill>
                  <a:latin typeface="Verdana"/>
                  <a:ea typeface="Verdana"/>
                  <a:cs typeface="Verdana"/>
                  <a:sym typeface="Verdana"/>
                </a:rPr>
                <a:t>Vegetable and/or fruit</a:t>
              </a:r>
            </a:p>
            <a:p>
              <a:pPr marL="0" marR="0" lvl="0" indent="0" algn="l" rtl="0">
                <a:lnSpc>
                  <a:spcPct val="90000"/>
                </a:lnSpc>
                <a:spcBef>
                  <a:spcPts val="840"/>
                </a:spcBef>
                <a:spcAft>
                  <a:spcPts val="0"/>
                </a:spcAft>
                <a:buSzPct val="25000"/>
                <a:buNone/>
              </a:pPr>
              <a:r>
                <a:rPr lang="en-US" sz="2400">
                  <a:solidFill>
                    <a:schemeClr val="dk1"/>
                  </a:solidFill>
                  <a:latin typeface="Verdana"/>
                  <a:ea typeface="Verdana"/>
                  <a:cs typeface="Verdana"/>
                  <a:sym typeface="Verdana"/>
                </a:rPr>
                <a:t>Grains</a:t>
              </a:r>
            </a:p>
          </p:txBody>
        </p:sp>
        <p:sp>
          <p:nvSpPr>
            <p:cNvPr id="927" name="Shape 927"/>
            <p:cNvSpPr/>
            <p:nvPr/>
          </p:nvSpPr>
          <p:spPr>
            <a:xfrm>
              <a:off x="733649" y="2569503"/>
              <a:ext cx="1379182" cy="2068772"/>
            </a:xfrm>
            <a:prstGeom prst="rect">
              <a:avLst/>
            </a:prstGeom>
            <a:blipFill rotWithShape="1">
              <a:blip r:embed="rId4">
                <a:alphaModFix/>
              </a:blip>
              <a:stretch>
                <a:fillRect/>
              </a:stretch>
            </a:blip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928" name="Shape 928"/>
          <p:cNvSpPr txBox="1">
            <a:spLocks noGrp="1"/>
          </p:cNvSpPr>
          <p:nvPr>
            <p:ph type="sldNum" idx="12"/>
          </p:nvPr>
        </p:nvSpPr>
        <p:spPr>
          <a:xfrm>
            <a:off x="350837" y="6356350"/>
            <a:ext cx="409575" cy="2174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a:solidFill>
                  <a:schemeClr val="lt2"/>
                </a:solidFill>
                <a:latin typeface="Verdana"/>
                <a:ea typeface="Verdana"/>
                <a:cs typeface="Verdana"/>
                <a:sym typeface="Verdana"/>
              </a:rPr>
              <a:t>57</a:t>
            </a:fld>
            <a:endParaRPr lang="en-US" sz="800">
              <a:solidFill>
                <a:schemeClr val="lt2"/>
              </a:solidFill>
              <a:latin typeface="Verdana"/>
              <a:ea typeface="Verdana"/>
              <a:cs typeface="Verdana"/>
              <a:sym typeface="Verdana"/>
            </a:endParaRPr>
          </a:p>
        </p:txBody>
      </p:sp>
      <p:sp>
        <p:nvSpPr>
          <p:cNvPr id="929" name="Shape 929"/>
          <p:cNvSpPr txBox="1">
            <a:spLocks noGrp="1"/>
          </p:cNvSpPr>
          <p:nvPr>
            <p:ph type="ftr" idx="11"/>
          </p:nvPr>
        </p:nvSpPr>
        <p:spPr>
          <a:xfrm>
            <a:off x="568325" y="6356350"/>
            <a:ext cx="4816474" cy="28733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800">
                <a:solidFill>
                  <a:schemeClr val="dk1"/>
                </a:solidFill>
                <a:latin typeface="Verdana"/>
                <a:ea typeface="Verdana"/>
                <a:cs typeface="Verdana"/>
                <a:sym typeface="Verdana"/>
              </a:rPr>
              <a:t>| </a:t>
            </a:r>
            <a:r>
              <a:rPr lang="en-US" sz="800">
                <a:solidFill>
                  <a:schemeClr val="lt2"/>
                </a:solidFill>
                <a:latin typeface="Verdana"/>
                <a:ea typeface="Verdana"/>
                <a:cs typeface="Verdana"/>
                <a:sym typeface="Verdana"/>
              </a:rPr>
              <a:t>PROFESSIONAL DEVELOMENT FOR HEALTHY EATING </a:t>
            </a:r>
            <a:r>
              <a:rPr lang="en-US" sz="800">
                <a:solidFill>
                  <a:schemeClr val="dk1"/>
                </a:solidFill>
                <a:latin typeface="Verdana"/>
                <a:ea typeface="Verdana"/>
                <a:cs typeface="Verdana"/>
                <a:sym typeface="Verdana"/>
              </a:rPr>
              <a:t>| </a:t>
            </a:r>
            <a:r>
              <a:rPr lang="en-US" sz="800">
                <a:solidFill>
                  <a:schemeClr val="lt2"/>
                </a:solidFill>
                <a:latin typeface="Verdana"/>
                <a:ea typeface="Verdana"/>
                <a:cs typeface="Verdana"/>
                <a:sym typeface="Verdana"/>
              </a:rPr>
              <a:t>©2010 YMCA of the USA</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34"/>
        <p:cNvGrpSpPr/>
        <p:nvPr/>
      </p:nvGrpSpPr>
      <p:grpSpPr>
        <a:xfrm>
          <a:off x="0" y="0"/>
          <a:ext cx="0" cy="0"/>
          <a:chOff x="0" y="0"/>
          <a:chExt cx="0" cy="0"/>
        </a:xfrm>
      </p:grpSpPr>
      <p:sp>
        <p:nvSpPr>
          <p:cNvPr id="935" name="Shape 935"/>
          <p:cNvSpPr/>
          <p:nvPr/>
        </p:nvSpPr>
        <p:spPr>
          <a:xfrm>
            <a:off x="395112" y="1478788"/>
            <a:ext cx="8161866" cy="646331"/>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800">
                <a:solidFill>
                  <a:srgbClr val="595959"/>
                </a:solidFill>
                <a:latin typeface="Verdana"/>
                <a:ea typeface="Verdana"/>
                <a:cs typeface="Verdana"/>
                <a:sym typeface="Verdana"/>
              </a:rPr>
              <a:t>A parent may now only provide </a:t>
            </a:r>
            <a:r>
              <a:rPr lang="en-US" sz="1800" b="1" u="sng">
                <a:solidFill>
                  <a:srgbClr val="595959"/>
                </a:solidFill>
                <a:latin typeface="Verdana"/>
                <a:ea typeface="Verdana"/>
                <a:cs typeface="Verdana"/>
                <a:sym typeface="Verdana"/>
              </a:rPr>
              <a:t>ONE</a:t>
            </a:r>
            <a:r>
              <a:rPr lang="en-US" sz="1800">
                <a:solidFill>
                  <a:srgbClr val="595959"/>
                </a:solidFill>
                <a:latin typeface="Verdana"/>
                <a:ea typeface="Verdana"/>
                <a:cs typeface="Verdana"/>
                <a:sym typeface="Verdana"/>
              </a:rPr>
              <a:t> component of the meal pattern</a:t>
            </a:r>
          </a:p>
          <a:p>
            <a:pPr marL="0" marR="0" lvl="0" indent="0" algn="ctr" rtl="0">
              <a:spcBef>
                <a:spcPts val="0"/>
              </a:spcBef>
              <a:spcAft>
                <a:spcPts val="0"/>
              </a:spcAft>
              <a:buNone/>
            </a:pPr>
            <a:endParaRPr sz="1800">
              <a:solidFill>
                <a:srgbClr val="595959"/>
              </a:solidFill>
              <a:latin typeface="Verdana"/>
              <a:ea typeface="Verdana"/>
              <a:cs typeface="Verdana"/>
              <a:sym typeface="Verdana"/>
            </a:endParaRPr>
          </a:p>
        </p:txBody>
      </p:sp>
      <p:sp>
        <p:nvSpPr>
          <p:cNvPr id="936" name="Shape 936"/>
          <p:cNvSpPr txBox="1">
            <a:spLocks noGrp="1"/>
          </p:cNvSpPr>
          <p:nvPr>
            <p:ph type="title"/>
          </p:nvPr>
        </p:nvSpPr>
        <p:spPr>
          <a:xfrm>
            <a:off x="328612" y="328612"/>
            <a:ext cx="8374061" cy="8445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600" b="1" i="0" u="none" strike="noStrike" cap="none">
                <a:solidFill>
                  <a:schemeClr val="folHlink"/>
                </a:solidFill>
                <a:latin typeface="Verdana"/>
                <a:ea typeface="Verdana"/>
                <a:cs typeface="Verdana"/>
                <a:sym typeface="Verdana"/>
              </a:rPr>
              <a:t>PARENTS/GUARDIANS</a:t>
            </a:r>
          </a:p>
        </p:txBody>
      </p:sp>
      <p:pic>
        <p:nvPicPr>
          <p:cNvPr id="937" name="Shape 937" descr="Baby, Young, People, Plush, Boy, Child, Milk, Bottle"/>
          <p:cNvPicPr preferRelativeResize="0"/>
          <p:nvPr/>
        </p:nvPicPr>
        <p:blipFill rotWithShape="1">
          <a:blip r:embed="rId3">
            <a:alphaModFix/>
          </a:blip>
          <a:srcRect/>
          <a:stretch/>
        </p:blipFill>
        <p:spPr>
          <a:xfrm>
            <a:off x="1919110" y="2385608"/>
            <a:ext cx="5192887" cy="3467334"/>
          </a:xfrm>
          <a:prstGeom prst="roundRect">
            <a:avLst>
              <a:gd name="adj" fmla="val 8594"/>
            </a:avLst>
          </a:prstGeom>
          <a:solidFill>
            <a:srgbClr val="ECECEC"/>
          </a:solidFill>
          <a:ln>
            <a:noFill/>
          </a:ln>
        </p:spPr>
      </p:pic>
      <p:sp>
        <p:nvSpPr>
          <p:cNvPr id="938" name="Shape 938"/>
          <p:cNvSpPr txBox="1">
            <a:spLocks noGrp="1"/>
          </p:cNvSpPr>
          <p:nvPr>
            <p:ph type="sldNum" idx="12"/>
          </p:nvPr>
        </p:nvSpPr>
        <p:spPr>
          <a:xfrm>
            <a:off x="350837" y="6356350"/>
            <a:ext cx="409575" cy="2174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a:solidFill>
                  <a:schemeClr val="lt2"/>
                </a:solidFill>
                <a:latin typeface="Verdana"/>
                <a:ea typeface="Verdana"/>
                <a:cs typeface="Verdana"/>
                <a:sym typeface="Verdana"/>
              </a:rPr>
              <a:t>58</a:t>
            </a:fld>
            <a:endParaRPr lang="en-US" sz="800">
              <a:solidFill>
                <a:schemeClr val="lt2"/>
              </a:solidFill>
              <a:latin typeface="Verdana"/>
              <a:ea typeface="Verdana"/>
              <a:cs typeface="Verdana"/>
              <a:sym typeface="Verdana"/>
            </a:endParaRPr>
          </a:p>
        </p:txBody>
      </p:sp>
      <p:sp>
        <p:nvSpPr>
          <p:cNvPr id="939" name="Shape 939"/>
          <p:cNvSpPr txBox="1">
            <a:spLocks noGrp="1"/>
          </p:cNvSpPr>
          <p:nvPr>
            <p:ph type="ftr" idx="11"/>
          </p:nvPr>
        </p:nvSpPr>
        <p:spPr>
          <a:xfrm>
            <a:off x="568325" y="6356350"/>
            <a:ext cx="4816474" cy="28733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800">
                <a:solidFill>
                  <a:schemeClr val="dk1"/>
                </a:solidFill>
                <a:latin typeface="Verdana"/>
                <a:ea typeface="Verdana"/>
                <a:cs typeface="Verdana"/>
                <a:sym typeface="Verdana"/>
              </a:rPr>
              <a:t>| </a:t>
            </a:r>
            <a:r>
              <a:rPr lang="en-US" sz="800">
                <a:solidFill>
                  <a:schemeClr val="lt2"/>
                </a:solidFill>
                <a:latin typeface="Verdana"/>
                <a:ea typeface="Verdana"/>
                <a:cs typeface="Verdana"/>
                <a:sym typeface="Verdana"/>
              </a:rPr>
              <a:t>PROFESSIONAL DEVELOMENT FOR HEALTHY EATING </a:t>
            </a:r>
            <a:r>
              <a:rPr lang="en-US" sz="800">
                <a:solidFill>
                  <a:schemeClr val="dk1"/>
                </a:solidFill>
                <a:latin typeface="Verdana"/>
                <a:ea typeface="Verdana"/>
                <a:cs typeface="Verdana"/>
                <a:sym typeface="Verdana"/>
              </a:rPr>
              <a:t>| </a:t>
            </a:r>
            <a:r>
              <a:rPr lang="en-US" sz="800">
                <a:solidFill>
                  <a:schemeClr val="lt2"/>
                </a:solidFill>
                <a:latin typeface="Verdana"/>
                <a:ea typeface="Verdana"/>
                <a:cs typeface="Verdana"/>
                <a:sym typeface="Verdana"/>
              </a:rPr>
              <a:t>©2010 YMCA of the USA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Shape 944"/>
        <p:cNvGrpSpPr/>
        <p:nvPr/>
      </p:nvGrpSpPr>
      <p:grpSpPr>
        <a:xfrm>
          <a:off x="0" y="0"/>
          <a:ext cx="0" cy="0"/>
          <a:chOff x="0" y="0"/>
          <a:chExt cx="0" cy="0"/>
        </a:xfrm>
      </p:grpSpPr>
      <p:sp>
        <p:nvSpPr>
          <p:cNvPr id="945" name="Shape 945"/>
          <p:cNvSpPr txBox="1">
            <a:spLocks noGrp="1"/>
          </p:cNvSpPr>
          <p:nvPr>
            <p:ph type="ctrTitle"/>
          </p:nvPr>
        </p:nvSpPr>
        <p:spPr>
          <a:xfrm>
            <a:off x="295275" y="369887"/>
            <a:ext cx="8734424" cy="1638300"/>
          </a:xfrm>
          <a:prstGeom prst="rect">
            <a:avLst/>
          </a:prstGeom>
          <a:noFill/>
          <a:ln>
            <a:noFill/>
          </a:ln>
        </p:spPr>
        <p:txBody>
          <a:bodyPr lIns="91425" tIns="45700" rIns="91425" bIns="45700" anchor="t" anchorCtr="0">
            <a:noAutofit/>
          </a:bodyPr>
          <a:lstStyle/>
          <a:p>
            <a:pPr marL="0" marR="0" lvl="0" indent="0" algn="l" rtl="0">
              <a:lnSpc>
                <a:spcPct val="80000"/>
              </a:lnSpc>
              <a:spcBef>
                <a:spcPts val="0"/>
              </a:spcBef>
              <a:spcAft>
                <a:spcPts val="0"/>
              </a:spcAft>
              <a:buSzPct val="25000"/>
              <a:buNone/>
            </a:pPr>
            <a:r>
              <a:rPr lang="en-US" sz="6400" b="1" i="0" u="none" strike="noStrike" cap="none">
                <a:solidFill>
                  <a:schemeClr val="lt1"/>
                </a:solidFill>
                <a:latin typeface="Verdana"/>
                <a:ea typeface="Verdana"/>
                <a:cs typeface="Verdana"/>
                <a:sym typeface="Verdana"/>
              </a:rPr>
              <a:t>BEST PRACTICES</a:t>
            </a:r>
          </a:p>
        </p:txBody>
      </p:sp>
      <p:pic>
        <p:nvPicPr>
          <p:cNvPr id="946" name="Shape 946"/>
          <p:cNvPicPr preferRelativeResize="0"/>
          <p:nvPr/>
        </p:nvPicPr>
        <p:blipFill rotWithShape="1">
          <a:blip r:embed="rId3">
            <a:alphaModFix/>
          </a:blip>
          <a:srcRect/>
          <a:stretch/>
        </p:blipFill>
        <p:spPr>
          <a:xfrm>
            <a:off x="412750" y="5280025"/>
            <a:ext cx="1487488" cy="1135063"/>
          </a:xfrm>
          <a:prstGeom prst="rect">
            <a:avLst/>
          </a:prstGeom>
          <a:noFill/>
          <a:ln>
            <a:noFill/>
          </a:ln>
        </p:spPr>
      </p:pic>
      <p:sp>
        <p:nvSpPr>
          <p:cNvPr id="947" name="Shape 947"/>
          <p:cNvSpPr txBox="1"/>
          <p:nvPr/>
        </p:nvSpPr>
        <p:spPr>
          <a:xfrm>
            <a:off x="503237" y="6508750"/>
            <a:ext cx="409575" cy="2174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a:solidFill>
                  <a:schemeClr val="lt1"/>
                </a:solidFill>
                <a:latin typeface="Verdana"/>
                <a:ea typeface="Verdana"/>
                <a:cs typeface="Verdana"/>
                <a:sym typeface="Verdana"/>
              </a:rPr>
              <a:t>59</a:t>
            </a:fld>
            <a:endParaRPr lang="en-US" sz="800">
              <a:solidFill>
                <a:schemeClr val="lt1"/>
              </a:solidFill>
              <a:latin typeface="Verdana"/>
              <a:ea typeface="Verdana"/>
              <a:cs typeface="Verdana"/>
              <a:sym typeface="Verdana"/>
            </a:endParaRPr>
          </a:p>
        </p:txBody>
      </p:sp>
      <p:sp>
        <p:nvSpPr>
          <p:cNvPr id="948" name="Shape 948"/>
          <p:cNvSpPr txBox="1"/>
          <p:nvPr/>
        </p:nvSpPr>
        <p:spPr>
          <a:xfrm>
            <a:off x="720725" y="6508750"/>
            <a:ext cx="4816474" cy="28733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800">
                <a:solidFill>
                  <a:schemeClr val="lt1"/>
                </a:solidFill>
                <a:latin typeface="Verdana"/>
                <a:ea typeface="Verdana"/>
                <a:cs typeface="Verdana"/>
                <a:sym typeface="Verdana"/>
              </a:rPr>
              <a:t>| PROFESSIONAL DEVELOMENT FOR HEALTHY EATING | ©2010 YMCA of the USA</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Shape 316"/>
          <p:cNvSpPr txBox="1">
            <a:spLocks noGrp="1"/>
          </p:cNvSpPr>
          <p:nvPr>
            <p:ph type="sldNum" idx="12"/>
          </p:nvPr>
        </p:nvSpPr>
        <p:spPr>
          <a:xfrm>
            <a:off x="350837" y="6356350"/>
            <a:ext cx="409575" cy="2174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b="0" i="0" u="none" strike="noStrike" cap="none">
                <a:solidFill>
                  <a:schemeClr val="lt2"/>
                </a:solidFill>
                <a:latin typeface="Verdana"/>
                <a:ea typeface="Verdana"/>
                <a:cs typeface="Verdana"/>
                <a:sym typeface="Verdana"/>
              </a:rPr>
              <a:t>6</a:t>
            </a:fld>
            <a:endParaRPr lang="en-US" sz="800" b="0" i="0" u="none" strike="noStrike" cap="none">
              <a:solidFill>
                <a:schemeClr val="lt2"/>
              </a:solidFill>
              <a:latin typeface="Verdana"/>
              <a:ea typeface="Verdana"/>
              <a:cs typeface="Verdana"/>
              <a:sym typeface="Verdana"/>
            </a:endParaRPr>
          </a:p>
        </p:txBody>
      </p:sp>
      <p:sp>
        <p:nvSpPr>
          <p:cNvPr id="317" name="Shape 317"/>
          <p:cNvSpPr txBox="1">
            <a:spLocks noGrp="1"/>
          </p:cNvSpPr>
          <p:nvPr>
            <p:ph type="ftr" idx="11"/>
          </p:nvPr>
        </p:nvSpPr>
        <p:spPr>
          <a:xfrm>
            <a:off x="568325" y="6356350"/>
            <a:ext cx="4816474" cy="28733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800" b="0" i="0" u="none" strike="noStrike" cap="none">
                <a:solidFill>
                  <a:schemeClr val="dk1"/>
                </a:solidFill>
                <a:latin typeface="Verdana"/>
                <a:ea typeface="Verdana"/>
                <a:cs typeface="Verdana"/>
                <a:sym typeface="Verdana"/>
              </a:rPr>
              <a:t>| </a:t>
            </a:r>
            <a:r>
              <a:rPr lang="en-US" sz="800" b="0" i="0" u="none" strike="noStrike" cap="none">
                <a:solidFill>
                  <a:schemeClr val="lt2"/>
                </a:solidFill>
                <a:latin typeface="Verdana"/>
                <a:ea typeface="Verdana"/>
                <a:cs typeface="Verdana"/>
                <a:sym typeface="Verdana"/>
              </a:rPr>
              <a:t>PROFESSIONAL DEVELOMENT FOR HEALTHY EATING </a:t>
            </a:r>
            <a:r>
              <a:rPr lang="en-US" sz="800" b="0" i="0" u="none" strike="noStrike" cap="none">
                <a:solidFill>
                  <a:schemeClr val="dk1"/>
                </a:solidFill>
                <a:latin typeface="Verdana"/>
                <a:ea typeface="Verdana"/>
                <a:cs typeface="Verdana"/>
                <a:sym typeface="Verdana"/>
              </a:rPr>
              <a:t>| </a:t>
            </a:r>
            <a:r>
              <a:rPr lang="en-US" sz="800" b="0" i="0" u="none" strike="noStrike" cap="none">
                <a:solidFill>
                  <a:schemeClr val="lt2"/>
                </a:solidFill>
                <a:latin typeface="Verdana"/>
                <a:ea typeface="Verdana"/>
                <a:cs typeface="Verdana"/>
                <a:sym typeface="Verdana"/>
              </a:rPr>
              <a:t>©2010 YMCA of the USA</a:t>
            </a:r>
          </a:p>
        </p:txBody>
      </p:sp>
      <p:sp>
        <p:nvSpPr>
          <p:cNvPr id="318" name="Shape 318"/>
          <p:cNvSpPr txBox="1">
            <a:spLocks noGrp="1"/>
          </p:cNvSpPr>
          <p:nvPr>
            <p:ph type="title"/>
          </p:nvPr>
        </p:nvSpPr>
        <p:spPr>
          <a:xfrm>
            <a:off x="328612" y="328612"/>
            <a:ext cx="8374061" cy="8445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600" b="1" i="0" u="none" strike="noStrike" cap="none">
                <a:solidFill>
                  <a:schemeClr val="folHlink"/>
                </a:solidFill>
                <a:latin typeface="Verdana"/>
                <a:ea typeface="Verdana"/>
                <a:cs typeface="Verdana"/>
                <a:sym typeface="Verdana"/>
              </a:rPr>
              <a:t>OVERVIEW – BIG PICTURE</a:t>
            </a:r>
            <a:br>
              <a:rPr lang="en-US" sz="2600" b="1" i="0" u="none" strike="noStrike" cap="none">
                <a:solidFill>
                  <a:schemeClr val="folHlink"/>
                </a:solidFill>
                <a:latin typeface="Verdana"/>
                <a:ea typeface="Verdana"/>
                <a:cs typeface="Verdana"/>
                <a:sym typeface="Verdana"/>
              </a:rPr>
            </a:br>
            <a:endParaRPr lang="en-US" sz="2600" b="1" i="0" u="none" strike="noStrike" cap="none">
              <a:solidFill>
                <a:schemeClr val="folHlink"/>
              </a:solidFill>
              <a:latin typeface="Verdana"/>
              <a:ea typeface="Verdana"/>
              <a:cs typeface="Verdana"/>
              <a:sym typeface="Verdana"/>
            </a:endParaRPr>
          </a:p>
        </p:txBody>
      </p:sp>
      <p:sp>
        <p:nvSpPr>
          <p:cNvPr id="319" name="Shape 319"/>
          <p:cNvSpPr txBox="1">
            <a:spLocks noGrp="1"/>
          </p:cNvSpPr>
          <p:nvPr>
            <p:ph type="body" idx="1"/>
          </p:nvPr>
        </p:nvSpPr>
        <p:spPr>
          <a:xfrm>
            <a:off x="354012" y="1739900"/>
            <a:ext cx="8339137" cy="4375149"/>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SzPct val="25000"/>
              <a:buNone/>
            </a:pPr>
            <a:endParaRPr sz="1800" b="0" i="0" u="none" strike="noStrike" cap="none">
              <a:solidFill>
                <a:schemeClr val="lt2"/>
              </a:solidFill>
              <a:latin typeface="Verdana"/>
              <a:ea typeface="Verdana"/>
              <a:cs typeface="Verdana"/>
              <a:sym typeface="Verdana"/>
            </a:endParaRPr>
          </a:p>
          <a:p>
            <a:pPr marL="1588" marR="0" lvl="1" indent="-1588" algn="l" rtl="0">
              <a:spcBef>
                <a:spcPts val="1800"/>
              </a:spcBef>
              <a:spcAft>
                <a:spcPts val="0"/>
              </a:spcAft>
              <a:buClr>
                <a:schemeClr val="lt2"/>
              </a:buClr>
              <a:buSzPct val="25000"/>
              <a:buFont typeface="Verdana"/>
              <a:buNone/>
            </a:pPr>
            <a:endParaRPr sz="1800" b="0" i="0" u="none" strike="noStrike" cap="none">
              <a:solidFill>
                <a:schemeClr val="lt2"/>
              </a:solidFill>
              <a:latin typeface="Verdana"/>
              <a:ea typeface="Verdana"/>
              <a:cs typeface="Verdana"/>
              <a:sym typeface="Verdana"/>
            </a:endParaRPr>
          </a:p>
          <a:p>
            <a:pPr marL="342900" marR="0" lvl="0" indent="-342900" algn="l" rtl="0">
              <a:spcBef>
                <a:spcPts val="900"/>
              </a:spcBef>
              <a:spcAft>
                <a:spcPts val="0"/>
              </a:spcAft>
              <a:buSzPct val="25000"/>
              <a:buNone/>
            </a:pPr>
            <a:endParaRPr sz="1800" b="0" i="0" u="none" strike="noStrike" cap="none">
              <a:solidFill>
                <a:schemeClr val="lt2"/>
              </a:solidFill>
              <a:latin typeface="Verdana"/>
              <a:ea typeface="Verdana"/>
              <a:cs typeface="Verdana"/>
              <a:sym typeface="Verdana"/>
            </a:endParaRPr>
          </a:p>
        </p:txBody>
      </p:sp>
      <p:grpSp>
        <p:nvGrpSpPr>
          <p:cNvPr id="320" name="Shape 320"/>
          <p:cNvGrpSpPr/>
          <p:nvPr/>
        </p:nvGrpSpPr>
        <p:grpSpPr>
          <a:xfrm>
            <a:off x="1425645" y="1551396"/>
            <a:ext cx="6096000" cy="4063998"/>
            <a:chOff x="0" y="0"/>
            <a:chExt cx="6096000" cy="4063998"/>
          </a:xfrm>
        </p:grpSpPr>
        <p:sp>
          <p:nvSpPr>
            <p:cNvPr id="321" name="Shape 321"/>
            <p:cNvSpPr/>
            <p:nvPr/>
          </p:nvSpPr>
          <p:spPr>
            <a:xfrm>
              <a:off x="0" y="0"/>
              <a:ext cx="6096000" cy="1828800"/>
            </a:xfrm>
            <a:prstGeom prst="roundRect">
              <a:avLst>
                <a:gd name="adj" fmla="val 10000"/>
              </a:avLst>
            </a:prstGeom>
            <a:solidFill>
              <a:srgbClr val="D8D8D8">
                <a:alpha val="89803"/>
              </a:srgbClr>
            </a:solidFill>
            <a:ln w="25400" cap="flat" cmpd="sng">
              <a:solidFill>
                <a:srgbClr val="F7CBCB">
                  <a:alpha val="89803"/>
                </a:srgbClr>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22" name="Shape 322"/>
            <p:cNvSpPr/>
            <p:nvPr/>
          </p:nvSpPr>
          <p:spPr>
            <a:xfrm>
              <a:off x="184557" y="243839"/>
              <a:ext cx="1331833" cy="1341119"/>
            </a:xfrm>
            <a:prstGeom prst="roundRect">
              <a:avLst>
                <a:gd name="adj" fmla="val 10000"/>
              </a:avLst>
            </a:prstGeom>
            <a:blipFill rotWithShape="1">
              <a:blip r:embed="rId3">
                <a:alphaModFix/>
              </a:blip>
              <a:stretch>
                <a:fillRect l="-12999" r="-12999"/>
              </a:stretch>
            </a:blipFill>
            <a:ln w="25400" cap="flat" cmpd="sng">
              <a:solidFill>
                <a:schemeClr val="lt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23" name="Shape 323"/>
            <p:cNvSpPr/>
            <p:nvPr/>
          </p:nvSpPr>
          <p:spPr>
            <a:xfrm rot="10800000">
              <a:off x="184558" y="1828798"/>
              <a:ext cx="1331833" cy="2235199"/>
            </a:xfrm>
            <a:prstGeom prst="round2SameRect">
              <a:avLst>
                <a:gd name="adj1" fmla="val 10500"/>
                <a:gd name="adj2" fmla="val 0"/>
              </a:avLst>
            </a:prstGeom>
            <a:solidFill>
              <a:srgbClr val="F47920"/>
            </a:solidFill>
            <a:ln w="25400" cap="flat" cmpd="sng">
              <a:solidFill>
                <a:schemeClr val="lt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24" name="Shape 324"/>
            <p:cNvSpPr txBox="1"/>
            <p:nvPr/>
          </p:nvSpPr>
          <p:spPr>
            <a:xfrm>
              <a:off x="225515" y="1828799"/>
              <a:ext cx="1249917" cy="2194242"/>
            </a:xfrm>
            <a:prstGeom prst="rect">
              <a:avLst/>
            </a:prstGeom>
            <a:noFill/>
            <a:ln>
              <a:noFill/>
            </a:ln>
          </p:spPr>
          <p:txBody>
            <a:bodyPr lIns="106675" tIns="106675" rIns="106675" bIns="106675" anchor="t" anchorCtr="0">
              <a:noAutofit/>
            </a:bodyPr>
            <a:lstStyle/>
            <a:p>
              <a:pPr marL="0" marR="0" lvl="0" indent="0" algn="ctr" rtl="0">
                <a:lnSpc>
                  <a:spcPct val="90000"/>
                </a:lnSpc>
                <a:spcBef>
                  <a:spcPts val="0"/>
                </a:spcBef>
                <a:spcAft>
                  <a:spcPts val="0"/>
                </a:spcAft>
                <a:buSzPct val="25000"/>
                <a:buNone/>
              </a:pPr>
              <a:r>
                <a:rPr lang="en-US" sz="1500" b="0" i="0" u="none" strike="noStrike" cap="none">
                  <a:solidFill>
                    <a:schemeClr val="lt1"/>
                  </a:solidFill>
                  <a:latin typeface="Verdana"/>
                  <a:ea typeface="Verdana"/>
                  <a:cs typeface="Verdana"/>
                  <a:sym typeface="Verdana"/>
                </a:rPr>
                <a:t>Greater variety of vegetables and fruits </a:t>
              </a:r>
            </a:p>
          </p:txBody>
        </p:sp>
        <p:sp>
          <p:nvSpPr>
            <p:cNvPr id="325" name="Shape 325"/>
            <p:cNvSpPr/>
            <p:nvPr/>
          </p:nvSpPr>
          <p:spPr>
            <a:xfrm>
              <a:off x="1649575" y="243839"/>
              <a:ext cx="1331833" cy="1341119"/>
            </a:xfrm>
            <a:prstGeom prst="roundRect">
              <a:avLst>
                <a:gd name="adj" fmla="val 10000"/>
              </a:avLst>
            </a:prstGeom>
            <a:blipFill rotWithShape="1">
              <a:blip r:embed="rId4">
                <a:alphaModFix/>
              </a:blip>
              <a:stretch>
                <a:fillRect l="-12999" r="-12999"/>
              </a:stretch>
            </a:blipFill>
            <a:ln w="25400" cap="flat" cmpd="sng">
              <a:solidFill>
                <a:schemeClr val="lt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26" name="Shape 326"/>
            <p:cNvSpPr/>
            <p:nvPr/>
          </p:nvSpPr>
          <p:spPr>
            <a:xfrm rot="10800000">
              <a:off x="1649575" y="1828798"/>
              <a:ext cx="1331833" cy="2235199"/>
            </a:xfrm>
            <a:prstGeom prst="round2SameRect">
              <a:avLst>
                <a:gd name="adj1" fmla="val 10500"/>
                <a:gd name="adj2" fmla="val 0"/>
              </a:avLst>
            </a:prstGeom>
            <a:solidFill>
              <a:srgbClr val="F47920"/>
            </a:solidFill>
            <a:ln w="25400" cap="flat" cmpd="sng">
              <a:solidFill>
                <a:schemeClr val="lt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27" name="Shape 327"/>
            <p:cNvSpPr txBox="1"/>
            <p:nvPr/>
          </p:nvSpPr>
          <p:spPr>
            <a:xfrm>
              <a:off x="1690533" y="1828799"/>
              <a:ext cx="1249917" cy="2194242"/>
            </a:xfrm>
            <a:prstGeom prst="rect">
              <a:avLst/>
            </a:prstGeom>
            <a:noFill/>
            <a:ln>
              <a:noFill/>
            </a:ln>
          </p:spPr>
          <p:txBody>
            <a:bodyPr lIns="106675" tIns="106675" rIns="106675" bIns="106675" anchor="t" anchorCtr="0">
              <a:noAutofit/>
            </a:bodyPr>
            <a:lstStyle/>
            <a:p>
              <a:pPr marL="0" marR="0" lvl="0" indent="0" algn="ctr" rtl="0">
                <a:lnSpc>
                  <a:spcPct val="90000"/>
                </a:lnSpc>
                <a:spcBef>
                  <a:spcPts val="0"/>
                </a:spcBef>
                <a:spcAft>
                  <a:spcPts val="0"/>
                </a:spcAft>
                <a:buSzPct val="25000"/>
                <a:buNone/>
              </a:pPr>
              <a:r>
                <a:rPr lang="en-US" sz="1500" b="0" i="0" u="none" strike="noStrike" cap="none">
                  <a:solidFill>
                    <a:schemeClr val="lt1"/>
                  </a:solidFill>
                  <a:latin typeface="Verdana"/>
                  <a:ea typeface="Verdana"/>
                  <a:cs typeface="Verdana"/>
                  <a:sym typeface="Verdana"/>
                </a:rPr>
                <a:t>More whole grains </a:t>
              </a:r>
            </a:p>
          </p:txBody>
        </p:sp>
        <p:sp>
          <p:nvSpPr>
            <p:cNvPr id="328" name="Shape 328"/>
            <p:cNvSpPr/>
            <p:nvPr/>
          </p:nvSpPr>
          <p:spPr>
            <a:xfrm>
              <a:off x="3114591" y="243839"/>
              <a:ext cx="1331833" cy="1341119"/>
            </a:xfrm>
            <a:prstGeom prst="roundRect">
              <a:avLst>
                <a:gd name="adj" fmla="val 10000"/>
              </a:avLst>
            </a:prstGeom>
            <a:blipFill rotWithShape="1">
              <a:blip r:embed="rId5">
                <a:alphaModFix/>
              </a:blip>
              <a:stretch>
                <a:fillRect/>
              </a:stretch>
            </a:blipFill>
            <a:ln w="25400" cap="flat" cmpd="sng">
              <a:solidFill>
                <a:schemeClr val="lt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29" name="Shape 329"/>
            <p:cNvSpPr/>
            <p:nvPr/>
          </p:nvSpPr>
          <p:spPr>
            <a:xfrm rot="10800000">
              <a:off x="3114590" y="1828798"/>
              <a:ext cx="1331833" cy="2235199"/>
            </a:xfrm>
            <a:prstGeom prst="round2SameRect">
              <a:avLst>
                <a:gd name="adj1" fmla="val 10500"/>
                <a:gd name="adj2" fmla="val 0"/>
              </a:avLst>
            </a:prstGeom>
            <a:solidFill>
              <a:srgbClr val="F47920"/>
            </a:solidFill>
            <a:ln w="25400" cap="flat" cmpd="sng">
              <a:solidFill>
                <a:schemeClr val="lt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30" name="Shape 330"/>
            <p:cNvSpPr txBox="1"/>
            <p:nvPr/>
          </p:nvSpPr>
          <p:spPr>
            <a:xfrm>
              <a:off x="3155549" y="1828799"/>
              <a:ext cx="1249917" cy="2194242"/>
            </a:xfrm>
            <a:prstGeom prst="rect">
              <a:avLst/>
            </a:prstGeom>
            <a:noFill/>
            <a:ln>
              <a:noFill/>
            </a:ln>
          </p:spPr>
          <p:txBody>
            <a:bodyPr lIns="106675" tIns="106675" rIns="106675" bIns="106675" anchor="t" anchorCtr="0">
              <a:noAutofit/>
            </a:bodyPr>
            <a:lstStyle/>
            <a:p>
              <a:pPr marL="0" marR="0" lvl="0" indent="0" algn="ctr" rtl="0">
                <a:lnSpc>
                  <a:spcPct val="90000"/>
                </a:lnSpc>
                <a:spcBef>
                  <a:spcPts val="0"/>
                </a:spcBef>
                <a:spcAft>
                  <a:spcPts val="0"/>
                </a:spcAft>
                <a:buSzPct val="25000"/>
                <a:buNone/>
              </a:pPr>
              <a:r>
                <a:rPr lang="en-US" sz="1500" b="0" i="0" u="none" strike="noStrike" cap="none">
                  <a:solidFill>
                    <a:schemeClr val="lt1"/>
                  </a:solidFill>
                  <a:latin typeface="Verdana"/>
                  <a:ea typeface="Verdana"/>
                  <a:cs typeface="Verdana"/>
                  <a:sym typeface="Verdana"/>
                </a:rPr>
                <a:t>More protein options</a:t>
              </a:r>
            </a:p>
          </p:txBody>
        </p:sp>
        <p:sp>
          <p:nvSpPr>
            <p:cNvPr id="331" name="Shape 331"/>
            <p:cNvSpPr/>
            <p:nvPr/>
          </p:nvSpPr>
          <p:spPr>
            <a:xfrm>
              <a:off x="4579607" y="243839"/>
              <a:ext cx="1331833" cy="1341119"/>
            </a:xfrm>
            <a:prstGeom prst="roundRect">
              <a:avLst>
                <a:gd name="adj" fmla="val 10000"/>
              </a:avLst>
            </a:prstGeom>
            <a:blipFill rotWithShape="1">
              <a:blip r:embed="rId6">
                <a:alphaModFix/>
              </a:blip>
              <a:stretch>
                <a:fillRect/>
              </a:stretch>
            </a:blipFill>
            <a:ln w="25400" cap="flat" cmpd="sng">
              <a:solidFill>
                <a:schemeClr val="lt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32" name="Shape 332"/>
            <p:cNvSpPr/>
            <p:nvPr/>
          </p:nvSpPr>
          <p:spPr>
            <a:xfrm rot="10800000">
              <a:off x="4579608" y="1828798"/>
              <a:ext cx="1331833" cy="2235199"/>
            </a:xfrm>
            <a:prstGeom prst="round2SameRect">
              <a:avLst>
                <a:gd name="adj1" fmla="val 10500"/>
                <a:gd name="adj2" fmla="val 0"/>
              </a:avLst>
            </a:prstGeom>
            <a:solidFill>
              <a:srgbClr val="F47920"/>
            </a:solidFill>
            <a:ln w="25400" cap="flat" cmpd="sng">
              <a:solidFill>
                <a:schemeClr val="lt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33" name="Shape 333"/>
            <p:cNvSpPr txBox="1"/>
            <p:nvPr/>
          </p:nvSpPr>
          <p:spPr>
            <a:xfrm>
              <a:off x="4620566" y="1828799"/>
              <a:ext cx="1249917" cy="2194242"/>
            </a:xfrm>
            <a:prstGeom prst="rect">
              <a:avLst/>
            </a:prstGeom>
            <a:noFill/>
            <a:ln>
              <a:noFill/>
            </a:ln>
          </p:spPr>
          <p:txBody>
            <a:bodyPr lIns="106675" tIns="106675" rIns="106675" bIns="106675" anchor="t" anchorCtr="0">
              <a:noAutofit/>
            </a:bodyPr>
            <a:lstStyle/>
            <a:p>
              <a:pPr marL="0" marR="0" lvl="0" indent="0" algn="ctr" rtl="0">
                <a:lnSpc>
                  <a:spcPct val="90000"/>
                </a:lnSpc>
                <a:spcBef>
                  <a:spcPts val="0"/>
                </a:spcBef>
                <a:spcAft>
                  <a:spcPts val="0"/>
                </a:spcAft>
                <a:buSzPct val="25000"/>
                <a:buNone/>
              </a:pPr>
              <a:r>
                <a:rPr lang="en-US" sz="1500" b="0" i="0" u="none" strike="noStrike" cap="none">
                  <a:solidFill>
                    <a:schemeClr val="lt1"/>
                  </a:solidFill>
                  <a:latin typeface="Verdana"/>
                  <a:ea typeface="Verdana"/>
                  <a:cs typeface="Verdana"/>
                  <a:sym typeface="Verdana"/>
                </a:rPr>
                <a:t>Less added sugar and fat </a:t>
              </a:r>
            </a:p>
          </p:txBody>
        </p:sp>
      </p:gr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953"/>
        <p:cNvGrpSpPr/>
        <p:nvPr/>
      </p:nvGrpSpPr>
      <p:grpSpPr>
        <a:xfrm>
          <a:off x="0" y="0"/>
          <a:ext cx="0" cy="0"/>
          <a:chOff x="0" y="0"/>
          <a:chExt cx="0" cy="0"/>
        </a:xfrm>
      </p:grpSpPr>
      <p:pic>
        <p:nvPicPr>
          <p:cNvPr id="954" name="Shape 954"/>
          <p:cNvPicPr preferRelativeResize="0"/>
          <p:nvPr/>
        </p:nvPicPr>
        <p:blipFill rotWithShape="1">
          <a:blip r:embed="rId3">
            <a:alphaModFix/>
          </a:blip>
          <a:srcRect/>
          <a:stretch/>
        </p:blipFill>
        <p:spPr>
          <a:xfrm rot="2185930">
            <a:off x="454173" y="4734269"/>
            <a:ext cx="1715649" cy="1240654"/>
          </a:xfrm>
          <a:prstGeom prst="rect">
            <a:avLst/>
          </a:prstGeom>
          <a:noFill/>
          <a:ln>
            <a:noFill/>
          </a:ln>
        </p:spPr>
      </p:pic>
      <p:sp>
        <p:nvSpPr>
          <p:cNvPr id="955" name="Shape 955"/>
          <p:cNvSpPr txBox="1">
            <a:spLocks noGrp="1"/>
          </p:cNvSpPr>
          <p:nvPr>
            <p:ph type="title"/>
          </p:nvPr>
        </p:nvSpPr>
        <p:spPr>
          <a:xfrm>
            <a:off x="328612" y="328612"/>
            <a:ext cx="8374061" cy="8445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600" b="1" i="0" u="none" strike="noStrike" cap="none">
                <a:solidFill>
                  <a:schemeClr val="folHlink"/>
                </a:solidFill>
                <a:latin typeface="Verdana"/>
                <a:ea typeface="Verdana"/>
                <a:cs typeface="Verdana"/>
                <a:sym typeface="Verdana"/>
              </a:rPr>
              <a:t>OPTIONAL BEST PRACTICES</a:t>
            </a:r>
          </a:p>
        </p:txBody>
      </p:sp>
      <p:pic>
        <p:nvPicPr>
          <p:cNvPr id="956" name="Shape 956" descr="Family, Breastfeeding, Mom, Dad, Son"/>
          <p:cNvPicPr preferRelativeResize="0"/>
          <p:nvPr/>
        </p:nvPicPr>
        <p:blipFill rotWithShape="1">
          <a:blip r:embed="rId4">
            <a:alphaModFix/>
          </a:blip>
          <a:srcRect/>
          <a:stretch/>
        </p:blipFill>
        <p:spPr>
          <a:xfrm>
            <a:off x="503237" y="1121282"/>
            <a:ext cx="3310114" cy="2203295"/>
          </a:xfrm>
          <a:prstGeom prst="roundRect">
            <a:avLst>
              <a:gd name="adj" fmla="val 8594"/>
            </a:avLst>
          </a:prstGeom>
          <a:solidFill>
            <a:srgbClr val="ECECEC"/>
          </a:solidFill>
          <a:ln>
            <a:noFill/>
          </a:ln>
        </p:spPr>
      </p:pic>
      <p:sp>
        <p:nvSpPr>
          <p:cNvPr id="957" name="Shape 957"/>
          <p:cNvSpPr txBox="1"/>
          <p:nvPr/>
        </p:nvSpPr>
        <p:spPr>
          <a:xfrm>
            <a:off x="4006973" y="1303616"/>
            <a:ext cx="3060453" cy="64633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a:solidFill>
                  <a:srgbClr val="595959"/>
                </a:solidFill>
                <a:latin typeface="Verdana"/>
                <a:ea typeface="Verdana"/>
                <a:cs typeface="Verdana"/>
                <a:sym typeface="Verdana"/>
              </a:rPr>
              <a:t>Infants: </a:t>
            </a:r>
          </a:p>
          <a:p>
            <a:pPr marL="285750" marR="0" lvl="0" indent="-285750" algn="l" rtl="0">
              <a:spcBef>
                <a:spcPts val="0"/>
              </a:spcBef>
              <a:spcAft>
                <a:spcPts val="0"/>
              </a:spcAft>
              <a:buClr>
                <a:srgbClr val="595959"/>
              </a:buClr>
              <a:buSzPct val="100000"/>
              <a:buFont typeface="Arial"/>
              <a:buChar char="•"/>
            </a:pPr>
            <a:r>
              <a:rPr lang="en-US" sz="1800">
                <a:solidFill>
                  <a:srgbClr val="595959"/>
                </a:solidFill>
                <a:latin typeface="Verdana"/>
                <a:ea typeface="Verdana"/>
                <a:cs typeface="Verdana"/>
                <a:sym typeface="Verdana"/>
              </a:rPr>
              <a:t>Support breastfeeding</a:t>
            </a:r>
          </a:p>
        </p:txBody>
      </p:sp>
      <p:sp>
        <p:nvSpPr>
          <p:cNvPr id="958" name="Shape 958"/>
          <p:cNvSpPr txBox="1"/>
          <p:nvPr/>
        </p:nvSpPr>
        <p:spPr>
          <a:xfrm>
            <a:off x="508064" y="3445212"/>
            <a:ext cx="6056786" cy="120032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a:solidFill>
                  <a:srgbClr val="595959"/>
                </a:solidFill>
                <a:latin typeface="Verdana"/>
                <a:ea typeface="Verdana"/>
                <a:cs typeface="Verdana"/>
                <a:sym typeface="Verdana"/>
              </a:rPr>
              <a:t>Vegetables/Fruit:</a:t>
            </a:r>
          </a:p>
          <a:p>
            <a:pPr marL="285750" marR="0" lvl="0" indent="-285750" algn="l" rtl="0">
              <a:spcBef>
                <a:spcPts val="0"/>
              </a:spcBef>
              <a:spcAft>
                <a:spcPts val="0"/>
              </a:spcAft>
              <a:buClr>
                <a:srgbClr val="595959"/>
              </a:buClr>
              <a:buSzPct val="100000"/>
              <a:buFont typeface="Arial"/>
              <a:buChar char="•"/>
            </a:pPr>
            <a:r>
              <a:rPr lang="en-US" sz="1800">
                <a:solidFill>
                  <a:srgbClr val="595959"/>
                </a:solidFill>
                <a:latin typeface="Verdana"/>
                <a:ea typeface="Verdana"/>
                <a:cs typeface="Verdana"/>
                <a:sym typeface="Verdana"/>
              </a:rPr>
              <a:t>Serve a vegetable or fruit for snack daily</a:t>
            </a:r>
          </a:p>
          <a:p>
            <a:pPr marL="285750" marR="0" lvl="0" indent="-285750" algn="l" rtl="0">
              <a:spcBef>
                <a:spcPts val="0"/>
              </a:spcBef>
              <a:spcAft>
                <a:spcPts val="0"/>
              </a:spcAft>
              <a:buClr>
                <a:srgbClr val="595959"/>
              </a:buClr>
              <a:buSzPct val="100000"/>
              <a:buFont typeface="Arial"/>
              <a:buChar char="•"/>
            </a:pPr>
            <a:r>
              <a:rPr lang="en-US" sz="1800">
                <a:solidFill>
                  <a:srgbClr val="595959"/>
                </a:solidFill>
                <a:latin typeface="Verdana"/>
                <a:ea typeface="Verdana"/>
                <a:cs typeface="Verdana"/>
                <a:sym typeface="Verdana"/>
              </a:rPr>
              <a:t>Serve a variety of fruits and choose whole fruits</a:t>
            </a:r>
          </a:p>
          <a:p>
            <a:pPr marL="285750" marR="0" lvl="0" indent="-285750" algn="l" rtl="0">
              <a:spcBef>
                <a:spcPts val="0"/>
              </a:spcBef>
              <a:spcAft>
                <a:spcPts val="0"/>
              </a:spcAft>
              <a:buClr>
                <a:srgbClr val="595959"/>
              </a:buClr>
              <a:buSzPct val="100000"/>
              <a:buFont typeface="Arial"/>
              <a:buChar char="•"/>
            </a:pPr>
            <a:r>
              <a:rPr lang="en-US" sz="1800">
                <a:solidFill>
                  <a:srgbClr val="595959"/>
                </a:solidFill>
                <a:latin typeface="Verdana"/>
                <a:ea typeface="Verdana"/>
                <a:cs typeface="Verdana"/>
                <a:sym typeface="Verdana"/>
              </a:rPr>
              <a:t>Provide at least one serving per week of:</a:t>
            </a:r>
          </a:p>
        </p:txBody>
      </p:sp>
      <p:sp>
        <p:nvSpPr>
          <p:cNvPr id="959" name="Shape 959"/>
          <p:cNvSpPr txBox="1"/>
          <p:nvPr/>
        </p:nvSpPr>
        <p:spPr>
          <a:xfrm>
            <a:off x="503237" y="6032110"/>
            <a:ext cx="7822055" cy="215443"/>
          </a:xfrm>
          <a:prstGeom prst="rect">
            <a:avLst/>
          </a:prstGeom>
          <a:noFill/>
          <a:ln>
            <a:noFill/>
          </a:ln>
        </p:spPr>
        <p:txBody>
          <a:bodyPr lIns="91425" tIns="45700" rIns="91425" bIns="45700" anchor="t" anchorCtr="0">
            <a:noAutofit/>
          </a:bodyPr>
          <a:lstStyle/>
          <a:p>
            <a:pPr marL="0" marR="0" lvl="2" indent="0" algn="l" rtl="0">
              <a:spcBef>
                <a:spcPts val="0"/>
              </a:spcBef>
              <a:spcAft>
                <a:spcPts val="0"/>
              </a:spcAft>
              <a:buSzPct val="25000"/>
              <a:buNone/>
            </a:pPr>
            <a:r>
              <a:rPr lang="en-US" sz="800" b="0" i="0" u="none" strike="noStrike" cap="none">
                <a:solidFill>
                  <a:srgbClr val="595959"/>
                </a:solidFill>
                <a:latin typeface="Verdana"/>
                <a:ea typeface="Verdana"/>
                <a:cs typeface="Verdana"/>
                <a:sym typeface="Verdana"/>
              </a:rPr>
              <a:t>Dark green vegetables           Red/orange vegetables	           Beans and peas (legumes)	              Starchy vegetables	                   Other</a:t>
            </a:r>
          </a:p>
        </p:txBody>
      </p:sp>
      <p:pic>
        <p:nvPicPr>
          <p:cNvPr id="960" name="Shape 960" descr="Potatoes, Vegetables, Field, Eat, Bio, Nature, Bauer"/>
          <p:cNvPicPr preferRelativeResize="0"/>
          <p:nvPr/>
        </p:nvPicPr>
        <p:blipFill rotWithShape="1">
          <a:blip r:embed="rId5">
            <a:alphaModFix/>
          </a:blip>
          <a:srcRect/>
          <a:stretch/>
        </p:blipFill>
        <p:spPr>
          <a:xfrm rot="-3431485">
            <a:off x="5019041" y="4660252"/>
            <a:ext cx="2069234" cy="1551926"/>
          </a:xfrm>
          <a:prstGeom prst="rect">
            <a:avLst/>
          </a:prstGeom>
          <a:noFill/>
          <a:ln>
            <a:noFill/>
          </a:ln>
        </p:spPr>
      </p:pic>
      <p:pic>
        <p:nvPicPr>
          <p:cNvPr id="961" name="Shape 961" descr="Paprika, Vegetables, Vegetable, Healthy, Vegetarian"/>
          <p:cNvPicPr preferRelativeResize="0"/>
          <p:nvPr/>
        </p:nvPicPr>
        <p:blipFill rotWithShape="1">
          <a:blip r:embed="rId6">
            <a:alphaModFix/>
          </a:blip>
          <a:srcRect l="30228" t="25918" r="38382" b="18658"/>
          <a:stretch/>
        </p:blipFill>
        <p:spPr>
          <a:xfrm>
            <a:off x="2115515" y="4529667"/>
            <a:ext cx="1276403" cy="1502442"/>
          </a:xfrm>
          <a:prstGeom prst="rect">
            <a:avLst/>
          </a:prstGeom>
          <a:noFill/>
          <a:ln>
            <a:noFill/>
          </a:ln>
        </p:spPr>
      </p:pic>
      <p:pic>
        <p:nvPicPr>
          <p:cNvPr id="962" name="Shape 962" descr="Avocado, Vegetables, Nutrition, Vitamins, Healthy"/>
          <p:cNvPicPr preferRelativeResize="0"/>
          <p:nvPr/>
        </p:nvPicPr>
        <p:blipFill rotWithShape="1">
          <a:blip r:embed="rId7">
            <a:alphaModFix/>
          </a:blip>
          <a:srcRect l="19102" t="20794" r="18374" b="9195"/>
          <a:stretch/>
        </p:blipFill>
        <p:spPr>
          <a:xfrm rot="4325206">
            <a:off x="6982147" y="4684531"/>
            <a:ext cx="1600242" cy="1192711"/>
          </a:xfrm>
          <a:prstGeom prst="rect">
            <a:avLst/>
          </a:prstGeom>
          <a:noFill/>
          <a:ln>
            <a:noFill/>
          </a:ln>
        </p:spPr>
      </p:pic>
      <p:pic>
        <p:nvPicPr>
          <p:cNvPr id="963" name="Shape 963" descr="Agriculture, Assortment, Background, Bean, Black, Brown"/>
          <p:cNvPicPr preferRelativeResize="0"/>
          <p:nvPr/>
        </p:nvPicPr>
        <p:blipFill rotWithShape="1">
          <a:blip r:embed="rId8">
            <a:alphaModFix/>
          </a:blip>
          <a:srcRect l="30788" t="22026" r="36119" b="22350"/>
          <a:stretch/>
        </p:blipFill>
        <p:spPr>
          <a:xfrm rot="-4619853">
            <a:off x="3632726" y="4538334"/>
            <a:ext cx="1562091" cy="1736779"/>
          </a:xfrm>
          <a:prstGeom prst="rect">
            <a:avLst/>
          </a:prstGeom>
          <a:noFill/>
          <a:ln>
            <a:noFill/>
          </a:ln>
        </p:spPr>
      </p:pic>
      <p:sp>
        <p:nvSpPr>
          <p:cNvPr id="964" name="Shape 964"/>
          <p:cNvSpPr txBox="1">
            <a:spLocks noGrp="1"/>
          </p:cNvSpPr>
          <p:nvPr>
            <p:ph type="sldNum" idx="12"/>
          </p:nvPr>
        </p:nvSpPr>
        <p:spPr>
          <a:xfrm>
            <a:off x="350837" y="6356350"/>
            <a:ext cx="409575" cy="2174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a:solidFill>
                  <a:schemeClr val="lt2"/>
                </a:solidFill>
                <a:latin typeface="Verdana"/>
                <a:ea typeface="Verdana"/>
                <a:cs typeface="Verdana"/>
                <a:sym typeface="Verdana"/>
              </a:rPr>
              <a:t>60</a:t>
            </a:fld>
            <a:endParaRPr lang="en-US" sz="800">
              <a:solidFill>
                <a:schemeClr val="lt2"/>
              </a:solidFill>
              <a:latin typeface="Verdana"/>
              <a:ea typeface="Verdana"/>
              <a:cs typeface="Verdana"/>
              <a:sym typeface="Verdana"/>
            </a:endParaRPr>
          </a:p>
        </p:txBody>
      </p:sp>
      <p:sp>
        <p:nvSpPr>
          <p:cNvPr id="965" name="Shape 965"/>
          <p:cNvSpPr txBox="1">
            <a:spLocks noGrp="1"/>
          </p:cNvSpPr>
          <p:nvPr>
            <p:ph type="ftr" idx="11"/>
          </p:nvPr>
        </p:nvSpPr>
        <p:spPr>
          <a:xfrm>
            <a:off x="568325" y="6356350"/>
            <a:ext cx="4816474" cy="28733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800">
                <a:solidFill>
                  <a:schemeClr val="dk1"/>
                </a:solidFill>
                <a:latin typeface="Verdana"/>
                <a:ea typeface="Verdana"/>
                <a:cs typeface="Verdana"/>
                <a:sym typeface="Verdana"/>
              </a:rPr>
              <a:t>| </a:t>
            </a:r>
            <a:r>
              <a:rPr lang="en-US" sz="800">
                <a:solidFill>
                  <a:schemeClr val="lt2"/>
                </a:solidFill>
                <a:latin typeface="Verdana"/>
                <a:ea typeface="Verdana"/>
                <a:cs typeface="Verdana"/>
                <a:sym typeface="Verdana"/>
              </a:rPr>
              <a:t>PROFESSIONAL DEVELOMENT FOR HEALTHY EATING </a:t>
            </a:r>
            <a:r>
              <a:rPr lang="en-US" sz="800">
                <a:solidFill>
                  <a:schemeClr val="dk1"/>
                </a:solidFill>
                <a:latin typeface="Verdana"/>
                <a:ea typeface="Verdana"/>
                <a:cs typeface="Verdana"/>
                <a:sym typeface="Verdana"/>
              </a:rPr>
              <a:t>| </a:t>
            </a:r>
            <a:r>
              <a:rPr lang="en-US" sz="800">
                <a:solidFill>
                  <a:schemeClr val="lt2"/>
                </a:solidFill>
                <a:latin typeface="Verdana"/>
                <a:ea typeface="Verdana"/>
                <a:cs typeface="Verdana"/>
                <a:sym typeface="Verdana"/>
              </a:rPr>
              <a:t>©2010 YMCA of the USA</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pic>
        <p:nvPicPr>
          <p:cNvPr id="971" name="Shape 971"/>
          <p:cNvPicPr preferRelativeResize="0"/>
          <p:nvPr/>
        </p:nvPicPr>
        <p:blipFill rotWithShape="1">
          <a:blip r:embed="rId3">
            <a:alphaModFix/>
          </a:blip>
          <a:srcRect t="8464" b="23546"/>
          <a:stretch/>
        </p:blipFill>
        <p:spPr>
          <a:xfrm>
            <a:off x="5454501" y="2879026"/>
            <a:ext cx="1935126" cy="870957"/>
          </a:xfrm>
          <a:prstGeom prst="rect">
            <a:avLst/>
          </a:prstGeom>
          <a:noFill/>
          <a:ln>
            <a:noFill/>
          </a:ln>
        </p:spPr>
      </p:pic>
      <p:sp>
        <p:nvSpPr>
          <p:cNvPr id="972" name="Shape 972"/>
          <p:cNvSpPr txBox="1">
            <a:spLocks noGrp="1"/>
          </p:cNvSpPr>
          <p:nvPr>
            <p:ph type="title"/>
          </p:nvPr>
        </p:nvSpPr>
        <p:spPr>
          <a:xfrm>
            <a:off x="328612" y="328612"/>
            <a:ext cx="8374061" cy="8445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600" b="1" i="0" u="none" strike="noStrike" cap="none">
                <a:solidFill>
                  <a:schemeClr val="folHlink"/>
                </a:solidFill>
                <a:latin typeface="Verdana"/>
                <a:ea typeface="Verdana"/>
                <a:cs typeface="Verdana"/>
                <a:sym typeface="Verdana"/>
              </a:rPr>
              <a:t>OPTIONAL BEST PRACTICES</a:t>
            </a:r>
          </a:p>
        </p:txBody>
      </p:sp>
      <p:pic>
        <p:nvPicPr>
          <p:cNvPr id="973" name="Shape 973" descr="Bread, Toast, Food, Breakfast, Meal, White, Toasted"/>
          <p:cNvPicPr preferRelativeResize="0"/>
          <p:nvPr/>
        </p:nvPicPr>
        <p:blipFill rotWithShape="1">
          <a:blip r:embed="rId4">
            <a:alphaModFix/>
          </a:blip>
          <a:srcRect/>
          <a:stretch/>
        </p:blipFill>
        <p:spPr>
          <a:xfrm>
            <a:off x="720725" y="1308209"/>
            <a:ext cx="918394" cy="981074"/>
          </a:xfrm>
          <a:prstGeom prst="rect">
            <a:avLst/>
          </a:prstGeom>
          <a:noFill/>
          <a:ln>
            <a:noFill/>
          </a:ln>
        </p:spPr>
      </p:pic>
      <p:pic>
        <p:nvPicPr>
          <p:cNvPr id="974" name="Shape 974" descr="Bread, Toast, Food, Breakfast, Meal, White, Toasted"/>
          <p:cNvPicPr preferRelativeResize="0"/>
          <p:nvPr/>
        </p:nvPicPr>
        <p:blipFill rotWithShape="1">
          <a:blip r:embed="rId4">
            <a:alphaModFix/>
          </a:blip>
          <a:srcRect/>
          <a:stretch/>
        </p:blipFill>
        <p:spPr>
          <a:xfrm>
            <a:off x="1639119" y="1308209"/>
            <a:ext cx="918394" cy="981074"/>
          </a:xfrm>
          <a:prstGeom prst="rect">
            <a:avLst/>
          </a:prstGeom>
          <a:noFill/>
          <a:ln>
            <a:noFill/>
          </a:ln>
        </p:spPr>
      </p:pic>
      <p:pic>
        <p:nvPicPr>
          <p:cNvPr id="975" name="Shape 975" descr="Image result for milk"/>
          <p:cNvPicPr preferRelativeResize="0"/>
          <p:nvPr/>
        </p:nvPicPr>
        <p:blipFill rotWithShape="1">
          <a:blip r:embed="rId5">
            <a:alphaModFix/>
          </a:blip>
          <a:srcRect/>
          <a:stretch/>
        </p:blipFill>
        <p:spPr>
          <a:xfrm>
            <a:off x="1299240" y="4720855"/>
            <a:ext cx="1632520" cy="1646489"/>
          </a:xfrm>
          <a:prstGeom prst="rect">
            <a:avLst/>
          </a:prstGeom>
          <a:noFill/>
          <a:ln>
            <a:noFill/>
          </a:ln>
        </p:spPr>
      </p:pic>
      <p:sp>
        <p:nvSpPr>
          <p:cNvPr id="976" name="Shape 976"/>
          <p:cNvSpPr txBox="1"/>
          <p:nvPr/>
        </p:nvSpPr>
        <p:spPr>
          <a:xfrm>
            <a:off x="2732567" y="1475580"/>
            <a:ext cx="4859079" cy="64633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a:solidFill>
                  <a:srgbClr val="595959"/>
                </a:solidFill>
                <a:latin typeface="Verdana"/>
                <a:ea typeface="Verdana"/>
                <a:cs typeface="Verdana"/>
                <a:sym typeface="Verdana"/>
              </a:rPr>
              <a:t>Grains:</a:t>
            </a:r>
          </a:p>
          <a:p>
            <a:pPr marL="285750" marR="0" lvl="0" indent="-285750" algn="l" rtl="0">
              <a:spcBef>
                <a:spcPts val="0"/>
              </a:spcBef>
              <a:spcAft>
                <a:spcPts val="0"/>
              </a:spcAft>
              <a:buClr>
                <a:srgbClr val="595959"/>
              </a:buClr>
              <a:buSzPct val="100000"/>
              <a:buFont typeface="Arial"/>
              <a:buChar char="•"/>
            </a:pPr>
            <a:r>
              <a:rPr lang="en-US" sz="1800">
                <a:solidFill>
                  <a:srgbClr val="595959"/>
                </a:solidFill>
                <a:latin typeface="Verdana"/>
                <a:ea typeface="Verdana"/>
                <a:cs typeface="Verdana"/>
                <a:sym typeface="Verdana"/>
              </a:rPr>
              <a:t>Serve </a:t>
            </a:r>
            <a:r>
              <a:rPr lang="en-US" sz="1800" b="1" i="1">
                <a:solidFill>
                  <a:srgbClr val="595959"/>
                </a:solidFill>
                <a:latin typeface="Verdana"/>
                <a:ea typeface="Verdana"/>
                <a:cs typeface="Verdana"/>
                <a:sym typeface="Verdana"/>
              </a:rPr>
              <a:t>whole grains twice per day</a:t>
            </a:r>
          </a:p>
        </p:txBody>
      </p:sp>
      <p:sp>
        <p:nvSpPr>
          <p:cNvPr id="977" name="Shape 977"/>
          <p:cNvSpPr txBox="1"/>
          <p:nvPr/>
        </p:nvSpPr>
        <p:spPr>
          <a:xfrm>
            <a:off x="3444948" y="5039832"/>
            <a:ext cx="3464730" cy="646331"/>
          </a:xfrm>
          <a:prstGeom prst="rect">
            <a:avLst/>
          </a:prstGeom>
          <a:noFill/>
          <a:ln>
            <a:noFill/>
          </a:ln>
        </p:spPr>
        <p:txBody>
          <a:bodyPr lIns="91425" tIns="45700" rIns="91425" bIns="45700" anchor="t" anchorCtr="0">
            <a:noAutofit/>
          </a:bodyPr>
          <a:lstStyle/>
          <a:p>
            <a:pPr marL="1588" marR="0" lvl="1" indent="-1588" algn="l" rtl="0">
              <a:spcBef>
                <a:spcPts val="0"/>
              </a:spcBef>
              <a:spcAft>
                <a:spcPts val="0"/>
              </a:spcAft>
              <a:buClr>
                <a:srgbClr val="595959"/>
              </a:buClr>
              <a:buSzPct val="25000"/>
              <a:buFont typeface="Verdana"/>
              <a:buNone/>
            </a:pPr>
            <a:r>
              <a:rPr lang="en-US" sz="1800" b="0" i="0" u="none" strike="noStrike" cap="none">
                <a:solidFill>
                  <a:srgbClr val="595959"/>
                </a:solidFill>
                <a:latin typeface="Verdana"/>
                <a:ea typeface="Verdana"/>
                <a:cs typeface="Verdana"/>
                <a:sym typeface="Verdana"/>
              </a:rPr>
              <a:t>Milk</a:t>
            </a:r>
          </a:p>
          <a:p>
            <a:pPr marL="287338" marR="0" lvl="1" indent="-287338" algn="l" rtl="0">
              <a:spcBef>
                <a:spcPts val="0"/>
              </a:spcBef>
              <a:spcAft>
                <a:spcPts val="0"/>
              </a:spcAft>
              <a:buClr>
                <a:srgbClr val="595959"/>
              </a:buClr>
              <a:buSzPct val="100000"/>
              <a:buFont typeface="Arial"/>
              <a:buChar char="•"/>
            </a:pPr>
            <a:r>
              <a:rPr lang="en-US" sz="1800" b="1" i="1" u="none" strike="noStrike" cap="none">
                <a:solidFill>
                  <a:srgbClr val="595959"/>
                </a:solidFill>
                <a:latin typeface="Verdana"/>
                <a:ea typeface="Verdana"/>
                <a:cs typeface="Verdana"/>
                <a:sym typeface="Verdana"/>
              </a:rPr>
              <a:t>Unflavored milk for all!</a:t>
            </a:r>
          </a:p>
        </p:txBody>
      </p:sp>
      <p:sp>
        <p:nvSpPr>
          <p:cNvPr id="978" name="Shape 978"/>
          <p:cNvSpPr txBox="1"/>
          <p:nvPr/>
        </p:nvSpPr>
        <p:spPr>
          <a:xfrm>
            <a:off x="708025" y="2847533"/>
            <a:ext cx="5086717" cy="1754325"/>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a:solidFill>
                  <a:srgbClr val="595959"/>
                </a:solidFill>
                <a:latin typeface="Verdana"/>
                <a:ea typeface="Verdana"/>
                <a:cs typeface="Verdana"/>
                <a:sym typeface="Verdana"/>
              </a:rPr>
              <a:t>Meat/ Meat Alternate:</a:t>
            </a:r>
          </a:p>
          <a:p>
            <a:pPr marL="285750" marR="0" lvl="0" indent="-285750" algn="l" rtl="0">
              <a:spcBef>
                <a:spcPts val="0"/>
              </a:spcBef>
              <a:spcAft>
                <a:spcPts val="0"/>
              </a:spcAft>
              <a:buClr>
                <a:srgbClr val="595959"/>
              </a:buClr>
              <a:buSzPct val="100000"/>
              <a:buFont typeface="Arial"/>
              <a:buChar char="•"/>
            </a:pPr>
            <a:r>
              <a:rPr lang="en-US" sz="1800">
                <a:solidFill>
                  <a:srgbClr val="595959"/>
                </a:solidFill>
                <a:latin typeface="Verdana"/>
                <a:ea typeface="Verdana"/>
                <a:cs typeface="Verdana"/>
                <a:sym typeface="Verdana"/>
              </a:rPr>
              <a:t>Serve only </a:t>
            </a:r>
            <a:r>
              <a:rPr lang="en-US" sz="1800" b="1" i="1">
                <a:solidFill>
                  <a:srgbClr val="595959"/>
                </a:solidFill>
                <a:latin typeface="Verdana"/>
                <a:ea typeface="Verdana"/>
                <a:cs typeface="Verdana"/>
                <a:sym typeface="Verdana"/>
              </a:rPr>
              <a:t>lean meats, nuts, &amp; legumes</a:t>
            </a:r>
          </a:p>
          <a:p>
            <a:pPr marL="285750" marR="0" lvl="0" indent="-285750" algn="l" rtl="0">
              <a:spcBef>
                <a:spcPts val="0"/>
              </a:spcBef>
              <a:spcAft>
                <a:spcPts val="0"/>
              </a:spcAft>
              <a:buClr>
                <a:srgbClr val="595959"/>
              </a:buClr>
              <a:buSzPct val="100000"/>
              <a:buFont typeface="Arial"/>
              <a:buChar char="•"/>
            </a:pPr>
            <a:r>
              <a:rPr lang="en-US" sz="1800" b="1" i="1">
                <a:solidFill>
                  <a:srgbClr val="595959"/>
                </a:solidFill>
                <a:latin typeface="Verdana"/>
                <a:ea typeface="Verdana"/>
                <a:cs typeface="Verdana"/>
                <a:sym typeface="Verdana"/>
              </a:rPr>
              <a:t>Limit processed meats </a:t>
            </a:r>
            <a:r>
              <a:rPr lang="en-US" sz="1800">
                <a:solidFill>
                  <a:srgbClr val="595959"/>
                </a:solidFill>
                <a:latin typeface="Verdana"/>
                <a:ea typeface="Verdana"/>
                <a:cs typeface="Verdana"/>
                <a:sym typeface="Verdana"/>
              </a:rPr>
              <a:t>to once/week</a:t>
            </a:r>
          </a:p>
          <a:p>
            <a:pPr marL="285750" marR="0" lvl="0" indent="-285750" algn="l" rtl="0">
              <a:spcBef>
                <a:spcPts val="0"/>
              </a:spcBef>
              <a:spcAft>
                <a:spcPts val="0"/>
              </a:spcAft>
              <a:buClr>
                <a:srgbClr val="595959"/>
              </a:buClr>
              <a:buSzPct val="100000"/>
              <a:buFont typeface="Arial"/>
              <a:buChar char="•"/>
            </a:pPr>
            <a:r>
              <a:rPr lang="en-US" sz="1800">
                <a:solidFill>
                  <a:srgbClr val="595959"/>
                </a:solidFill>
                <a:latin typeface="Verdana"/>
                <a:ea typeface="Verdana"/>
                <a:cs typeface="Verdana"/>
                <a:sym typeface="Verdana"/>
              </a:rPr>
              <a:t>Serve only </a:t>
            </a:r>
            <a:r>
              <a:rPr lang="en-US" sz="1800" b="1" i="1">
                <a:solidFill>
                  <a:srgbClr val="595959"/>
                </a:solidFill>
                <a:latin typeface="Verdana"/>
                <a:ea typeface="Verdana"/>
                <a:cs typeface="Verdana"/>
                <a:sym typeface="Verdana"/>
              </a:rPr>
              <a:t>natural, low-fat/ reduced fat cheeses</a:t>
            </a:r>
          </a:p>
        </p:txBody>
      </p:sp>
      <p:pic>
        <p:nvPicPr>
          <p:cNvPr id="979" name="Shape 979" descr="Ground Beef, Patty, Beef, Food, Meat, Hamburger, Fast"/>
          <p:cNvPicPr preferRelativeResize="0"/>
          <p:nvPr/>
        </p:nvPicPr>
        <p:blipFill rotWithShape="1">
          <a:blip r:embed="rId6">
            <a:alphaModFix/>
          </a:blip>
          <a:srcRect l="26475" t="44759" r="26929" b="13753"/>
          <a:stretch/>
        </p:blipFill>
        <p:spPr>
          <a:xfrm>
            <a:off x="5794744" y="3519376"/>
            <a:ext cx="2581673" cy="1520455"/>
          </a:xfrm>
          <a:prstGeom prst="rect">
            <a:avLst/>
          </a:prstGeom>
          <a:noFill/>
          <a:ln>
            <a:noFill/>
          </a:ln>
        </p:spPr>
      </p:pic>
      <p:pic>
        <p:nvPicPr>
          <p:cNvPr id="980" name="Shape 980" descr="Pecans, Nut, Walnuts"/>
          <p:cNvPicPr preferRelativeResize="0"/>
          <p:nvPr/>
        </p:nvPicPr>
        <p:blipFill rotWithShape="1">
          <a:blip r:embed="rId7">
            <a:alphaModFix/>
          </a:blip>
          <a:srcRect l="36090" t="41294" r="15886" b="17411"/>
          <a:stretch/>
        </p:blipFill>
        <p:spPr>
          <a:xfrm>
            <a:off x="7085581" y="3096664"/>
            <a:ext cx="1388567" cy="795994"/>
          </a:xfrm>
          <a:prstGeom prst="rect">
            <a:avLst/>
          </a:prstGeom>
          <a:noFill/>
          <a:ln>
            <a:noFill/>
          </a:ln>
        </p:spPr>
      </p:pic>
      <p:sp>
        <p:nvSpPr>
          <p:cNvPr id="981" name="Shape 981"/>
          <p:cNvSpPr txBox="1">
            <a:spLocks noGrp="1"/>
          </p:cNvSpPr>
          <p:nvPr>
            <p:ph type="sldNum" idx="12"/>
          </p:nvPr>
        </p:nvSpPr>
        <p:spPr>
          <a:xfrm>
            <a:off x="350837" y="6356350"/>
            <a:ext cx="409575" cy="2174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a:solidFill>
                  <a:schemeClr val="lt2"/>
                </a:solidFill>
                <a:latin typeface="Verdana"/>
                <a:ea typeface="Verdana"/>
                <a:cs typeface="Verdana"/>
                <a:sym typeface="Verdana"/>
              </a:rPr>
              <a:t>61</a:t>
            </a:fld>
            <a:endParaRPr lang="en-US" sz="800">
              <a:solidFill>
                <a:schemeClr val="lt2"/>
              </a:solidFill>
              <a:latin typeface="Verdana"/>
              <a:ea typeface="Verdana"/>
              <a:cs typeface="Verdana"/>
              <a:sym typeface="Verdana"/>
            </a:endParaRPr>
          </a:p>
        </p:txBody>
      </p:sp>
      <p:sp>
        <p:nvSpPr>
          <p:cNvPr id="982" name="Shape 982"/>
          <p:cNvSpPr txBox="1">
            <a:spLocks noGrp="1"/>
          </p:cNvSpPr>
          <p:nvPr>
            <p:ph type="ftr" idx="11"/>
          </p:nvPr>
        </p:nvSpPr>
        <p:spPr>
          <a:xfrm>
            <a:off x="568325" y="6356350"/>
            <a:ext cx="4816474" cy="28733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800">
                <a:solidFill>
                  <a:schemeClr val="dk1"/>
                </a:solidFill>
                <a:latin typeface="Verdana"/>
                <a:ea typeface="Verdana"/>
                <a:cs typeface="Verdana"/>
                <a:sym typeface="Verdana"/>
              </a:rPr>
              <a:t>| </a:t>
            </a:r>
            <a:r>
              <a:rPr lang="en-US" sz="800">
                <a:solidFill>
                  <a:schemeClr val="lt2"/>
                </a:solidFill>
                <a:latin typeface="Verdana"/>
                <a:ea typeface="Verdana"/>
                <a:cs typeface="Verdana"/>
                <a:sym typeface="Verdana"/>
              </a:rPr>
              <a:t>PROFESSIONAL DEVELOMENT FOR HEALTHY EATING </a:t>
            </a:r>
            <a:r>
              <a:rPr lang="en-US" sz="800">
                <a:solidFill>
                  <a:schemeClr val="dk1"/>
                </a:solidFill>
                <a:latin typeface="Verdana"/>
                <a:ea typeface="Verdana"/>
                <a:cs typeface="Verdana"/>
                <a:sym typeface="Verdana"/>
              </a:rPr>
              <a:t>| </a:t>
            </a:r>
            <a:r>
              <a:rPr lang="en-US" sz="800">
                <a:solidFill>
                  <a:schemeClr val="lt2"/>
                </a:solidFill>
                <a:latin typeface="Verdana"/>
                <a:ea typeface="Verdana"/>
                <a:cs typeface="Verdana"/>
                <a:sym typeface="Verdana"/>
              </a:rPr>
              <a:t>©2010 YMCA of the USA</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987"/>
        <p:cNvGrpSpPr/>
        <p:nvPr/>
      </p:nvGrpSpPr>
      <p:grpSpPr>
        <a:xfrm>
          <a:off x="0" y="0"/>
          <a:ext cx="0" cy="0"/>
          <a:chOff x="0" y="0"/>
          <a:chExt cx="0" cy="0"/>
        </a:xfrm>
      </p:grpSpPr>
      <p:pic>
        <p:nvPicPr>
          <p:cNvPr id="988" name="Shape 988"/>
          <p:cNvPicPr preferRelativeResize="0"/>
          <p:nvPr/>
        </p:nvPicPr>
        <p:blipFill rotWithShape="1">
          <a:blip r:embed="rId3">
            <a:alphaModFix/>
          </a:blip>
          <a:srcRect/>
          <a:stretch/>
        </p:blipFill>
        <p:spPr>
          <a:xfrm>
            <a:off x="317896" y="4093507"/>
            <a:ext cx="2536108" cy="2326111"/>
          </a:xfrm>
          <a:prstGeom prst="rect">
            <a:avLst/>
          </a:prstGeom>
          <a:noFill/>
          <a:ln>
            <a:noFill/>
          </a:ln>
        </p:spPr>
      </p:pic>
      <p:sp>
        <p:nvSpPr>
          <p:cNvPr id="989" name="Shape 989"/>
          <p:cNvSpPr txBox="1"/>
          <p:nvPr/>
        </p:nvSpPr>
        <p:spPr>
          <a:xfrm>
            <a:off x="3161542" y="1498554"/>
            <a:ext cx="3803227" cy="71973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rgbClr val="595959"/>
              </a:buClr>
              <a:buSzPct val="25000"/>
              <a:buFont typeface="Arial"/>
              <a:buNone/>
            </a:pPr>
            <a:r>
              <a:rPr lang="en-US" sz="1800" b="1" i="1">
                <a:solidFill>
                  <a:srgbClr val="595959"/>
                </a:solidFill>
                <a:latin typeface="Verdana"/>
                <a:ea typeface="Verdana"/>
                <a:cs typeface="Verdana"/>
                <a:sym typeface="Verdana"/>
              </a:rPr>
              <a:t>Seasonal and local</a:t>
            </a:r>
            <a:r>
              <a:rPr lang="en-US" sz="1800">
                <a:solidFill>
                  <a:srgbClr val="595959"/>
                </a:solidFill>
                <a:latin typeface="Verdana"/>
                <a:ea typeface="Verdana"/>
                <a:cs typeface="Verdana"/>
                <a:sym typeface="Verdana"/>
              </a:rPr>
              <a:t> produce</a:t>
            </a:r>
          </a:p>
          <a:p>
            <a:pPr marL="0" marR="0" lvl="0" indent="0" algn="l" rtl="0">
              <a:spcBef>
                <a:spcPts val="360"/>
              </a:spcBef>
              <a:spcAft>
                <a:spcPts val="0"/>
              </a:spcAft>
              <a:buClr>
                <a:schemeClr val="dk1"/>
              </a:buClr>
              <a:buFont typeface="Arial"/>
              <a:buNone/>
            </a:pPr>
            <a:endParaRPr sz="1800">
              <a:solidFill>
                <a:srgbClr val="595959"/>
              </a:solidFill>
              <a:latin typeface="Verdana"/>
              <a:ea typeface="Verdana"/>
              <a:cs typeface="Verdana"/>
              <a:sym typeface="Verdana"/>
            </a:endParaRPr>
          </a:p>
        </p:txBody>
      </p:sp>
      <p:pic>
        <p:nvPicPr>
          <p:cNvPr id="990" name="Shape 990"/>
          <p:cNvPicPr preferRelativeResize="0"/>
          <p:nvPr/>
        </p:nvPicPr>
        <p:blipFill rotWithShape="1">
          <a:blip r:embed="rId4">
            <a:alphaModFix/>
          </a:blip>
          <a:srcRect/>
          <a:stretch/>
        </p:blipFill>
        <p:spPr>
          <a:xfrm>
            <a:off x="253184" y="833879"/>
            <a:ext cx="3877937" cy="3102349"/>
          </a:xfrm>
          <a:prstGeom prst="rect">
            <a:avLst/>
          </a:prstGeom>
          <a:noFill/>
          <a:ln>
            <a:noFill/>
          </a:ln>
        </p:spPr>
      </p:pic>
      <p:sp>
        <p:nvSpPr>
          <p:cNvPr id="991" name="Shape 991"/>
          <p:cNvSpPr txBox="1">
            <a:spLocks noGrp="1"/>
          </p:cNvSpPr>
          <p:nvPr>
            <p:ph type="title"/>
          </p:nvPr>
        </p:nvSpPr>
        <p:spPr>
          <a:xfrm>
            <a:off x="328612" y="328612"/>
            <a:ext cx="8374061" cy="8445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600" b="1" i="0" u="none" strike="noStrike" cap="none">
                <a:solidFill>
                  <a:schemeClr val="folHlink"/>
                </a:solidFill>
                <a:latin typeface="Verdana"/>
                <a:ea typeface="Verdana"/>
                <a:cs typeface="Verdana"/>
                <a:sym typeface="Verdana"/>
              </a:rPr>
              <a:t>OPTIONAL BEST PRACTICES</a:t>
            </a:r>
          </a:p>
        </p:txBody>
      </p:sp>
      <p:pic>
        <p:nvPicPr>
          <p:cNvPr id="992" name="Shape 992" descr="Chicken Nuggets, Poultry, Meat, Food, Chicken"/>
          <p:cNvPicPr preferRelativeResize="0"/>
          <p:nvPr/>
        </p:nvPicPr>
        <p:blipFill rotWithShape="1">
          <a:blip r:embed="rId5">
            <a:alphaModFix/>
          </a:blip>
          <a:srcRect/>
          <a:stretch/>
        </p:blipFill>
        <p:spPr>
          <a:xfrm>
            <a:off x="6339594" y="2865100"/>
            <a:ext cx="2804405" cy="1869603"/>
          </a:xfrm>
          <a:prstGeom prst="rect">
            <a:avLst/>
          </a:prstGeom>
          <a:noFill/>
          <a:ln>
            <a:noFill/>
          </a:ln>
        </p:spPr>
      </p:pic>
      <p:sp>
        <p:nvSpPr>
          <p:cNvPr id="993" name="Shape 993"/>
          <p:cNvSpPr txBox="1"/>
          <p:nvPr/>
        </p:nvSpPr>
        <p:spPr>
          <a:xfrm>
            <a:off x="2330375" y="3684755"/>
            <a:ext cx="4690338" cy="81750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1" i="1">
                <a:solidFill>
                  <a:srgbClr val="595959"/>
                </a:solidFill>
                <a:latin typeface="Verdana"/>
                <a:ea typeface="Verdana"/>
                <a:cs typeface="Verdana"/>
                <a:sym typeface="Verdana"/>
              </a:rPr>
              <a:t>Limit pre-fried food </a:t>
            </a:r>
            <a:r>
              <a:rPr lang="en-US" sz="1800">
                <a:solidFill>
                  <a:srgbClr val="595959"/>
                </a:solidFill>
                <a:latin typeface="Verdana"/>
                <a:ea typeface="Verdana"/>
                <a:cs typeface="Verdana"/>
                <a:sym typeface="Verdana"/>
              </a:rPr>
              <a:t>to once/week</a:t>
            </a:r>
          </a:p>
        </p:txBody>
      </p:sp>
      <p:sp>
        <p:nvSpPr>
          <p:cNvPr id="994" name="Shape 994"/>
          <p:cNvSpPr txBox="1">
            <a:spLocks noGrp="1"/>
          </p:cNvSpPr>
          <p:nvPr>
            <p:ph type="body" idx="1"/>
          </p:nvPr>
        </p:nvSpPr>
        <p:spPr>
          <a:xfrm>
            <a:off x="2428889" y="5256564"/>
            <a:ext cx="5268535" cy="101270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1" i="1" u="none" strike="noStrike" cap="none">
                <a:solidFill>
                  <a:srgbClr val="595959"/>
                </a:solidFill>
                <a:latin typeface="Verdana"/>
                <a:ea typeface="Verdana"/>
                <a:cs typeface="Verdana"/>
                <a:sym typeface="Verdana"/>
              </a:rPr>
              <a:t>Avoid non-reimbursable foods</a:t>
            </a:r>
            <a:r>
              <a:rPr lang="en-US" sz="1800" b="0" i="0" u="none" strike="noStrike" cap="none">
                <a:solidFill>
                  <a:srgbClr val="595959"/>
                </a:solidFill>
                <a:latin typeface="Verdana"/>
                <a:ea typeface="Verdana"/>
                <a:cs typeface="Verdana"/>
                <a:sym typeface="Verdana"/>
              </a:rPr>
              <a:t> that are sources of added sugars</a:t>
            </a:r>
          </a:p>
        </p:txBody>
      </p:sp>
      <p:sp>
        <p:nvSpPr>
          <p:cNvPr id="995" name="Shape 995"/>
          <p:cNvSpPr txBox="1">
            <a:spLocks noGrp="1"/>
          </p:cNvSpPr>
          <p:nvPr>
            <p:ph type="sldNum" idx="12"/>
          </p:nvPr>
        </p:nvSpPr>
        <p:spPr>
          <a:xfrm>
            <a:off x="350837" y="6356350"/>
            <a:ext cx="409575" cy="2174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a:solidFill>
                  <a:schemeClr val="lt2"/>
                </a:solidFill>
                <a:latin typeface="Verdana"/>
                <a:ea typeface="Verdana"/>
                <a:cs typeface="Verdana"/>
                <a:sym typeface="Verdana"/>
              </a:rPr>
              <a:t>62</a:t>
            </a:fld>
            <a:endParaRPr lang="en-US" sz="800">
              <a:solidFill>
                <a:schemeClr val="lt2"/>
              </a:solidFill>
              <a:latin typeface="Verdana"/>
              <a:ea typeface="Verdana"/>
              <a:cs typeface="Verdana"/>
              <a:sym typeface="Verdana"/>
            </a:endParaRPr>
          </a:p>
        </p:txBody>
      </p:sp>
      <p:sp>
        <p:nvSpPr>
          <p:cNvPr id="996" name="Shape 996"/>
          <p:cNvSpPr txBox="1">
            <a:spLocks noGrp="1"/>
          </p:cNvSpPr>
          <p:nvPr>
            <p:ph type="ftr" idx="11"/>
          </p:nvPr>
        </p:nvSpPr>
        <p:spPr>
          <a:xfrm>
            <a:off x="568325" y="6356350"/>
            <a:ext cx="4816474" cy="28733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800">
                <a:solidFill>
                  <a:schemeClr val="dk1"/>
                </a:solidFill>
                <a:latin typeface="Verdana"/>
                <a:ea typeface="Verdana"/>
                <a:cs typeface="Verdana"/>
                <a:sym typeface="Verdana"/>
              </a:rPr>
              <a:t>| </a:t>
            </a:r>
            <a:r>
              <a:rPr lang="en-US" sz="800">
                <a:solidFill>
                  <a:schemeClr val="lt2"/>
                </a:solidFill>
                <a:latin typeface="Verdana"/>
                <a:ea typeface="Verdana"/>
                <a:cs typeface="Verdana"/>
                <a:sym typeface="Verdana"/>
              </a:rPr>
              <a:t>PROFESSIONAL DEVELOMENT FOR HEALTHY EATING </a:t>
            </a:r>
            <a:r>
              <a:rPr lang="en-US" sz="800">
                <a:solidFill>
                  <a:schemeClr val="dk1"/>
                </a:solidFill>
                <a:latin typeface="Verdana"/>
                <a:ea typeface="Verdana"/>
                <a:cs typeface="Verdana"/>
                <a:sym typeface="Verdana"/>
              </a:rPr>
              <a:t>| </a:t>
            </a:r>
            <a:r>
              <a:rPr lang="en-US" sz="800">
                <a:solidFill>
                  <a:schemeClr val="lt2"/>
                </a:solidFill>
                <a:latin typeface="Verdana"/>
                <a:ea typeface="Verdana"/>
                <a:cs typeface="Verdana"/>
                <a:sym typeface="Verdana"/>
              </a:rPr>
              <a:t>©2010 YMCA of the USA</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Shape 1002"/>
          <p:cNvPicPr preferRelativeResize="0"/>
          <p:nvPr/>
        </p:nvPicPr>
        <p:blipFill rotWithShape="1">
          <a:blip r:embed="rId3">
            <a:alphaModFix/>
          </a:blip>
          <a:srcRect l="-763" t="-4157" r="762" b="13780"/>
          <a:stretch/>
        </p:blipFill>
        <p:spPr>
          <a:xfrm>
            <a:off x="-59246" y="-237064"/>
            <a:ext cx="9282267" cy="6711243"/>
          </a:xfrm>
          <a:prstGeom prst="rect">
            <a:avLst/>
          </a:prstGeom>
          <a:noFill/>
          <a:ln>
            <a:noFill/>
          </a:ln>
        </p:spPr>
      </p:pic>
      <p:sp>
        <p:nvSpPr>
          <p:cNvPr id="1003" name="Shape 1003"/>
          <p:cNvSpPr txBox="1"/>
          <p:nvPr/>
        </p:nvSpPr>
        <p:spPr>
          <a:xfrm>
            <a:off x="232932" y="633756"/>
            <a:ext cx="8697913" cy="16383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6600" b="1">
                <a:solidFill>
                  <a:schemeClr val="folHlink"/>
                </a:solidFill>
                <a:latin typeface="Verdana"/>
                <a:ea typeface="Verdana"/>
                <a:cs typeface="Verdana"/>
                <a:sym typeface="Verdana"/>
              </a:rPr>
              <a:t>WHY?</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Shape 1008"/>
        <p:cNvGrpSpPr/>
        <p:nvPr/>
      </p:nvGrpSpPr>
      <p:grpSpPr>
        <a:xfrm>
          <a:off x="0" y="0"/>
          <a:ext cx="0" cy="0"/>
          <a:chOff x="0" y="0"/>
          <a:chExt cx="0" cy="0"/>
        </a:xfrm>
      </p:grpSpPr>
      <p:sp>
        <p:nvSpPr>
          <p:cNvPr id="1009" name="Shape 1009"/>
          <p:cNvSpPr txBox="1">
            <a:spLocks noGrp="1"/>
          </p:cNvSpPr>
          <p:nvPr>
            <p:ph type="ctrTitle"/>
          </p:nvPr>
        </p:nvSpPr>
        <p:spPr>
          <a:xfrm>
            <a:off x="295275" y="369887"/>
            <a:ext cx="8734424" cy="1638300"/>
          </a:xfrm>
          <a:prstGeom prst="rect">
            <a:avLst/>
          </a:prstGeom>
          <a:noFill/>
          <a:ln>
            <a:noFill/>
          </a:ln>
        </p:spPr>
        <p:txBody>
          <a:bodyPr lIns="91425" tIns="45700" rIns="91425" bIns="45700" anchor="t" anchorCtr="0">
            <a:noAutofit/>
          </a:bodyPr>
          <a:lstStyle/>
          <a:p>
            <a:pPr marL="0" marR="0" lvl="0" indent="0" algn="l" rtl="0">
              <a:lnSpc>
                <a:spcPct val="80000"/>
              </a:lnSpc>
              <a:spcBef>
                <a:spcPts val="0"/>
              </a:spcBef>
              <a:spcAft>
                <a:spcPts val="0"/>
              </a:spcAft>
              <a:buSzPct val="25000"/>
              <a:buNone/>
            </a:pPr>
            <a:r>
              <a:rPr lang="en-US" sz="6400" b="1" i="0" u="none" strike="noStrike" cap="none">
                <a:solidFill>
                  <a:schemeClr val="lt1"/>
                </a:solidFill>
                <a:latin typeface="Verdana"/>
                <a:ea typeface="Verdana"/>
                <a:cs typeface="Verdana"/>
                <a:sym typeface="Verdana"/>
              </a:rPr>
              <a:t>QUESTIONS &amp; EVALUATIONS</a:t>
            </a:r>
          </a:p>
        </p:txBody>
      </p:sp>
      <p:pic>
        <p:nvPicPr>
          <p:cNvPr id="1010" name="Shape 1010"/>
          <p:cNvPicPr preferRelativeResize="0"/>
          <p:nvPr/>
        </p:nvPicPr>
        <p:blipFill rotWithShape="1">
          <a:blip r:embed="rId3">
            <a:alphaModFix/>
          </a:blip>
          <a:srcRect/>
          <a:stretch/>
        </p:blipFill>
        <p:spPr>
          <a:xfrm>
            <a:off x="412750" y="5280025"/>
            <a:ext cx="1487488" cy="1135063"/>
          </a:xfrm>
          <a:prstGeom prst="rect">
            <a:avLst/>
          </a:prstGeom>
          <a:noFill/>
          <a:ln>
            <a:noFill/>
          </a:ln>
        </p:spPr>
      </p:pic>
      <p:sp>
        <p:nvSpPr>
          <p:cNvPr id="1011" name="Shape 1011"/>
          <p:cNvSpPr txBox="1"/>
          <p:nvPr/>
        </p:nvSpPr>
        <p:spPr>
          <a:xfrm>
            <a:off x="503237" y="6508750"/>
            <a:ext cx="409575" cy="2174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a:solidFill>
                  <a:schemeClr val="lt1"/>
                </a:solidFill>
                <a:latin typeface="Verdana"/>
                <a:ea typeface="Verdana"/>
                <a:cs typeface="Verdana"/>
                <a:sym typeface="Verdana"/>
              </a:rPr>
              <a:t>64</a:t>
            </a:fld>
            <a:endParaRPr lang="en-US" sz="800">
              <a:solidFill>
                <a:schemeClr val="lt1"/>
              </a:solidFill>
              <a:latin typeface="Verdana"/>
              <a:ea typeface="Verdana"/>
              <a:cs typeface="Verdana"/>
              <a:sym typeface="Verdana"/>
            </a:endParaRPr>
          </a:p>
        </p:txBody>
      </p:sp>
      <p:sp>
        <p:nvSpPr>
          <p:cNvPr id="1012" name="Shape 1012"/>
          <p:cNvSpPr txBox="1"/>
          <p:nvPr/>
        </p:nvSpPr>
        <p:spPr>
          <a:xfrm>
            <a:off x="720725" y="6508750"/>
            <a:ext cx="4816474" cy="28733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800">
                <a:solidFill>
                  <a:schemeClr val="lt1"/>
                </a:solidFill>
                <a:latin typeface="Verdana"/>
                <a:ea typeface="Verdana"/>
                <a:cs typeface="Verdana"/>
                <a:sym typeface="Verdana"/>
              </a:rPr>
              <a:t>| PROFESSIONAL DEVELOMENT FOR HEALTHY EATING | ©2010 YMCA of the USA</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Shape 1017"/>
        <p:cNvGrpSpPr/>
        <p:nvPr/>
      </p:nvGrpSpPr>
      <p:grpSpPr>
        <a:xfrm>
          <a:off x="0" y="0"/>
          <a:ext cx="0" cy="0"/>
          <a:chOff x="0" y="0"/>
          <a:chExt cx="0" cy="0"/>
        </a:xfrm>
      </p:grpSpPr>
      <p:sp>
        <p:nvSpPr>
          <p:cNvPr id="1018" name="Shape 1018"/>
          <p:cNvSpPr txBox="1">
            <a:spLocks noGrp="1"/>
          </p:cNvSpPr>
          <p:nvPr>
            <p:ph type="ctrTitle"/>
          </p:nvPr>
        </p:nvSpPr>
        <p:spPr>
          <a:xfrm>
            <a:off x="295275" y="369887"/>
            <a:ext cx="8720138" cy="1638300"/>
          </a:xfrm>
          <a:prstGeom prst="rect">
            <a:avLst/>
          </a:prstGeom>
          <a:noFill/>
          <a:ln>
            <a:noFill/>
          </a:ln>
        </p:spPr>
        <p:txBody>
          <a:bodyPr lIns="91425" tIns="45700" rIns="91425" bIns="45700" anchor="t" anchorCtr="0">
            <a:noAutofit/>
          </a:bodyPr>
          <a:lstStyle/>
          <a:p>
            <a:pPr marL="0" marR="0" lvl="0" indent="0" algn="l" rtl="0">
              <a:lnSpc>
                <a:spcPct val="80000"/>
              </a:lnSpc>
              <a:spcBef>
                <a:spcPts val="0"/>
              </a:spcBef>
              <a:spcAft>
                <a:spcPts val="0"/>
              </a:spcAft>
              <a:buSzPct val="25000"/>
              <a:buNone/>
            </a:pPr>
            <a:r>
              <a:rPr lang="en-US" sz="6400" b="1" i="0" u="none" strike="noStrike" cap="none">
                <a:solidFill>
                  <a:schemeClr val="lt1"/>
                </a:solidFill>
                <a:latin typeface="Verdana"/>
                <a:ea typeface="Verdana"/>
                <a:cs typeface="Verdana"/>
                <a:sym typeface="Verdana"/>
              </a:rPr>
              <a:t>THANK YOU</a:t>
            </a:r>
          </a:p>
        </p:txBody>
      </p:sp>
      <p:pic>
        <p:nvPicPr>
          <p:cNvPr id="1019" name="Shape 1019"/>
          <p:cNvPicPr preferRelativeResize="0"/>
          <p:nvPr/>
        </p:nvPicPr>
        <p:blipFill rotWithShape="1">
          <a:blip r:embed="rId3">
            <a:alphaModFix/>
          </a:blip>
          <a:srcRect/>
          <a:stretch/>
        </p:blipFill>
        <p:spPr>
          <a:xfrm>
            <a:off x="412750" y="5280025"/>
            <a:ext cx="1487488" cy="1135063"/>
          </a:xfrm>
          <a:prstGeom prst="rect">
            <a:avLst/>
          </a:prstGeom>
          <a:noFill/>
          <a:ln>
            <a:noFill/>
          </a:ln>
        </p:spPr>
      </p:pic>
      <p:sp>
        <p:nvSpPr>
          <p:cNvPr id="1020" name="Shape 1020"/>
          <p:cNvSpPr txBox="1"/>
          <p:nvPr/>
        </p:nvSpPr>
        <p:spPr>
          <a:xfrm>
            <a:off x="1995488" y="5399087"/>
            <a:ext cx="6326186" cy="10160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a:solidFill>
                  <a:schemeClr val="lt1"/>
                </a:solidFill>
                <a:latin typeface="Verdana"/>
                <a:ea typeface="Verdana"/>
                <a:cs typeface="Verdana"/>
                <a:sym typeface="Verdana"/>
              </a:rPr>
              <a:t>The YMCA of San Diego County is dedicated to improving the quality of human life and to helping all people realize their fullest potential as children of God through the development of the spirit, mind and body.</a:t>
            </a:r>
          </a:p>
          <a:p>
            <a:pPr marL="0" marR="0" lvl="0" indent="0" algn="l" rtl="0">
              <a:spcBef>
                <a:spcPts val="0"/>
              </a:spcBef>
              <a:spcAft>
                <a:spcPts val="0"/>
              </a:spcAft>
              <a:buNone/>
            </a:pPr>
            <a:endParaRPr sz="2400" b="0">
              <a:solidFill>
                <a:schemeClr val="dk1"/>
              </a:solidFill>
              <a:latin typeface="Verdana"/>
              <a:ea typeface="Verdana"/>
              <a:cs typeface="Verdana"/>
              <a:sym typeface="Verdana"/>
            </a:endParaRPr>
          </a:p>
        </p:txBody>
      </p:sp>
      <p:sp>
        <p:nvSpPr>
          <p:cNvPr id="1021" name="Shape 1021"/>
          <p:cNvSpPr txBox="1"/>
          <p:nvPr/>
        </p:nvSpPr>
        <p:spPr>
          <a:xfrm>
            <a:off x="215900" y="2022475"/>
            <a:ext cx="8734424" cy="2854324"/>
          </a:xfrm>
          <a:prstGeom prst="rect">
            <a:avLst/>
          </a:prstGeom>
          <a:noFill/>
          <a:ln>
            <a:noFill/>
          </a:ln>
        </p:spPr>
        <p:txBody>
          <a:bodyPr lIns="91425" tIns="45700" rIns="91425" bIns="45700" anchor="t" anchorCtr="0">
            <a:noAutofit/>
          </a:bodyPr>
          <a:lstStyle/>
          <a:p>
            <a:pPr marL="0" marR="0" lvl="0" indent="0" algn="l" rtl="0">
              <a:lnSpc>
                <a:spcPct val="80000"/>
              </a:lnSpc>
              <a:spcBef>
                <a:spcPts val="0"/>
              </a:spcBef>
              <a:spcAft>
                <a:spcPts val="0"/>
              </a:spcAft>
              <a:buSzPct val="25000"/>
              <a:buNone/>
            </a:pPr>
            <a:r>
              <a:rPr lang="en-US" sz="2400" b="1">
                <a:solidFill>
                  <a:schemeClr val="lt1"/>
                </a:solidFill>
                <a:latin typeface="Verdana"/>
                <a:ea typeface="Verdana"/>
                <a:cs typeface="Verdana"/>
                <a:sym typeface="Verdana"/>
              </a:rPr>
              <a:t>Cecilia Morley</a:t>
            </a:r>
            <a:br>
              <a:rPr lang="en-US" sz="2400" b="1">
                <a:solidFill>
                  <a:schemeClr val="lt1"/>
                </a:solidFill>
                <a:latin typeface="Verdana"/>
                <a:ea typeface="Verdana"/>
                <a:cs typeface="Verdana"/>
                <a:sym typeface="Verdana"/>
              </a:rPr>
            </a:br>
            <a:r>
              <a:rPr lang="en-US" sz="2400" b="1">
                <a:solidFill>
                  <a:schemeClr val="lt1"/>
                </a:solidFill>
                <a:latin typeface="Verdana"/>
                <a:ea typeface="Verdana"/>
                <a:cs typeface="Verdana"/>
                <a:sym typeface="Verdana"/>
              </a:rPr>
              <a:t>Health Educator</a:t>
            </a:r>
            <a:br>
              <a:rPr lang="en-US" sz="2400" b="1">
                <a:solidFill>
                  <a:schemeClr val="lt1"/>
                </a:solidFill>
                <a:latin typeface="Verdana"/>
                <a:ea typeface="Verdana"/>
                <a:cs typeface="Verdana"/>
                <a:sym typeface="Verdana"/>
              </a:rPr>
            </a:br>
            <a:r>
              <a:rPr lang="en-US" sz="2400" b="1">
                <a:solidFill>
                  <a:schemeClr val="lt1"/>
                </a:solidFill>
                <a:latin typeface="Verdana"/>
                <a:ea typeface="Verdana"/>
                <a:cs typeface="Verdana"/>
                <a:sym typeface="Verdana"/>
              </a:rPr>
              <a:t>Field Services Department</a:t>
            </a:r>
            <a:br>
              <a:rPr lang="en-US" sz="2400" b="1">
                <a:solidFill>
                  <a:schemeClr val="lt1"/>
                </a:solidFill>
                <a:latin typeface="Verdana"/>
                <a:ea typeface="Verdana"/>
                <a:cs typeface="Verdana"/>
                <a:sym typeface="Verdana"/>
              </a:rPr>
            </a:br>
            <a:r>
              <a:rPr lang="en-US" sz="2400" b="1">
                <a:solidFill>
                  <a:schemeClr val="lt1"/>
                </a:solidFill>
                <a:latin typeface="Verdana"/>
                <a:ea typeface="Verdana"/>
                <a:cs typeface="Verdana"/>
                <a:sym typeface="Verdana"/>
              </a:rPr>
              <a:t/>
            </a:r>
            <a:br>
              <a:rPr lang="en-US" sz="2400" b="1">
                <a:solidFill>
                  <a:schemeClr val="lt1"/>
                </a:solidFill>
                <a:latin typeface="Verdana"/>
                <a:ea typeface="Verdana"/>
                <a:cs typeface="Verdana"/>
                <a:sym typeface="Verdana"/>
              </a:rPr>
            </a:br>
            <a:r>
              <a:rPr lang="en-US" sz="2400" b="1">
                <a:solidFill>
                  <a:schemeClr val="lt1"/>
                </a:solidFill>
                <a:latin typeface="Verdana"/>
                <a:ea typeface="Verdana"/>
                <a:cs typeface="Verdana"/>
                <a:sym typeface="Verdana"/>
              </a:rPr>
              <a:t>619-521-3055 ext. 2530</a:t>
            </a:r>
            <a:br>
              <a:rPr lang="en-US" sz="2400" b="1">
                <a:solidFill>
                  <a:schemeClr val="lt1"/>
                </a:solidFill>
                <a:latin typeface="Verdana"/>
                <a:ea typeface="Verdana"/>
                <a:cs typeface="Verdana"/>
                <a:sym typeface="Verdana"/>
              </a:rPr>
            </a:br>
            <a:r>
              <a:rPr lang="en-US" sz="2400" b="1">
                <a:solidFill>
                  <a:schemeClr val="lt1"/>
                </a:solidFill>
                <a:latin typeface="Verdana"/>
                <a:ea typeface="Verdana"/>
                <a:cs typeface="Verdana"/>
                <a:sym typeface="Verdana"/>
              </a:rPr>
              <a:t>cmorley@ymca.org </a:t>
            </a:r>
            <a:br>
              <a:rPr lang="en-US" sz="2400" b="1">
                <a:solidFill>
                  <a:schemeClr val="lt1"/>
                </a:solidFill>
                <a:latin typeface="Verdana"/>
                <a:ea typeface="Verdana"/>
                <a:cs typeface="Verdana"/>
                <a:sym typeface="Verdana"/>
              </a:rPr>
            </a:br>
            <a:r>
              <a:rPr lang="en-US" sz="2400" b="1">
                <a:solidFill>
                  <a:schemeClr val="lt1"/>
                </a:solidFill>
                <a:latin typeface="Verdana"/>
                <a:ea typeface="Verdana"/>
                <a:cs typeface="Verdana"/>
                <a:sym typeface="Verdana"/>
              </a:rPr>
              <a:t>www.ymca.org/CRS</a:t>
            </a:r>
            <a:br>
              <a:rPr lang="en-US" sz="2400" b="1">
                <a:solidFill>
                  <a:schemeClr val="lt1"/>
                </a:solidFill>
                <a:latin typeface="Verdana"/>
                <a:ea typeface="Verdana"/>
                <a:cs typeface="Verdana"/>
                <a:sym typeface="Verdana"/>
              </a:rPr>
            </a:br>
            <a:r>
              <a:rPr lang="en-US" sz="2400" b="1">
                <a:solidFill>
                  <a:schemeClr val="lt1"/>
                </a:solidFill>
                <a:latin typeface="Verdana"/>
                <a:ea typeface="Verdana"/>
                <a:cs typeface="Verdana"/>
                <a:sym typeface="Verdana"/>
              </a:rPr>
              <a:t>facebook.com/ymca.crs</a:t>
            </a:r>
          </a:p>
        </p:txBody>
      </p:sp>
      <p:pic>
        <p:nvPicPr>
          <p:cNvPr id="1022" name="Shape 1022" descr="Image result for clever nutrition puns"/>
          <p:cNvPicPr preferRelativeResize="0"/>
          <p:nvPr/>
        </p:nvPicPr>
        <p:blipFill rotWithShape="1">
          <a:blip r:embed="rId4">
            <a:alphaModFix/>
          </a:blip>
          <a:srcRect/>
          <a:stretch/>
        </p:blipFill>
        <p:spPr>
          <a:xfrm>
            <a:off x="5059135" y="1320346"/>
            <a:ext cx="3556452" cy="3556453"/>
          </a:xfrm>
          <a:prstGeom prst="roundRect">
            <a:avLst>
              <a:gd name="adj" fmla="val 8594"/>
            </a:avLst>
          </a:prstGeom>
          <a:solidFill>
            <a:srgbClr val="ECECEC"/>
          </a:solid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Shape 339"/>
          <p:cNvSpPr txBox="1">
            <a:spLocks noGrp="1"/>
          </p:cNvSpPr>
          <p:nvPr>
            <p:ph type="sldNum" idx="12"/>
          </p:nvPr>
        </p:nvSpPr>
        <p:spPr>
          <a:xfrm>
            <a:off x="350837" y="6356350"/>
            <a:ext cx="409575" cy="2174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b="0" i="0" u="none" strike="noStrike" cap="none">
                <a:solidFill>
                  <a:schemeClr val="lt2"/>
                </a:solidFill>
                <a:latin typeface="Verdana"/>
                <a:ea typeface="Verdana"/>
                <a:cs typeface="Verdana"/>
                <a:sym typeface="Verdana"/>
              </a:rPr>
              <a:t>7</a:t>
            </a:fld>
            <a:endParaRPr lang="en-US" sz="800" b="0" i="0" u="none" strike="noStrike" cap="none">
              <a:solidFill>
                <a:schemeClr val="lt2"/>
              </a:solidFill>
              <a:latin typeface="Verdana"/>
              <a:ea typeface="Verdana"/>
              <a:cs typeface="Verdana"/>
              <a:sym typeface="Verdana"/>
            </a:endParaRPr>
          </a:p>
        </p:txBody>
      </p:sp>
      <p:sp>
        <p:nvSpPr>
          <p:cNvPr id="340" name="Shape 340"/>
          <p:cNvSpPr txBox="1">
            <a:spLocks noGrp="1"/>
          </p:cNvSpPr>
          <p:nvPr>
            <p:ph type="ftr" idx="11"/>
          </p:nvPr>
        </p:nvSpPr>
        <p:spPr>
          <a:xfrm>
            <a:off x="568325" y="6356350"/>
            <a:ext cx="4816474" cy="28733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800" b="0" i="0" u="none" strike="noStrike" cap="none">
                <a:solidFill>
                  <a:schemeClr val="dk1"/>
                </a:solidFill>
                <a:latin typeface="Verdana"/>
                <a:ea typeface="Verdana"/>
                <a:cs typeface="Verdana"/>
                <a:sym typeface="Verdana"/>
              </a:rPr>
              <a:t>| </a:t>
            </a:r>
            <a:r>
              <a:rPr lang="en-US" sz="800" b="0" i="0" u="none" strike="noStrike" cap="none">
                <a:solidFill>
                  <a:schemeClr val="lt2"/>
                </a:solidFill>
                <a:latin typeface="Verdana"/>
                <a:ea typeface="Verdana"/>
                <a:cs typeface="Verdana"/>
                <a:sym typeface="Verdana"/>
              </a:rPr>
              <a:t>PROFESSIONAL DEVELOMENT FOR HEALTHY EATING </a:t>
            </a:r>
            <a:r>
              <a:rPr lang="en-US" sz="800" b="0" i="0" u="none" strike="noStrike" cap="none">
                <a:solidFill>
                  <a:schemeClr val="dk1"/>
                </a:solidFill>
                <a:latin typeface="Verdana"/>
                <a:ea typeface="Verdana"/>
                <a:cs typeface="Verdana"/>
                <a:sym typeface="Verdana"/>
              </a:rPr>
              <a:t>| </a:t>
            </a:r>
            <a:r>
              <a:rPr lang="en-US" sz="800" b="0" i="0" u="none" strike="noStrike" cap="none">
                <a:solidFill>
                  <a:schemeClr val="lt2"/>
                </a:solidFill>
                <a:latin typeface="Verdana"/>
                <a:ea typeface="Verdana"/>
                <a:cs typeface="Verdana"/>
                <a:sym typeface="Verdana"/>
              </a:rPr>
              <a:t>©2010 YMCA of the USA</a:t>
            </a:r>
          </a:p>
        </p:txBody>
      </p:sp>
      <p:sp>
        <p:nvSpPr>
          <p:cNvPr id="341" name="Shape 341"/>
          <p:cNvSpPr txBox="1">
            <a:spLocks noGrp="1"/>
          </p:cNvSpPr>
          <p:nvPr>
            <p:ph type="title"/>
          </p:nvPr>
        </p:nvSpPr>
        <p:spPr>
          <a:xfrm>
            <a:off x="328612" y="328612"/>
            <a:ext cx="8374061" cy="8445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600" b="1" i="0" u="none" strike="noStrike" cap="none">
                <a:solidFill>
                  <a:schemeClr val="folHlink"/>
                </a:solidFill>
                <a:latin typeface="Verdana"/>
                <a:ea typeface="Verdana"/>
                <a:cs typeface="Verdana"/>
                <a:sym typeface="Verdana"/>
              </a:rPr>
              <a:t>OVERVIEW</a:t>
            </a:r>
            <a:br>
              <a:rPr lang="en-US" sz="2600" b="1" i="0" u="none" strike="noStrike" cap="none">
                <a:solidFill>
                  <a:schemeClr val="folHlink"/>
                </a:solidFill>
                <a:latin typeface="Verdana"/>
                <a:ea typeface="Verdana"/>
                <a:cs typeface="Verdana"/>
                <a:sym typeface="Verdana"/>
              </a:rPr>
            </a:br>
            <a:endParaRPr lang="en-US" sz="2600" b="1" i="0" u="none" strike="noStrike" cap="none">
              <a:solidFill>
                <a:schemeClr val="folHlink"/>
              </a:solidFill>
              <a:latin typeface="Verdana"/>
              <a:ea typeface="Verdana"/>
              <a:cs typeface="Verdana"/>
              <a:sym typeface="Verdana"/>
            </a:endParaRPr>
          </a:p>
        </p:txBody>
      </p:sp>
      <p:sp>
        <p:nvSpPr>
          <p:cNvPr id="342" name="Shape 342"/>
          <p:cNvSpPr txBox="1">
            <a:spLocks noGrp="1"/>
          </p:cNvSpPr>
          <p:nvPr>
            <p:ph type="body" idx="1"/>
          </p:nvPr>
        </p:nvSpPr>
        <p:spPr>
          <a:xfrm>
            <a:off x="354012" y="1662113"/>
            <a:ext cx="8339137" cy="4452936"/>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SzPct val="25000"/>
              <a:buNone/>
            </a:pPr>
            <a:endParaRPr sz="1800" b="0" i="0" u="none" strike="noStrike" cap="none">
              <a:solidFill>
                <a:schemeClr val="lt2"/>
              </a:solidFill>
              <a:latin typeface="Verdana"/>
              <a:ea typeface="Verdana"/>
              <a:cs typeface="Verdana"/>
              <a:sym typeface="Verdana"/>
            </a:endParaRPr>
          </a:p>
        </p:txBody>
      </p:sp>
      <p:pic>
        <p:nvPicPr>
          <p:cNvPr id="343" name="Shape 343"/>
          <p:cNvPicPr preferRelativeResize="0"/>
          <p:nvPr/>
        </p:nvPicPr>
        <p:blipFill rotWithShape="1">
          <a:blip r:embed="rId3">
            <a:alphaModFix/>
          </a:blip>
          <a:srcRect l="23891" t="10600" r="24960" b="6799"/>
          <a:stretch/>
        </p:blipFill>
        <p:spPr>
          <a:xfrm>
            <a:off x="2384289" y="1099750"/>
            <a:ext cx="3905331" cy="5056119"/>
          </a:xfrm>
          <a:prstGeom prst="roundRect">
            <a:avLst>
              <a:gd name="adj" fmla="val 8594"/>
            </a:avLst>
          </a:prstGeom>
          <a:solidFill>
            <a:srgbClr val="ECECEC"/>
          </a:solid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Shape 348"/>
        <p:cNvGrpSpPr/>
        <p:nvPr/>
      </p:nvGrpSpPr>
      <p:grpSpPr>
        <a:xfrm>
          <a:off x="0" y="0"/>
          <a:ext cx="0" cy="0"/>
          <a:chOff x="0" y="0"/>
          <a:chExt cx="0" cy="0"/>
        </a:xfrm>
      </p:grpSpPr>
      <p:sp>
        <p:nvSpPr>
          <p:cNvPr id="349" name="Shape 349"/>
          <p:cNvSpPr txBox="1">
            <a:spLocks noGrp="1"/>
          </p:cNvSpPr>
          <p:nvPr>
            <p:ph type="title"/>
          </p:nvPr>
        </p:nvSpPr>
        <p:spPr>
          <a:xfrm>
            <a:off x="323850" y="323850"/>
            <a:ext cx="8380413" cy="8445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5400" b="1" i="0" u="none" strike="noStrike" cap="none">
                <a:solidFill>
                  <a:schemeClr val="lt1"/>
                </a:solidFill>
                <a:latin typeface="Verdana"/>
                <a:ea typeface="Verdana"/>
                <a:cs typeface="Verdana"/>
                <a:sym typeface="Verdana"/>
              </a:rPr>
              <a:t>GREATER VARIETY OF VEGETABLES &amp; FRUIT</a:t>
            </a:r>
          </a:p>
        </p:txBody>
      </p:sp>
      <p:sp>
        <p:nvSpPr>
          <p:cNvPr id="350" name="Shape 350"/>
          <p:cNvSpPr txBox="1">
            <a:spLocks noGrp="1"/>
          </p:cNvSpPr>
          <p:nvPr>
            <p:ph type="body" idx="1"/>
          </p:nvPr>
        </p:nvSpPr>
        <p:spPr>
          <a:xfrm>
            <a:off x="349250" y="1412875"/>
            <a:ext cx="8355013" cy="45402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2200" b="1" i="0" u="none" strike="noStrike" cap="none">
              <a:solidFill>
                <a:schemeClr val="lt1"/>
              </a:solidFill>
              <a:latin typeface="Verdana"/>
              <a:ea typeface="Verdana"/>
              <a:cs typeface="Verdana"/>
              <a:sym typeface="Verdana"/>
            </a:endParaRPr>
          </a:p>
          <a:p>
            <a:pPr marL="0" marR="0" lvl="0" indent="0" algn="l" rtl="0">
              <a:spcBef>
                <a:spcPts val="440"/>
              </a:spcBef>
              <a:spcAft>
                <a:spcPts val="0"/>
              </a:spcAft>
              <a:buSzPct val="25000"/>
              <a:buNone/>
            </a:pPr>
            <a:endParaRPr sz="2200" b="1" i="0" u="none" strike="noStrike" cap="none">
              <a:solidFill>
                <a:schemeClr val="lt1"/>
              </a:solidFill>
              <a:latin typeface="Verdana"/>
              <a:ea typeface="Verdana"/>
              <a:cs typeface="Verdana"/>
              <a:sym typeface="Verdana"/>
            </a:endParaRPr>
          </a:p>
        </p:txBody>
      </p:sp>
      <p:sp>
        <p:nvSpPr>
          <p:cNvPr id="351" name="Shape 351"/>
          <p:cNvSpPr txBox="1"/>
          <p:nvPr/>
        </p:nvSpPr>
        <p:spPr>
          <a:xfrm>
            <a:off x="503237" y="6508750"/>
            <a:ext cx="409575" cy="2174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b="0" i="0" u="none" strike="noStrike" cap="none">
                <a:solidFill>
                  <a:schemeClr val="lt1"/>
                </a:solidFill>
                <a:latin typeface="Verdana"/>
                <a:ea typeface="Verdana"/>
                <a:cs typeface="Verdana"/>
                <a:sym typeface="Verdana"/>
              </a:rPr>
              <a:t>8</a:t>
            </a:fld>
            <a:endParaRPr lang="en-US" sz="800" b="0" i="0" u="none" strike="noStrike" cap="none">
              <a:solidFill>
                <a:schemeClr val="lt1"/>
              </a:solidFill>
              <a:latin typeface="Verdana"/>
              <a:ea typeface="Verdana"/>
              <a:cs typeface="Verdana"/>
              <a:sym typeface="Verdana"/>
            </a:endParaRPr>
          </a:p>
        </p:txBody>
      </p:sp>
      <p:sp>
        <p:nvSpPr>
          <p:cNvPr id="352" name="Shape 352"/>
          <p:cNvSpPr txBox="1"/>
          <p:nvPr/>
        </p:nvSpPr>
        <p:spPr>
          <a:xfrm>
            <a:off x="720725" y="6508750"/>
            <a:ext cx="4816474" cy="28733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800" b="0" i="0" u="none" strike="noStrike" cap="none">
                <a:solidFill>
                  <a:schemeClr val="lt1"/>
                </a:solidFill>
                <a:latin typeface="Verdana"/>
                <a:ea typeface="Verdana"/>
                <a:cs typeface="Verdana"/>
                <a:sym typeface="Verdana"/>
              </a:rPr>
              <a:t>| PROFESSIONAL DEVELOMENT FOR HEALTHY EATING | ©2010 YMCA of the USA</a:t>
            </a:r>
          </a:p>
        </p:txBody>
      </p:sp>
      <p:pic>
        <p:nvPicPr>
          <p:cNvPr id="353" name="Shape 353"/>
          <p:cNvPicPr preferRelativeResize="0"/>
          <p:nvPr/>
        </p:nvPicPr>
        <p:blipFill rotWithShape="1">
          <a:blip r:embed="rId3">
            <a:alphaModFix/>
          </a:blip>
          <a:srcRect/>
          <a:stretch/>
        </p:blipFill>
        <p:spPr>
          <a:xfrm>
            <a:off x="412750" y="5280025"/>
            <a:ext cx="1487488" cy="113506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Shape 359"/>
          <p:cNvSpPr txBox="1">
            <a:spLocks noGrp="1"/>
          </p:cNvSpPr>
          <p:nvPr>
            <p:ph type="sldNum" idx="12"/>
          </p:nvPr>
        </p:nvSpPr>
        <p:spPr>
          <a:xfrm>
            <a:off x="350837" y="6356350"/>
            <a:ext cx="409575" cy="2174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800" b="0" i="0" u="none" strike="noStrike" cap="none">
                <a:solidFill>
                  <a:schemeClr val="lt2"/>
                </a:solidFill>
                <a:latin typeface="Verdana"/>
                <a:ea typeface="Verdana"/>
                <a:cs typeface="Verdana"/>
                <a:sym typeface="Verdana"/>
              </a:rPr>
              <a:t>9</a:t>
            </a:fld>
            <a:endParaRPr lang="en-US" sz="800" b="0" i="0" u="none" strike="noStrike" cap="none">
              <a:solidFill>
                <a:schemeClr val="lt2"/>
              </a:solidFill>
              <a:latin typeface="Verdana"/>
              <a:ea typeface="Verdana"/>
              <a:cs typeface="Verdana"/>
              <a:sym typeface="Verdana"/>
            </a:endParaRPr>
          </a:p>
        </p:txBody>
      </p:sp>
      <p:sp>
        <p:nvSpPr>
          <p:cNvPr id="360" name="Shape 360"/>
          <p:cNvSpPr txBox="1">
            <a:spLocks noGrp="1"/>
          </p:cNvSpPr>
          <p:nvPr>
            <p:ph type="ftr" idx="11"/>
          </p:nvPr>
        </p:nvSpPr>
        <p:spPr>
          <a:xfrm>
            <a:off x="568325" y="6356350"/>
            <a:ext cx="4816474" cy="28733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800" b="0" i="0" u="none" strike="noStrike" cap="none">
                <a:solidFill>
                  <a:schemeClr val="dk1"/>
                </a:solidFill>
                <a:latin typeface="Verdana"/>
                <a:ea typeface="Verdana"/>
                <a:cs typeface="Verdana"/>
                <a:sym typeface="Verdana"/>
              </a:rPr>
              <a:t>| </a:t>
            </a:r>
            <a:r>
              <a:rPr lang="en-US" sz="800" b="0" i="0" u="none" strike="noStrike" cap="none">
                <a:solidFill>
                  <a:schemeClr val="lt2"/>
                </a:solidFill>
                <a:latin typeface="Verdana"/>
                <a:ea typeface="Verdana"/>
                <a:cs typeface="Verdana"/>
                <a:sym typeface="Verdana"/>
              </a:rPr>
              <a:t>PROFESSIONAL DEVELOMENT FOR HEALTHY EATING </a:t>
            </a:r>
            <a:r>
              <a:rPr lang="en-US" sz="800" b="0" i="0" u="none" strike="noStrike" cap="none">
                <a:solidFill>
                  <a:schemeClr val="dk1"/>
                </a:solidFill>
                <a:latin typeface="Verdana"/>
                <a:ea typeface="Verdana"/>
                <a:cs typeface="Verdana"/>
                <a:sym typeface="Verdana"/>
              </a:rPr>
              <a:t>| </a:t>
            </a:r>
            <a:r>
              <a:rPr lang="en-US" sz="800" b="0" i="0" u="none" strike="noStrike" cap="none">
                <a:solidFill>
                  <a:schemeClr val="lt2"/>
                </a:solidFill>
                <a:latin typeface="Verdana"/>
                <a:ea typeface="Verdana"/>
                <a:cs typeface="Verdana"/>
                <a:sym typeface="Verdana"/>
              </a:rPr>
              <a:t>©2010 YMCA of the USA</a:t>
            </a:r>
          </a:p>
        </p:txBody>
      </p:sp>
      <p:sp>
        <p:nvSpPr>
          <p:cNvPr id="361" name="Shape 361"/>
          <p:cNvSpPr txBox="1">
            <a:spLocks noGrp="1"/>
          </p:cNvSpPr>
          <p:nvPr>
            <p:ph type="title"/>
          </p:nvPr>
        </p:nvSpPr>
        <p:spPr>
          <a:xfrm>
            <a:off x="328612" y="328612"/>
            <a:ext cx="8374061" cy="8445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600" b="1" i="0" u="none" strike="noStrike" cap="none">
                <a:solidFill>
                  <a:schemeClr val="folHlink"/>
                </a:solidFill>
                <a:latin typeface="Verdana"/>
                <a:ea typeface="Verdana"/>
                <a:cs typeface="Verdana"/>
                <a:sym typeface="Verdana"/>
              </a:rPr>
              <a:t>VEGETABLES &amp; FRUIT – WHY? </a:t>
            </a:r>
            <a:br>
              <a:rPr lang="en-US" sz="2600" b="1" i="0" u="none" strike="noStrike" cap="none">
                <a:solidFill>
                  <a:schemeClr val="folHlink"/>
                </a:solidFill>
                <a:latin typeface="Verdana"/>
                <a:ea typeface="Verdana"/>
                <a:cs typeface="Verdana"/>
                <a:sym typeface="Verdana"/>
              </a:rPr>
            </a:br>
            <a:endParaRPr lang="en-US" sz="2600" b="1" i="0" u="none" strike="noStrike" cap="none">
              <a:solidFill>
                <a:schemeClr val="folHlink"/>
              </a:solidFill>
              <a:latin typeface="Verdana"/>
              <a:ea typeface="Verdana"/>
              <a:cs typeface="Verdana"/>
              <a:sym typeface="Verdana"/>
            </a:endParaRPr>
          </a:p>
        </p:txBody>
      </p:sp>
      <p:pic>
        <p:nvPicPr>
          <p:cNvPr id="362" name="Shape 362"/>
          <p:cNvPicPr preferRelativeResize="0"/>
          <p:nvPr/>
        </p:nvPicPr>
        <p:blipFill rotWithShape="1">
          <a:blip r:embed="rId3">
            <a:alphaModFix/>
          </a:blip>
          <a:srcRect/>
          <a:stretch/>
        </p:blipFill>
        <p:spPr>
          <a:xfrm rot="8081871">
            <a:off x="4413250" y="2784474"/>
            <a:ext cx="4700587" cy="3760788"/>
          </a:xfrm>
          <a:prstGeom prst="rect">
            <a:avLst/>
          </a:prstGeom>
          <a:noFill/>
          <a:ln>
            <a:noFill/>
          </a:ln>
        </p:spPr>
      </p:pic>
      <p:graphicFrame>
        <p:nvGraphicFramePr>
          <p:cNvPr id="363" name="Shape 363"/>
          <p:cNvGraphicFramePr/>
          <p:nvPr/>
        </p:nvGraphicFramePr>
        <p:xfrm>
          <a:off x="531812" y="2546350"/>
          <a:ext cx="3000000" cy="3000000"/>
        </p:xfrm>
        <a:graphic>
          <a:graphicData uri="http://schemas.openxmlformats.org/drawingml/2006/table">
            <a:tbl>
              <a:tblPr firstRow="1" bandRow="1">
                <a:noFill/>
                <a:tableStyleId>{F75E91C4-69FB-4A5E-A506-FD15CDD64C23}</a:tableStyleId>
              </a:tblPr>
              <a:tblGrid>
                <a:gridCol w="2415375">
                  <a:extLst>
                    <a:ext uri="{9D8B030D-6E8A-4147-A177-3AD203B41FA5}">
                      <a16:colId xmlns:a16="http://schemas.microsoft.com/office/drawing/2014/main" val="20000"/>
                    </a:ext>
                  </a:extLst>
                </a:gridCol>
                <a:gridCol w="2415375">
                  <a:extLst>
                    <a:ext uri="{9D8B030D-6E8A-4147-A177-3AD203B41FA5}">
                      <a16:colId xmlns:a16="http://schemas.microsoft.com/office/drawing/2014/main" val="20001"/>
                    </a:ext>
                  </a:extLst>
                </a:gridCol>
              </a:tblGrid>
              <a:tr h="429650">
                <a:tc gridSpan="2">
                  <a:txBody>
                    <a:bodyPr/>
                    <a:lstStyle/>
                    <a:p>
                      <a:pPr marL="0" marR="0" lvl="0" indent="0" algn="ctr" rtl="0">
                        <a:spcBef>
                          <a:spcPts val="0"/>
                        </a:spcBef>
                        <a:buSzPct val="25000"/>
                        <a:buNone/>
                      </a:pPr>
                      <a:r>
                        <a:rPr lang="en-US" sz="1800" u="none" strike="noStrike" cap="none"/>
                        <a:t>3-5 year old lunch</a:t>
                      </a:r>
                    </a:p>
                  </a:txBody>
                  <a:tcPr marL="91425" marR="91425" marT="45700" marB="45700">
                    <a:solidFill>
                      <a:srgbClr val="01A490"/>
                    </a:solidFill>
                  </a:tcPr>
                </a:tc>
                <a:tc hMerge="1">
                  <a:txBody>
                    <a:bodyPr/>
                    <a:lstStyle/>
                    <a:p>
                      <a:endParaRPr lang="en-US"/>
                    </a:p>
                  </a:txBody>
                  <a:tcPr/>
                </a:tc>
                <a:extLst>
                  <a:ext uri="{0D108BD9-81ED-4DB2-BD59-A6C34878D82A}">
                    <a16:rowId xmlns:a16="http://schemas.microsoft.com/office/drawing/2014/main" val="10000"/>
                  </a:ext>
                </a:extLst>
              </a:tr>
              <a:tr h="1942075">
                <a:tc>
                  <a:txBody>
                    <a:bodyPr/>
                    <a:lstStyle/>
                    <a:p>
                      <a:pPr marL="0" marR="0" lvl="0" indent="0" algn="l" rtl="0">
                        <a:spcBef>
                          <a:spcPts val="0"/>
                        </a:spcBef>
                        <a:buSzPct val="25000"/>
                        <a:buNone/>
                      </a:pPr>
                      <a:r>
                        <a:rPr lang="en-US" sz="1800" u="none" strike="noStrike" cap="none"/>
                        <a:t>Chicken </a:t>
                      </a:r>
                    </a:p>
                    <a:p>
                      <a:pPr marL="0" marR="0" lvl="0" indent="0" algn="l" rtl="0">
                        <a:spcBef>
                          <a:spcPts val="0"/>
                        </a:spcBef>
                        <a:buSzPct val="25000"/>
                        <a:buNone/>
                      </a:pPr>
                      <a:r>
                        <a:rPr lang="en-US" sz="1800"/>
                        <a:t>Rice</a:t>
                      </a:r>
                    </a:p>
                    <a:p>
                      <a:pPr marL="0" marR="0" lvl="0" indent="0" algn="l" rtl="0">
                        <a:spcBef>
                          <a:spcPts val="0"/>
                        </a:spcBef>
                        <a:buSzPct val="25000"/>
                        <a:buNone/>
                      </a:pPr>
                      <a:r>
                        <a:rPr lang="en-US" sz="1800"/>
                        <a:t>¼ cup apples</a:t>
                      </a:r>
                    </a:p>
                    <a:p>
                      <a:pPr marL="0" marR="0" lvl="0" indent="0" algn="l" rtl="0">
                        <a:spcBef>
                          <a:spcPts val="0"/>
                        </a:spcBef>
                        <a:buSzPct val="25000"/>
                        <a:buNone/>
                      </a:pPr>
                      <a:r>
                        <a:rPr lang="en-US" sz="1800"/>
                        <a:t>¼ cup strawberries</a:t>
                      </a:r>
                    </a:p>
                    <a:p>
                      <a:pPr marL="0" marR="0" lvl="0" indent="0" algn="l" rtl="0">
                        <a:spcBef>
                          <a:spcPts val="0"/>
                        </a:spcBef>
                        <a:buSzPct val="25000"/>
                        <a:buNone/>
                      </a:pPr>
                      <a:r>
                        <a:rPr lang="en-US" sz="1800"/>
                        <a:t>Milk</a:t>
                      </a:r>
                    </a:p>
                  </a:txBody>
                  <a:tcPr marL="91425" marR="91425" marT="45700" marB="45700">
                    <a:solidFill>
                      <a:srgbClr val="20BDBE"/>
                    </a:solidFill>
                  </a:tcPr>
                </a:tc>
                <a:tc>
                  <a:txBody>
                    <a:bodyPr/>
                    <a:lstStyle/>
                    <a:p>
                      <a:pPr marL="0" marR="0" lvl="0" indent="0" algn="l" rtl="0">
                        <a:spcBef>
                          <a:spcPts val="0"/>
                        </a:spcBef>
                        <a:buSzPct val="25000"/>
                        <a:buNone/>
                      </a:pPr>
                      <a:r>
                        <a:rPr lang="en-US" sz="1800"/>
                        <a:t>Chicken</a:t>
                      </a:r>
                    </a:p>
                    <a:p>
                      <a:pPr marL="0" marR="0" lvl="0" indent="0" algn="l" rtl="0">
                        <a:spcBef>
                          <a:spcPts val="0"/>
                        </a:spcBef>
                        <a:spcAft>
                          <a:spcPts val="0"/>
                        </a:spcAft>
                        <a:buSzPct val="25000"/>
                        <a:buNone/>
                      </a:pPr>
                      <a:r>
                        <a:rPr lang="en-US" sz="1800"/>
                        <a:t>Rice</a:t>
                      </a:r>
                    </a:p>
                    <a:p>
                      <a:pPr marL="0" marR="0" lvl="0" indent="0" algn="l" rtl="0">
                        <a:lnSpc>
                          <a:spcPct val="100000"/>
                        </a:lnSpc>
                        <a:spcBef>
                          <a:spcPts val="0"/>
                        </a:spcBef>
                        <a:spcAft>
                          <a:spcPts val="0"/>
                        </a:spcAft>
                        <a:buClr>
                          <a:schemeClr val="dk1"/>
                        </a:buClr>
                        <a:buSzPct val="25000"/>
                        <a:buFont typeface="Verdana"/>
                        <a:buNone/>
                      </a:pPr>
                      <a:r>
                        <a:rPr lang="en-US" sz="1800"/>
                        <a:t>¼ cup apples</a:t>
                      </a:r>
                    </a:p>
                    <a:p>
                      <a:pPr marL="0" marR="0" lvl="0" indent="0" algn="l" rtl="0">
                        <a:spcBef>
                          <a:spcPts val="0"/>
                        </a:spcBef>
                        <a:buSzPct val="25000"/>
                        <a:buNone/>
                      </a:pPr>
                      <a:r>
                        <a:rPr lang="en-US" sz="1800"/>
                        <a:t>¼ cup peas</a:t>
                      </a:r>
                    </a:p>
                    <a:p>
                      <a:pPr marL="0" marR="0" lvl="0" indent="0" algn="l" rtl="0">
                        <a:spcBef>
                          <a:spcPts val="0"/>
                        </a:spcBef>
                        <a:buSzPct val="25000"/>
                        <a:buNone/>
                      </a:pPr>
                      <a:r>
                        <a:rPr lang="en-US" sz="1800"/>
                        <a:t>Milk</a:t>
                      </a:r>
                    </a:p>
                  </a:txBody>
                  <a:tcPr marL="91425" marR="91425" marT="45700" marB="45700">
                    <a:solidFill>
                      <a:srgbClr val="20BDBE"/>
                    </a:solidFill>
                  </a:tcPr>
                </a:tc>
                <a:extLst>
                  <a:ext uri="{0D108BD9-81ED-4DB2-BD59-A6C34878D82A}">
                    <a16:rowId xmlns:a16="http://schemas.microsoft.com/office/drawing/2014/main" val="10001"/>
                  </a:ext>
                </a:extLst>
              </a:tr>
            </a:tbl>
          </a:graphicData>
        </a:graphic>
      </p:graphicFrame>
      <p:sp>
        <p:nvSpPr>
          <p:cNvPr id="364" name="Shape 364"/>
          <p:cNvSpPr txBox="1">
            <a:spLocks noGrp="1"/>
          </p:cNvSpPr>
          <p:nvPr>
            <p:ph type="body" idx="1"/>
          </p:nvPr>
        </p:nvSpPr>
        <p:spPr>
          <a:xfrm>
            <a:off x="354012" y="1662113"/>
            <a:ext cx="7826374" cy="6604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lt2"/>
                </a:solidFill>
                <a:latin typeface="Verdana"/>
                <a:ea typeface="Verdana"/>
                <a:cs typeface="Verdana"/>
                <a:sym typeface="Verdana"/>
              </a:rPr>
              <a:t>Why the change?</a:t>
            </a:r>
          </a:p>
          <a:p>
            <a:pPr marL="0" marR="0" lvl="0" indent="0" algn="l" rtl="0">
              <a:spcBef>
                <a:spcPts val="900"/>
              </a:spcBef>
              <a:spcAft>
                <a:spcPts val="0"/>
              </a:spcAft>
              <a:buSzPct val="25000"/>
              <a:buNone/>
            </a:pPr>
            <a:r>
              <a:rPr lang="en-US" sz="1800" b="0" i="0" u="none" strike="noStrike" cap="none">
                <a:solidFill>
                  <a:schemeClr val="lt2"/>
                </a:solidFill>
                <a:latin typeface="Verdana"/>
                <a:ea typeface="Verdana"/>
                <a:cs typeface="Verdana"/>
                <a:sym typeface="Verdana"/>
              </a:rPr>
              <a:t>Less than 10% of 4-8 year olds eat enough vegetables</a:t>
            </a:r>
          </a:p>
        </p:txBody>
      </p:sp>
      <p:cxnSp>
        <p:nvCxnSpPr>
          <p:cNvPr id="365" name="Shape 365"/>
          <p:cNvCxnSpPr/>
          <p:nvPr/>
        </p:nvCxnSpPr>
        <p:spPr>
          <a:xfrm>
            <a:off x="666043" y="3996267"/>
            <a:ext cx="2223911" cy="11289"/>
          </a:xfrm>
          <a:prstGeom prst="straightConnector1">
            <a:avLst/>
          </a:prstGeom>
          <a:solidFill>
            <a:schemeClr val="accent1"/>
          </a:solidFill>
          <a:ln w="76200" cap="flat" cmpd="sng">
            <a:solidFill>
              <a:srgbClr val="F47920"/>
            </a:solidFill>
            <a:prstDash val="solid"/>
            <a:round/>
            <a:headEnd type="none" w="med" len="med"/>
            <a:tailEnd type="stealth" w="lg" len="lg"/>
          </a:ln>
        </p:spPr>
      </p:cxnSp>
    </p:spTree>
  </p:cSld>
  <p:clrMapOvr>
    <a:masterClrMapping/>
  </p:clrMapOvr>
</p:sld>
</file>

<file path=ppt/theme/theme1.xml><?xml version="1.0" encoding="utf-8"?>
<a:theme xmlns:a="http://schemas.openxmlformats.org/drawingml/2006/main" name="YMCA_PPT_template_REV">
  <a:themeElements>
    <a:clrScheme name="">
      <a:dk1>
        <a:srgbClr val="000000"/>
      </a:dk1>
      <a:lt1>
        <a:srgbClr val="FFFFFF"/>
      </a:lt1>
      <a:dk2>
        <a:srgbClr val="ED1C24"/>
      </a:dk2>
      <a:lt2>
        <a:srgbClr val="464847"/>
      </a:lt2>
      <a:accent1>
        <a:srgbClr val="92278F"/>
      </a:accent1>
      <a:accent2>
        <a:srgbClr val="0089D0"/>
      </a:accent2>
      <a:accent3>
        <a:srgbClr val="FFFFFF"/>
      </a:accent3>
      <a:accent4>
        <a:srgbClr val="000000"/>
      </a:accent4>
      <a:accent5>
        <a:srgbClr val="C7ACC6"/>
      </a:accent5>
      <a:accent6>
        <a:srgbClr val="007CBC"/>
      </a:accent6>
      <a:hlink>
        <a:srgbClr val="01A490"/>
      </a:hlink>
      <a:folHlink>
        <a:srgbClr val="F4792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Office Theme">
  <a:themeElements>
    <a:clrScheme name="">
      <a:dk1>
        <a:srgbClr val="000000"/>
      </a:dk1>
      <a:lt1>
        <a:srgbClr val="FFFFFF"/>
      </a:lt1>
      <a:dk2>
        <a:srgbClr val="ED1C24"/>
      </a:dk2>
      <a:lt2>
        <a:srgbClr val="464847"/>
      </a:lt2>
      <a:accent1>
        <a:srgbClr val="92278F"/>
      </a:accent1>
      <a:accent2>
        <a:srgbClr val="0089D0"/>
      </a:accent2>
      <a:accent3>
        <a:srgbClr val="FFFFFF"/>
      </a:accent3>
      <a:accent4>
        <a:srgbClr val="000000"/>
      </a:accent4>
      <a:accent5>
        <a:srgbClr val="C7ACC6"/>
      </a:accent5>
      <a:accent6>
        <a:srgbClr val="007CBC"/>
      </a:accent6>
      <a:hlink>
        <a:srgbClr val="01A490"/>
      </a:hlink>
      <a:folHlink>
        <a:srgbClr val="F4792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
      <a:dk1>
        <a:srgbClr val="000000"/>
      </a:dk1>
      <a:lt1>
        <a:srgbClr val="FFFFFF"/>
      </a:lt1>
      <a:dk2>
        <a:srgbClr val="ED1C24"/>
      </a:dk2>
      <a:lt2>
        <a:srgbClr val="464847"/>
      </a:lt2>
      <a:accent1>
        <a:srgbClr val="92278F"/>
      </a:accent1>
      <a:accent2>
        <a:srgbClr val="0089D0"/>
      </a:accent2>
      <a:accent3>
        <a:srgbClr val="FFFFFF"/>
      </a:accent3>
      <a:accent4>
        <a:srgbClr val="000000"/>
      </a:accent4>
      <a:accent5>
        <a:srgbClr val="C7ACC6"/>
      </a:accent5>
      <a:accent6>
        <a:srgbClr val="007CBC"/>
      </a:accent6>
      <a:hlink>
        <a:srgbClr val="01A490"/>
      </a:hlink>
      <a:folHlink>
        <a:srgbClr val="F4792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
      <a:dk1>
        <a:srgbClr val="000000"/>
      </a:dk1>
      <a:lt1>
        <a:srgbClr val="FFFFFF"/>
      </a:lt1>
      <a:dk2>
        <a:srgbClr val="ED1C24"/>
      </a:dk2>
      <a:lt2>
        <a:srgbClr val="464847"/>
      </a:lt2>
      <a:accent1>
        <a:srgbClr val="92278F"/>
      </a:accent1>
      <a:accent2>
        <a:srgbClr val="0089D0"/>
      </a:accent2>
      <a:accent3>
        <a:srgbClr val="FFFFFF"/>
      </a:accent3>
      <a:accent4>
        <a:srgbClr val="000000"/>
      </a:accent4>
      <a:accent5>
        <a:srgbClr val="C7ACC6"/>
      </a:accent5>
      <a:accent6>
        <a:srgbClr val="007CBC"/>
      </a:accent6>
      <a:hlink>
        <a:srgbClr val="01A490"/>
      </a:hlink>
      <a:folHlink>
        <a:srgbClr val="F4792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7981</Words>
  <Application>Microsoft Office PowerPoint</Application>
  <PresentationFormat>On-screen Show (4:3)</PresentationFormat>
  <Paragraphs>727</Paragraphs>
  <Slides>65</Slides>
  <Notes>65</Notes>
  <HiddenSlides>0</HiddenSlides>
  <MMClips>0</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65</vt:i4>
      </vt:variant>
    </vt:vector>
  </HeadingPairs>
  <TitlesOfParts>
    <vt:vector size="72" baseType="lpstr">
      <vt:lpstr>Arial</vt:lpstr>
      <vt:lpstr>Calibri</vt:lpstr>
      <vt:lpstr>Verdana</vt:lpstr>
      <vt:lpstr>YMCA_PPT_template_REV</vt:lpstr>
      <vt:lpstr>6_Office Theme</vt:lpstr>
      <vt:lpstr>5_Office Theme</vt:lpstr>
      <vt:lpstr>2_Office Theme</vt:lpstr>
      <vt:lpstr>HEALTHY CHILDREN HEALTHY COMMUNITIES</vt:lpstr>
      <vt:lpstr>AGENDA</vt:lpstr>
      <vt:lpstr>OBJECTIVES</vt:lpstr>
      <vt:lpstr>OVERVIEW</vt:lpstr>
      <vt:lpstr>OVERVIEW – WHY? </vt:lpstr>
      <vt:lpstr>OVERVIEW – BIG PICTURE </vt:lpstr>
      <vt:lpstr>OVERVIEW </vt:lpstr>
      <vt:lpstr>GREATER VARIETY OF VEGETABLES &amp; FRUIT</vt:lpstr>
      <vt:lpstr>VEGETABLES &amp; FRUIT – WHY?  </vt:lpstr>
      <vt:lpstr>VEGETABLES &amp; FRUIT – MEALS  </vt:lpstr>
      <vt:lpstr>VEGETABLES &amp; FRUIT – SNACKS  </vt:lpstr>
      <vt:lpstr>VEGETABLES &amp; FRUITS  </vt:lpstr>
      <vt:lpstr>VEGETABLES &amp; FRUIT – WHAT?</vt:lpstr>
      <vt:lpstr>VEGETABLES &amp; FRUIT – MEASUREMENTS </vt:lpstr>
      <vt:lpstr>VEGETABLES &amp; FRUIT – JUICE </vt:lpstr>
      <vt:lpstr>MORE WHOLE GRAINS</vt:lpstr>
      <vt:lpstr>WHOLE GRAINS – WHY? </vt:lpstr>
      <vt:lpstr>WHOLE GRAINS  </vt:lpstr>
      <vt:lpstr>WHOLE GRAINS – SAMPLES! </vt:lpstr>
      <vt:lpstr>WHOLE GRAINS – WIC </vt:lpstr>
      <vt:lpstr>WHOLE GRAINS – LABEL READING  </vt:lpstr>
      <vt:lpstr>WHOLE GRAINS – LABEL READING  </vt:lpstr>
      <vt:lpstr>WHOLE GRAINS – PRACTICE  </vt:lpstr>
      <vt:lpstr>WHOLE GRAINS – PRACTICE  </vt:lpstr>
      <vt:lpstr>WHOLE GRAINS – DESSERTS </vt:lpstr>
      <vt:lpstr>WHOLE GRAINS – DESSERTS </vt:lpstr>
      <vt:lpstr>MORE PROTEIN OPTIONS</vt:lpstr>
      <vt:lpstr>PROTEIN – BREAKFAST</vt:lpstr>
      <vt:lpstr>PROTEIN – TOFU </vt:lpstr>
      <vt:lpstr>LESS ADDED SUGAR</vt:lpstr>
      <vt:lpstr>YOGURT – WHY?</vt:lpstr>
      <vt:lpstr>YOGURT – CHART </vt:lpstr>
      <vt:lpstr>YOGURT – CALCULATIONS</vt:lpstr>
      <vt:lpstr>YOGURT – CALCULATIONS</vt:lpstr>
      <vt:lpstr>CEREAL</vt:lpstr>
      <vt:lpstr>CEREALS – CHART </vt:lpstr>
      <vt:lpstr>CEREAL – CALCULATIONS </vt:lpstr>
      <vt:lpstr>CEREAL – PRACTICE </vt:lpstr>
      <vt:lpstr>CEREAL – PRACTICE </vt:lpstr>
      <vt:lpstr>MAKING EVERY SIP COUNT</vt:lpstr>
      <vt:lpstr>MILK </vt:lpstr>
      <vt:lpstr>MILK</vt:lpstr>
      <vt:lpstr>ADDITIONAL IMPROVEMENTS</vt:lpstr>
      <vt:lpstr>ADDITIONAL</vt:lpstr>
      <vt:lpstr>ADDITIONAL</vt:lpstr>
      <vt:lpstr>BREAK</vt:lpstr>
      <vt:lpstr>INFANT MEAL PATTERN</vt:lpstr>
      <vt:lpstr>INFANT MEAL PATTERN</vt:lpstr>
      <vt:lpstr>ENCOURAGE  &amp; SUPPORT BREASTFEEDING</vt:lpstr>
      <vt:lpstr>BREASTFEEDING</vt:lpstr>
      <vt:lpstr>DEVELOPMENTALLY APPROPRIATE MEALS</vt:lpstr>
      <vt:lpstr>AGE GROUPS</vt:lpstr>
      <vt:lpstr>SOLIDS</vt:lpstr>
      <vt:lpstr>MORE NUTRITIOUS MEALS</vt:lpstr>
      <vt:lpstr>MEALS &amp; SNACKS</vt:lpstr>
      <vt:lpstr>MEAT/MEAT ALTERNATE (MMA)</vt:lpstr>
      <vt:lpstr>MEALS &amp; SNACKS</vt:lpstr>
      <vt:lpstr>PARENTS/GUARDIANS</vt:lpstr>
      <vt:lpstr>BEST PRACTICES</vt:lpstr>
      <vt:lpstr>OPTIONAL BEST PRACTICES</vt:lpstr>
      <vt:lpstr>OPTIONAL BEST PRACTICES</vt:lpstr>
      <vt:lpstr>OPTIONAL BEST PRACTICES</vt:lpstr>
      <vt:lpstr>PowerPoint Presentation</vt:lpstr>
      <vt:lpstr>QUESTIONS &amp; EVALUATIONS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HEALTHY CHILDREN HEALTHY COMMUNITIES</dc:title>
  <dc:creator>Hyman, Alexandra P.</dc:creator>
  <cp:lastModifiedBy>Caldwell, Cindy D.</cp:lastModifiedBy>
  <cp:revision>1</cp:revision>
  <dcterms:modified xsi:type="dcterms:W3CDTF">2018-01-25T21:57:11Z</dcterms:modified>
</cp:coreProperties>
</file>