
<file path=[Content_Types].xml><?xml version="1.0" encoding="utf-8"?>
<Types xmlns="http://schemas.openxmlformats.org/package/2006/content-types">
  <Override PartName="/ppt/slides/slide47.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heme/theme3.xml" ContentType="application/vnd.openxmlformats-officedocument.theme+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52.xml" ContentType="application/vnd.openxmlformats-officedocument.presentationml.slideLayout+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8" r:id="rId2"/>
  </p:sldMasterIdLst>
  <p:notesMasterIdLst>
    <p:notesMasterId r:id="rId58"/>
  </p:notesMasterIdLst>
  <p:handoutMasterIdLst>
    <p:handoutMasterId r:id="rId59"/>
  </p:handoutMasterIdLst>
  <p:sldIdLst>
    <p:sldId id="271" r:id="rId3"/>
    <p:sldId id="287" r:id="rId4"/>
    <p:sldId id="393" r:id="rId5"/>
    <p:sldId id="414" r:id="rId6"/>
    <p:sldId id="415" r:id="rId7"/>
    <p:sldId id="394" r:id="rId8"/>
    <p:sldId id="395" r:id="rId9"/>
    <p:sldId id="365" r:id="rId10"/>
    <p:sldId id="399" r:id="rId11"/>
    <p:sldId id="398" r:id="rId12"/>
    <p:sldId id="405" r:id="rId13"/>
    <p:sldId id="401" r:id="rId14"/>
    <p:sldId id="417" r:id="rId15"/>
    <p:sldId id="400" r:id="rId16"/>
    <p:sldId id="361" r:id="rId17"/>
    <p:sldId id="410" r:id="rId18"/>
    <p:sldId id="362" r:id="rId19"/>
    <p:sldId id="363" r:id="rId20"/>
    <p:sldId id="364" r:id="rId21"/>
    <p:sldId id="366" r:id="rId22"/>
    <p:sldId id="402" r:id="rId23"/>
    <p:sldId id="408" r:id="rId24"/>
    <p:sldId id="403" r:id="rId25"/>
    <p:sldId id="368" r:id="rId26"/>
    <p:sldId id="367" r:id="rId27"/>
    <p:sldId id="407" r:id="rId28"/>
    <p:sldId id="290" r:id="rId29"/>
    <p:sldId id="371" r:id="rId30"/>
    <p:sldId id="374" r:id="rId31"/>
    <p:sldId id="370" r:id="rId32"/>
    <p:sldId id="343" r:id="rId33"/>
    <p:sldId id="372" r:id="rId34"/>
    <p:sldId id="373" r:id="rId35"/>
    <p:sldId id="375" r:id="rId36"/>
    <p:sldId id="376" r:id="rId37"/>
    <p:sldId id="383" r:id="rId38"/>
    <p:sldId id="384" r:id="rId39"/>
    <p:sldId id="378" r:id="rId40"/>
    <p:sldId id="382" r:id="rId41"/>
    <p:sldId id="377" r:id="rId42"/>
    <p:sldId id="412" r:id="rId43"/>
    <p:sldId id="396" r:id="rId44"/>
    <p:sldId id="386" r:id="rId45"/>
    <p:sldId id="409" r:id="rId46"/>
    <p:sldId id="418" r:id="rId47"/>
    <p:sldId id="385" r:id="rId48"/>
    <p:sldId id="387" r:id="rId49"/>
    <p:sldId id="388" r:id="rId50"/>
    <p:sldId id="389" r:id="rId51"/>
    <p:sldId id="390" r:id="rId52"/>
    <p:sldId id="411" r:id="rId53"/>
    <p:sldId id="391" r:id="rId54"/>
    <p:sldId id="392" r:id="rId55"/>
    <p:sldId id="413" r:id="rId56"/>
    <p:sldId id="397" r:id="rId57"/>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guide id="3" orient="horz" pos="2909">
          <p15:clr>
            <a:srgbClr val="A4A3A4"/>
          </p15:clr>
        </p15:guide>
        <p15:guide id="4"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mours" initials="N" lastIdx="5" clrIdx="0"/>
  <p:cmAuthor id="1" name="ks0035" initials="k"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78F2D"/>
    <a:srgbClr val="00AA9D"/>
    <a:srgbClr val="B56391"/>
    <a:srgbClr val="99C5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2" autoAdjust="0"/>
    <p:restoredTop sz="53429" autoAdjust="0"/>
  </p:normalViewPr>
  <p:slideViewPr>
    <p:cSldViewPr>
      <p:cViewPr>
        <p:scale>
          <a:sx n="50" d="100"/>
          <a:sy n="50" d="100"/>
        </p:scale>
        <p:origin x="-1674" y="-78"/>
      </p:cViewPr>
      <p:guideLst>
        <p:guide orient="horz" pos="2160"/>
        <p:guide pos="2880"/>
      </p:guideLst>
    </p:cSldViewPr>
  </p:slideViewPr>
  <p:outlineViewPr>
    <p:cViewPr>
      <p:scale>
        <a:sx n="33" d="100"/>
        <a:sy n="33" d="100"/>
      </p:scale>
      <p:origin x="18" y="4440"/>
    </p:cViewPr>
  </p:outlineViewPr>
  <p:notesTextViewPr>
    <p:cViewPr>
      <p:scale>
        <a:sx n="100" d="100"/>
        <a:sy n="100" d="100"/>
      </p:scale>
      <p:origin x="0" y="0"/>
    </p:cViewPr>
  </p:notesTextViewPr>
  <p:sorterViewPr>
    <p:cViewPr>
      <p:scale>
        <a:sx n="66" d="100"/>
        <a:sy n="66" d="100"/>
      </p:scale>
      <p:origin x="0" y="330"/>
    </p:cViewPr>
  </p:sorterViewPr>
  <p:notesViewPr>
    <p:cSldViewPr>
      <p:cViewPr>
        <p:scale>
          <a:sx n="100" d="100"/>
          <a:sy n="100" d="100"/>
        </p:scale>
        <p:origin x="-2592" y="888"/>
      </p:cViewPr>
      <p:guideLst>
        <p:guide orient="horz" pos="3024"/>
        <p:guide orient="horz" pos="2909"/>
        <p:guide pos="2304"/>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92D49-FFC8-4A13-9376-97DCB8CECA8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46F7D22-9D5F-4B42-9EAD-3E2C9602F936}">
      <dgm:prSet phldrT="[Text]" custT="1"/>
      <dgm:spPr>
        <a:solidFill>
          <a:srgbClr val="99C54E"/>
        </a:solidFill>
      </dgm:spPr>
      <dgm:t>
        <a:bodyPr/>
        <a:lstStyle/>
        <a:p>
          <a:r>
            <a:rPr lang="en-US" sz="1800" dirty="0">
              <a:solidFill>
                <a:schemeClr val="tx1"/>
              </a:solidFill>
              <a:latin typeface="Arial" panose="020B0604020202020204" pitchFamily="34" charset="0"/>
              <a:cs typeface="Arial" panose="020B0604020202020204" pitchFamily="34" charset="0"/>
            </a:rPr>
            <a:t>Emotional</a:t>
          </a:r>
        </a:p>
      </dgm:t>
    </dgm:pt>
    <dgm:pt modelId="{388457D5-AE63-462F-A6D8-901DA91D1E99}" type="parTrans" cxnId="{A4ECDEAF-85B6-416A-875C-B446A6FDBD36}">
      <dgm:prSet/>
      <dgm:spPr/>
      <dgm:t>
        <a:bodyPr/>
        <a:lstStyle/>
        <a:p>
          <a:endParaRPr lang="en-US"/>
        </a:p>
      </dgm:t>
    </dgm:pt>
    <dgm:pt modelId="{7ADEDBCA-2D38-48D3-9C14-F830223481DE}" type="sibTrans" cxnId="{A4ECDEAF-85B6-416A-875C-B446A6FDBD36}">
      <dgm:prSet/>
      <dgm:spPr/>
      <dgm:t>
        <a:bodyPr/>
        <a:lstStyle/>
        <a:p>
          <a:endParaRPr lang="en-US"/>
        </a:p>
      </dgm:t>
    </dgm:pt>
    <dgm:pt modelId="{16EEF437-77C8-4293-A045-A3DF1EE87265}">
      <dgm:prSet phldrT="[Text]" custT="1"/>
      <dgm:spPr>
        <a:solidFill>
          <a:srgbClr val="F78F2D"/>
        </a:solidFill>
      </dgm:spPr>
      <dgm:t>
        <a:bodyPr/>
        <a:lstStyle/>
        <a:p>
          <a:r>
            <a:rPr lang="en-US" sz="1800" dirty="0">
              <a:solidFill>
                <a:schemeClr val="tx1"/>
              </a:solidFill>
              <a:latin typeface="Arial" panose="020B0604020202020204" pitchFamily="34" charset="0"/>
              <a:cs typeface="Arial" panose="020B0604020202020204" pitchFamily="34" charset="0"/>
            </a:rPr>
            <a:t>Chemical</a:t>
          </a:r>
        </a:p>
      </dgm:t>
    </dgm:pt>
    <dgm:pt modelId="{C22A9BEA-1E7D-4F3E-A3A3-EF6D4B29C23C}" type="parTrans" cxnId="{6021471B-C922-4401-BFEC-AB947E53A42C}">
      <dgm:prSet/>
      <dgm:spPr/>
      <dgm:t>
        <a:bodyPr/>
        <a:lstStyle/>
        <a:p>
          <a:endParaRPr lang="en-US"/>
        </a:p>
      </dgm:t>
    </dgm:pt>
    <dgm:pt modelId="{655D4A97-3313-4ACF-A369-455A573FDC95}" type="sibTrans" cxnId="{6021471B-C922-4401-BFEC-AB947E53A42C}">
      <dgm:prSet/>
      <dgm:spPr/>
      <dgm:t>
        <a:bodyPr/>
        <a:lstStyle/>
        <a:p>
          <a:endParaRPr lang="en-US"/>
        </a:p>
      </dgm:t>
    </dgm:pt>
    <dgm:pt modelId="{D6DA2DDA-6D78-4C7A-A5A2-769F2D1A3DDF}">
      <dgm:prSet phldrT="[Text]" custT="1"/>
      <dgm:spPr>
        <a:solidFill>
          <a:srgbClr val="00AA9D"/>
        </a:solidFill>
      </dgm:spPr>
      <dgm:t>
        <a:bodyPr/>
        <a:lstStyle/>
        <a:p>
          <a:r>
            <a:rPr lang="en-US" sz="2000" dirty="0">
              <a:solidFill>
                <a:schemeClr val="tx1"/>
              </a:solidFill>
              <a:latin typeface="Arial" panose="020B0604020202020204" pitchFamily="34" charset="0"/>
              <a:cs typeface="Arial" panose="020B0604020202020204" pitchFamily="34" charset="0"/>
            </a:rPr>
            <a:t>Physical</a:t>
          </a:r>
        </a:p>
      </dgm:t>
    </dgm:pt>
    <dgm:pt modelId="{C1FCC81C-3A02-44A8-91DF-4C2DBA789DDC}" type="parTrans" cxnId="{CCE6281C-FAEA-49B5-A12D-60F1329F75F2}">
      <dgm:prSet/>
      <dgm:spPr/>
      <dgm:t>
        <a:bodyPr/>
        <a:lstStyle/>
        <a:p>
          <a:endParaRPr lang="en-US"/>
        </a:p>
      </dgm:t>
    </dgm:pt>
    <dgm:pt modelId="{7E921373-71FB-47C3-A56E-C7401B5D4DA2}" type="sibTrans" cxnId="{CCE6281C-FAEA-49B5-A12D-60F1329F75F2}">
      <dgm:prSet/>
      <dgm:spPr/>
      <dgm:t>
        <a:bodyPr/>
        <a:lstStyle/>
        <a:p>
          <a:endParaRPr lang="en-US"/>
        </a:p>
      </dgm:t>
    </dgm:pt>
    <dgm:pt modelId="{D3C92A94-8E79-491E-9CC2-4FE4FD73E721}">
      <dgm:prSet phldrT="[Text]" custT="1"/>
      <dgm:spPr>
        <a:solidFill>
          <a:srgbClr val="B56391"/>
        </a:solidFill>
      </dgm:spPr>
      <dgm:t>
        <a:bodyPr/>
        <a:lstStyle/>
        <a:p>
          <a:r>
            <a:rPr lang="en-US" sz="2000" dirty="0">
              <a:solidFill>
                <a:schemeClr val="tx1"/>
              </a:solidFill>
              <a:latin typeface="Arial" panose="020B0604020202020204" pitchFamily="34" charset="0"/>
              <a:cs typeface="Arial" panose="020B0604020202020204" pitchFamily="34" charset="0"/>
            </a:rPr>
            <a:t>Environ-mental</a:t>
          </a:r>
        </a:p>
      </dgm:t>
    </dgm:pt>
    <dgm:pt modelId="{F2CCF378-6A01-4EE4-88F3-8D0FB9F592F9}" type="parTrans" cxnId="{F94B8BAB-A834-4E1F-BC28-4CAAEEA91637}">
      <dgm:prSet/>
      <dgm:spPr/>
      <dgm:t>
        <a:bodyPr/>
        <a:lstStyle/>
        <a:p>
          <a:endParaRPr lang="en-US"/>
        </a:p>
      </dgm:t>
    </dgm:pt>
    <dgm:pt modelId="{61E0FD4B-0824-4640-8123-F21975283107}" type="sibTrans" cxnId="{F94B8BAB-A834-4E1F-BC28-4CAAEEA91637}">
      <dgm:prSet/>
      <dgm:spPr/>
      <dgm:t>
        <a:bodyPr/>
        <a:lstStyle/>
        <a:p>
          <a:endParaRPr lang="en-US"/>
        </a:p>
      </dgm:t>
    </dgm:pt>
    <dgm:pt modelId="{9DCC93CD-E4CF-4942-A2E3-097A6AFD1B0C}">
      <dgm:prSet phldrT="[Text]" custT="1"/>
      <dgm:spPr>
        <a:solidFill>
          <a:srgbClr val="FFFF00"/>
        </a:solidFill>
      </dgm:spPr>
      <dgm:t>
        <a:bodyPr/>
        <a:lstStyle/>
        <a:p>
          <a:r>
            <a:rPr lang="en-US" sz="2000" dirty="0">
              <a:solidFill>
                <a:schemeClr val="tx1"/>
              </a:solidFill>
              <a:latin typeface="Arial" panose="020B0604020202020204" pitchFamily="34" charset="0"/>
              <a:cs typeface="Arial" panose="020B0604020202020204" pitchFamily="34" charset="0"/>
            </a:rPr>
            <a:t>Social</a:t>
          </a:r>
        </a:p>
      </dgm:t>
    </dgm:pt>
    <dgm:pt modelId="{811EF4D9-CE42-4E0C-8E8A-3397A181AD48}" type="parTrans" cxnId="{C2DE67C8-6B4E-40E1-B92E-783932B8174F}">
      <dgm:prSet/>
      <dgm:spPr/>
      <dgm:t>
        <a:bodyPr/>
        <a:lstStyle/>
        <a:p>
          <a:endParaRPr lang="en-US"/>
        </a:p>
      </dgm:t>
    </dgm:pt>
    <dgm:pt modelId="{1A8FD917-BA91-481A-A2D1-610CD9C72235}" type="sibTrans" cxnId="{C2DE67C8-6B4E-40E1-B92E-783932B8174F}">
      <dgm:prSet/>
      <dgm:spPr/>
      <dgm:t>
        <a:bodyPr/>
        <a:lstStyle/>
        <a:p>
          <a:endParaRPr lang="en-US"/>
        </a:p>
      </dgm:t>
    </dgm:pt>
    <dgm:pt modelId="{858551C8-EA0A-448F-A139-459DBEB603DB}" type="pres">
      <dgm:prSet presAssocID="{EDD92D49-FFC8-4A13-9376-97DCB8CECA8B}" presName="cycle" presStyleCnt="0">
        <dgm:presLayoutVars>
          <dgm:dir/>
          <dgm:resizeHandles val="exact"/>
        </dgm:presLayoutVars>
      </dgm:prSet>
      <dgm:spPr/>
      <dgm:t>
        <a:bodyPr/>
        <a:lstStyle/>
        <a:p>
          <a:endParaRPr lang="en-US"/>
        </a:p>
      </dgm:t>
    </dgm:pt>
    <dgm:pt modelId="{D07FFE9D-8D14-42D9-B515-D6517DB0B5E1}" type="pres">
      <dgm:prSet presAssocID="{D46F7D22-9D5F-4B42-9EAD-3E2C9602F936}" presName="node" presStyleLbl="node1" presStyleIdx="0" presStyleCnt="5">
        <dgm:presLayoutVars>
          <dgm:bulletEnabled val="1"/>
        </dgm:presLayoutVars>
      </dgm:prSet>
      <dgm:spPr/>
      <dgm:t>
        <a:bodyPr/>
        <a:lstStyle/>
        <a:p>
          <a:endParaRPr lang="en-US"/>
        </a:p>
      </dgm:t>
    </dgm:pt>
    <dgm:pt modelId="{AAE5F877-00E3-4B6B-8389-4C91C4FBF014}" type="pres">
      <dgm:prSet presAssocID="{7ADEDBCA-2D38-48D3-9C14-F830223481DE}" presName="sibTrans" presStyleLbl="sibTrans2D1" presStyleIdx="0" presStyleCnt="5"/>
      <dgm:spPr/>
      <dgm:t>
        <a:bodyPr/>
        <a:lstStyle/>
        <a:p>
          <a:endParaRPr lang="en-US"/>
        </a:p>
      </dgm:t>
    </dgm:pt>
    <dgm:pt modelId="{4BE6586D-A70E-45BA-B8F0-C78BDA058370}" type="pres">
      <dgm:prSet presAssocID="{7ADEDBCA-2D38-48D3-9C14-F830223481DE}" presName="connectorText" presStyleLbl="sibTrans2D1" presStyleIdx="0" presStyleCnt="5"/>
      <dgm:spPr/>
      <dgm:t>
        <a:bodyPr/>
        <a:lstStyle/>
        <a:p>
          <a:endParaRPr lang="en-US"/>
        </a:p>
      </dgm:t>
    </dgm:pt>
    <dgm:pt modelId="{FC81EAC2-38F9-4BB3-8DBD-35B98B254600}" type="pres">
      <dgm:prSet presAssocID="{16EEF437-77C8-4293-A045-A3DF1EE87265}" presName="node" presStyleLbl="node1" presStyleIdx="1" presStyleCnt="5">
        <dgm:presLayoutVars>
          <dgm:bulletEnabled val="1"/>
        </dgm:presLayoutVars>
      </dgm:prSet>
      <dgm:spPr/>
      <dgm:t>
        <a:bodyPr/>
        <a:lstStyle/>
        <a:p>
          <a:endParaRPr lang="en-US"/>
        </a:p>
      </dgm:t>
    </dgm:pt>
    <dgm:pt modelId="{25144490-DFD6-4AE6-A412-2228E6F678B7}" type="pres">
      <dgm:prSet presAssocID="{655D4A97-3313-4ACF-A369-455A573FDC95}" presName="sibTrans" presStyleLbl="sibTrans2D1" presStyleIdx="1" presStyleCnt="5"/>
      <dgm:spPr/>
      <dgm:t>
        <a:bodyPr/>
        <a:lstStyle/>
        <a:p>
          <a:endParaRPr lang="en-US"/>
        </a:p>
      </dgm:t>
    </dgm:pt>
    <dgm:pt modelId="{A03C2FAA-ADC1-4889-B67F-ED5BC2F2930B}" type="pres">
      <dgm:prSet presAssocID="{655D4A97-3313-4ACF-A369-455A573FDC95}" presName="connectorText" presStyleLbl="sibTrans2D1" presStyleIdx="1" presStyleCnt="5"/>
      <dgm:spPr/>
      <dgm:t>
        <a:bodyPr/>
        <a:lstStyle/>
        <a:p>
          <a:endParaRPr lang="en-US"/>
        </a:p>
      </dgm:t>
    </dgm:pt>
    <dgm:pt modelId="{A1D53EC9-2F4F-471F-B0D3-89209485478F}" type="pres">
      <dgm:prSet presAssocID="{D6DA2DDA-6D78-4C7A-A5A2-769F2D1A3DDF}" presName="node" presStyleLbl="node1" presStyleIdx="2" presStyleCnt="5">
        <dgm:presLayoutVars>
          <dgm:bulletEnabled val="1"/>
        </dgm:presLayoutVars>
      </dgm:prSet>
      <dgm:spPr/>
      <dgm:t>
        <a:bodyPr/>
        <a:lstStyle/>
        <a:p>
          <a:endParaRPr lang="en-US"/>
        </a:p>
      </dgm:t>
    </dgm:pt>
    <dgm:pt modelId="{0D6A0104-A635-4D49-B96A-5813E8EF440F}" type="pres">
      <dgm:prSet presAssocID="{7E921373-71FB-47C3-A56E-C7401B5D4DA2}" presName="sibTrans" presStyleLbl="sibTrans2D1" presStyleIdx="2" presStyleCnt="5"/>
      <dgm:spPr/>
      <dgm:t>
        <a:bodyPr/>
        <a:lstStyle/>
        <a:p>
          <a:endParaRPr lang="en-US"/>
        </a:p>
      </dgm:t>
    </dgm:pt>
    <dgm:pt modelId="{4EE87859-1F34-405C-998C-9B7DDF77485D}" type="pres">
      <dgm:prSet presAssocID="{7E921373-71FB-47C3-A56E-C7401B5D4DA2}" presName="connectorText" presStyleLbl="sibTrans2D1" presStyleIdx="2" presStyleCnt="5"/>
      <dgm:spPr/>
      <dgm:t>
        <a:bodyPr/>
        <a:lstStyle/>
        <a:p>
          <a:endParaRPr lang="en-US"/>
        </a:p>
      </dgm:t>
    </dgm:pt>
    <dgm:pt modelId="{9685F120-0311-4DBF-B1C3-80489C806AF8}" type="pres">
      <dgm:prSet presAssocID="{D3C92A94-8E79-491E-9CC2-4FE4FD73E721}" presName="node" presStyleLbl="node1" presStyleIdx="3" presStyleCnt="5">
        <dgm:presLayoutVars>
          <dgm:bulletEnabled val="1"/>
        </dgm:presLayoutVars>
      </dgm:prSet>
      <dgm:spPr/>
      <dgm:t>
        <a:bodyPr/>
        <a:lstStyle/>
        <a:p>
          <a:endParaRPr lang="en-US"/>
        </a:p>
      </dgm:t>
    </dgm:pt>
    <dgm:pt modelId="{89BEA421-BF19-4CF7-A22C-E6373DF0F830}" type="pres">
      <dgm:prSet presAssocID="{61E0FD4B-0824-4640-8123-F21975283107}" presName="sibTrans" presStyleLbl="sibTrans2D1" presStyleIdx="3" presStyleCnt="5"/>
      <dgm:spPr/>
      <dgm:t>
        <a:bodyPr/>
        <a:lstStyle/>
        <a:p>
          <a:endParaRPr lang="en-US"/>
        </a:p>
      </dgm:t>
    </dgm:pt>
    <dgm:pt modelId="{C6FC082D-6753-4ED6-A93A-4BD024CC5CBB}" type="pres">
      <dgm:prSet presAssocID="{61E0FD4B-0824-4640-8123-F21975283107}" presName="connectorText" presStyleLbl="sibTrans2D1" presStyleIdx="3" presStyleCnt="5"/>
      <dgm:spPr/>
      <dgm:t>
        <a:bodyPr/>
        <a:lstStyle/>
        <a:p>
          <a:endParaRPr lang="en-US"/>
        </a:p>
      </dgm:t>
    </dgm:pt>
    <dgm:pt modelId="{E63F6674-6D54-4D3D-926B-7417A11F90D4}" type="pres">
      <dgm:prSet presAssocID="{9DCC93CD-E4CF-4942-A2E3-097A6AFD1B0C}" presName="node" presStyleLbl="node1" presStyleIdx="4" presStyleCnt="5">
        <dgm:presLayoutVars>
          <dgm:bulletEnabled val="1"/>
        </dgm:presLayoutVars>
      </dgm:prSet>
      <dgm:spPr/>
      <dgm:t>
        <a:bodyPr/>
        <a:lstStyle/>
        <a:p>
          <a:endParaRPr lang="en-US"/>
        </a:p>
      </dgm:t>
    </dgm:pt>
    <dgm:pt modelId="{2AF4184B-9B16-438B-B9DA-84090F5800DD}" type="pres">
      <dgm:prSet presAssocID="{1A8FD917-BA91-481A-A2D1-610CD9C72235}" presName="sibTrans" presStyleLbl="sibTrans2D1" presStyleIdx="4" presStyleCnt="5"/>
      <dgm:spPr/>
      <dgm:t>
        <a:bodyPr/>
        <a:lstStyle/>
        <a:p>
          <a:endParaRPr lang="en-US"/>
        </a:p>
      </dgm:t>
    </dgm:pt>
    <dgm:pt modelId="{A19864D7-A922-4461-8098-F221B1F70F45}" type="pres">
      <dgm:prSet presAssocID="{1A8FD917-BA91-481A-A2D1-610CD9C72235}" presName="connectorText" presStyleLbl="sibTrans2D1" presStyleIdx="4" presStyleCnt="5"/>
      <dgm:spPr/>
      <dgm:t>
        <a:bodyPr/>
        <a:lstStyle/>
        <a:p>
          <a:endParaRPr lang="en-US"/>
        </a:p>
      </dgm:t>
    </dgm:pt>
  </dgm:ptLst>
  <dgm:cxnLst>
    <dgm:cxn modelId="{CCE6281C-FAEA-49B5-A12D-60F1329F75F2}" srcId="{EDD92D49-FFC8-4A13-9376-97DCB8CECA8B}" destId="{D6DA2DDA-6D78-4C7A-A5A2-769F2D1A3DDF}" srcOrd="2" destOrd="0" parTransId="{C1FCC81C-3A02-44A8-91DF-4C2DBA789DDC}" sibTransId="{7E921373-71FB-47C3-A56E-C7401B5D4DA2}"/>
    <dgm:cxn modelId="{A4ECDEAF-85B6-416A-875C-B446A6FDBD36}" srcId="{EDD92D49-FFC8-4A13-9376-97DCB8CECA8B}" destId="{D46F7D22-9D5F-4B42-9EAD-3E2C9602F936}" srcOrd="0" destOrd="0" parTransId="{388457D5-AE63-462F-A6D8-901DA91D1E99}" sibTransId="{7ADEDBCA-2D38-48D3-9C14-F830223481DE}"/>
    <dgm:cxn modelId="{DCA219F5-A74B-4A43-8092-79AD1E4E1077}" type="presOf" srcId="{655D4A97-3313-4ACF-A369-455A573FDC95}" destId="{25144490-DFD6-4AE6-A412-2228E6F678B7}" srcOrd="0" destOrd="0" presId="urn:microsoft.com/office/officeart/2005/8/layout/cycle2"/>
    <dgm:cxn modelId="{C2DE67C8-6B4E-40E1-B92E-783932B8174F}" srcId="{EDD92D49-FFC8-4A13-9376-97DCB8CECA8B}" destId="{9DCC93CD-E4CF-4942-A2E3-097A6AFD1B0C}" srcOrd="4" destOrd="0" parTransId="{811EF4D9-CE42-4E0C-8E8A-3397A181AD48}" sibTransId="{1A8FD917-BA91-481A-A2D1-610CD9C72235}"/>
    <dgm:cxn modelId="{F94B8BAB-A834-4E1F-BC28-4CAAEEA91637}" srcId="{EDD92D49-FFC8-4A13-9376-97DCB8CECA8B}" destId="{D3C92A94-8E79-491E-9CC2-4FE4FD73E721}" srcOrd="3" destOrd="0" parTransId="{F2CCF378-6A01-4EE4-88F3-8D0FB9F592F9}" sibTransId="{61E0FD4B-0824-4640-8123-F21975283107}"/>
    <dgm:cxn modelId="{0C56BB5C-FEAA-4BBA-9431-1EA2874CF7F7}" type="presOf" srcId="{7E921373-71FB-47C3-A56E-C7401B5D4DA2}" destId="{0D6A0104-A635-4D49-B96A-5813E8EF440F}" srcOrd="0" destOrd="0" presId="urn:microsoft.com/office/officeart/2005/8/layout/cycle2"/>
    <dgm:cxn modelId="{66939CCB-5A72-4D3A-A910-3C0D3A059A0F}" type="presOf" srcId="{655D4A97-3313-4ACF-A369-455A573FDC95}" destId="{A03C2FAA-ADC1-4889-B67F-ED5BC2F2930B}" srcOrd="1" destOrd="0" presId="urn:microsoft.com/office/officeart/2005/8/layout/cycle2"/>
    <dgm:cxn modelId="{B72992DB-F134-42AD-BA08-E1453DB0D2A6}" type="presOf" srcId="{9DCC93CD-E4CF-4942-A2E3-097A6AFD1B0C}" destId="{E63F6674-6D54-4D3D-926B-7417A11F90D4}" srcOrd="0" destOrd="0" presId="urn:microsoft.com/office/officeart/2005/8/layout/cycle2"/>
    <dgm:cxn modelId="{2548444A-ABD2-47F9-8763-D34AFF5E0B67}" type="presOf" srcId="{7ADEDBCA-2D38-48D3-9C14-F830223481DE}" destId="{4BE6586D-A70E-45BA-B8F0-C78BDA058370}" srcOrd="1" destOrd="0" presId="urn:microsoft.com/office/officeart/2005/8/layout/cycle2"/>
    <dgm:cxn modelId="{AF92AEC2-D2E3-4F29-8751-FB3FA13BB98C}" type="presOf" srcId="{7ADEDBCA-2D38-48D3-9C14-F830223481DE}" destId="{AAE5F877-00E3-4B6B-8389-4C91C4FBF014}" srcOrd="0" destOrd="0" presId="urn:microsoft.com/office/officeart/2005/8/layout/cycle2"/>
    <dgm:cxn modelId="{D764FBE8-7DAA-4B53-B51B-210D795108D9}" type="presOf" srcId="{1A8FD917-BA91-481A-A2D1-610CD9C72235}" destId="{A19864D7-A922-4461-8098-F221B1F70F45}" srcOrd="1" destOrd="0" presId="urn:microsoft.com/office/officeart/2005/8/layout/cycle2"/>
    <dgm:cxn modelId="{BCB5B4CB-C9CC-499C-B4C6-87326A08C40E}" type="presOf" srcId="{61E0FD4B-0824-4640-8123-F21975283107}" destId="{C6FC082D-6753-4ED6-A93A-4BD024CC5CBB}" srcOrd="1" destOrd="0" presId="urn:microsoft.com/office/officeart/2005/8/layout/cycle2"/>
    <dgm:cxn modelId="{364C040C-0527-4807-9D74-5D895649C1CB}" type="presOf" srcId="{D3C92A94-8E79-491E-9CC2-4FE4FD73E721}" destId="{9685F120-0311-4DBF-B1C3-80489C806AF8}" srcOrd="0" destOrd="0" presId="urn:microsoft.com/office/officeart/2005/8/layout/cycle2"/>
    <dgm:cxn modelId="{CE51F340-70E8-4251-86AD-FB6DAA0ADD65}" type="presOf" srcId="{16EEF437-77C8-4293-A045-A3DF1EE87265}" destId="{FC81EAC2-38F9-4BB3-8DBD-35B98B254600}" srcOrd="0" destOrd="0" presId="urn:microsoft.com/office/officeart/2005/8/layout/cycle2"/>
    <dgm:cxn modelId="{1720F741-E5DC-4A83-8D69-E12B48D14A43}" type="presOf" srcId="{EDD92D49-FFC8-4A13-9376-97DCB8CECA8B}" destId="{858551C8-EA0A-448F-A139-459DBEB603DB}" srcOrd="0" destOrd="0" presId="urn:microsoft.com/office/officeart/2005/8/layout/cycle2"/>
    <dgm:cxn modelId="{8CBF2961-E0B8-4394-8DAA-B4744314FD23}" type="presOf" srcId="{1A8FD917-BA91-481A-A2D1-610CD9C72235}" destId="{2AF4184B-9B16-438B-B9DA-84090F5800DD}" srcOrd="0" destOrd="0" presId="urn:microsoft.com/office/officeart/2005/8/layout/cycle2"/>
    <dgm:cxn modelId="{5C1F6BAE-E366-411A-87DC-6733BBFCF71E}" type="presOf" srcId="{7E921373-71FB-47C3-A56E-C7401B5D4DA2}" destId="{4EE87859-1F34-405C-998C-9B7DDF77485D}" srcOrd="1" destOrd="0" presId="urn:microsoft.com/office/officeart/2005/8/layout/cycle2"/>
    <dgm:cxn modelId="{F068B8E9-7A89-4DF6-80E7-C8435BE0988C}" type="presOf" srcId="{D6DA2DDA-6D78-4C7A-A5A2-769F2D1A3DDF}" destId="{A1D53EC9-2F4F-471F-B0D3-89209485478F}" srcOrd="0" destOrd="0" presId="urn:microsoft.com/office/officeart/2005/8/layout/cycle2"/>
    <dgm:cxn modelId="{6021471B-C922-4401-BFEC-AB947E53A42C}" srcId="{EDD92D49-FFC8-4A13-9376-97DCB8CECA8B}" destId="{16EEF437-77C8-4293-A045-A3DF1EE87265}" srcOrd="1" destOrd="0" parTransId="{C22A9BEA-1E7D-4F3E-A3A3-EF6D4B29C23C}" sibTransId="{655D4A97-3313-4ACF-A369-455A573FDC95}"/>
    <dgm:cxn modelId="{9E774CE2-E52C-4F64-AC60-D7B5F04F958E}" type="presOf" srcId="{D46F7D22-9D5F-4B42-9EAD-3E2C9602F936}" destId="{D07FFE9D-8D14-42D9-B515-D6517DB0B5E1}" srcOrd="0" destOrd="0" presId="urn:microsoft.com/office/officeart/2005/8/layout/cycle2"/>
    <dgm:cxn modelId="{69A4E2C8-EA60-4A4C-84D0-DB324F2C11EF}" type="presOf" srcId="{61E0FD4B-0824-4640-8123-F21975283107}" destId="{89BEA421-BF19-4CF7-A22C-E6373DF0F830}" srcOrd="0" destOrd="0" presId="urn:microsoft.com/office/officeart/2005/8/layout/cycle2"/>
    <dgm:cxn modelId="{8B03ABB6-5F12-440C-B07B-CA38AE67FE05}" type="presParOf" srcId="{858551C8-EA0A-448F-A139-459DBEB603DB}" destId="{D07FFE9D-8D14-42D9-B515-D6517DB0B5E1}" srcOrd="0" destOrd="0" presId="urn:microsoft.com/office/officeart/2005/8/layout/cycle2"/>
    <dgm:cxn modelId="{06E82CFA-31DF-4E29-8DDD-15737BBAD0D7}" type="presParOf" srcId="{858551C8-EA0A-448F-A139-459DBEB603DB}" destId="{AAE5F877-00E3-4B6B-8389-4C91C4FBF014}" srcOrd="1" destOrd="0" presId="urn:microsoft.com/office/officeart/2005/8/layout/cycle2"/>
    <dgm:cxn modelId="{EEED0C69-BD94-4947-9E04-7188199401D3}" type="presParOf" srcId="{AAE5F877-00E3-4B6B-8389-4C91C4FBF014}" destId="{4BE6586D-A70E-45BA-B8F0-C78BDA058370}" srcOrd="0" destOrd="0" presId="urn:microsoft.com/office/officeart/2005/8/layout/cycle2"/>
    <dgm:cxn modelId="{A730D0CB-9411-4BB1-97C8-955E71602F30}" type="presParOf" srcId="{858551C8-EA0A-448F-A139-459DBEB603DB}" destId="{FC81EAC2-38F9-4BB3-8DBD-35B98B254600}" srcOrd="2" destOrd="0" presId="urn:microsoft.com/office/officeart/2005/8/layout/cycle2"/>
    <dgm:cxn modelId="{5273895D-6994-4559-B491-84DD80CE6D81}" type="presParOf" srcId="{858551C8-EA0A-448F-A139-459DBEB603DB}" destId="{25144490-DFD6-4AE6-A412-2228E6F678B7}" srcOrd="3" destOrd="0" presId="urn:microsoft.com/office/officeart/2005/8/layout/cycle2"/>
    <dgm:cxn modelId="{900C56E6-50B5-4119-B7A9-0F736BF03638}" type="presParOf" srcId="{25144490-DFD6-4AE6-A412-2228E6F678B7}" destId="{A03C2FAA-ADC1-4889-B67F-ED5BC2F2930B}" srcOrd="0" destOrd="0" presId="urn:microsoft.com/office/officeart/2005/8/layout/cycle2"/>
    <dgm:cxn modelId="{388872C9-19A2-47F8-BDCA-D382C26E7BF2}" type="presParOf" srcId="{858551C8-EA0A-448F-A139-459DBEB603DB}" destId="{A1D53EC9-2F4F-471F-B0D3-89209485478F}" srcOrd="4" destOrd="0" presId="urn:microsoft.com/office/officeart/2005/8/layout/cycle2"/>
    <dgm:cxn modelId="{B067CE14-9204-4EC0-98AB-4B25B83C8797}" type="presParOf" srcId="{858551C8-EA0A-448F-A139-459DBEB603DB}" destId="{0D6A0104-A635-4D49-B96A-5813E8EF440F}" srcOrd="5" destOrd="0" presId="urn:microsoft.com/office/officeart/2005/8/layout/cycle2"/>
    <dgm:cxn modelId="{3731A662-40FA-458B-BB19-A3E77C5EAAD0}" type="presParOf" srcId="{0D6A0104-A635-4D49-B96A-5813E8EF440F}" destId="{4EE87859-1F34-405C-998C-9B7DDF77485D}" srcOrd="0" destOrd="0" presId="urn:microsoft.com/office/officeart/2005/8/layout/cycle2"/>
    <dgm:cxn modelId="{3487354C-E05F-4FC8-AD6F-C34E0386F878}" type="presParOf" srcId="{858551C8-EA0A-448F-A139-459DBEB603DB}" destId="{9685F120-0311-4DBF-B1C3-80489C806AF8}" srcOrd="6" destOrd="0" presId="urn:microsoft.com/office/officeart/2005/8/layout/cycle2"/>
    <dgm:cxn modelId="{E3ABB19C-26C8-41BE-B254-0FC31353E800}" type="presParOf" srcId="{858551C8-EA0A-448F-A139-459DBEB603DB}" destId="{89BEA421-BF19-4CF7-A22C-E6373DF0F830}" srcOrd="7" destOrd="0" presId="urn:microsoft.com/office/officeart/2005/8/layout/cycle2"/>
    <dgm:cxn modelId="{AA88323A-E3A0-4302-A080-3A1CA18DAB97}" type="presParOf" srcId="{89BEA421-BF19-4CF7-A22C-E6373DF0F830}" destId="{C6FC082D-6753-4ED6-A93A-4BD024CC5CBB}" srcOrd="0" destOrd="0" presId="urn:microsoft.com/office/officeart/2005/8/layout/cycle2"/>
    <dgm:cxn modelId="{3BDFC67E-8E35-4780-A3F2-C2F3DFF1930C}" type="presParOf" srcId="{858551C8-EA0A-448F-A139-459DBEB603DB}" destId="{E63F6674-6D54-4D3D-926B-7417A11F90D4}" srcOrd="8" destOrd="0" presId="urn:microsoft.com/office/officeart/2005/8/layout/cycle2"/>
    <dgm:cxn modelId="{553554B8-14A9-4B4E-A337-9CB9B435E290}" type="presParOf" srcId="{858551C8-EA0A-448F-A139-459DBEB603DB}" destId="{2AF4184B-9B16-438B-B9DA-84090F5800DD}" srcOrd="9" destOrd="0" presId="urn:microsoft.com/office/officeart/2005/8/layout/cycle2"/>
    <dgm:cxn modelId="{699A2030-FC66-4580-8527-FE53D8E88459}" type="presParOf" srcId="{2AF4184B-9B16-438B-B9DA-84090F5800DD}" destId="{A19864D7-A922-4461-8098-F221B1F70F45}"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A0EE-5E7A-471D-9545-6C6C10CA586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8466CC6-0DC5-4B28-881D-CD28E7EF7C3B}">
      <dgm:prSet phldrT="[Text]"/>
      <dgm:spPr>
        <a:solidFill>
          <a:srgbClr val="B56391"/>
        </a:solidFill>
      </dgm:spPr>
      <dgm:t>
        <a:bodyPr/>
        <a:lstStyle/>
        <a:p>
          <a:r>
            <a:rPr lang="en-US" dirty="0">
              <a:solidFill>
                <a:schemeClr val="tx1"/>
              </a:solidFill>
              <a:latin typeface="Arial" panose="020B0604020202020204" pitchFamily="34" charset="0"/>
              <a:cs typeface="Arial" panose="020B0604020202020204" pitchFamily="34" charset="0"/>
            </a:rPr>
            <a:t>Involuntary</a:t>
          </a:r>
        </a:p>
      </dgm:t>
    </dgm:pt>
    <dgm:pt modelId="{72F71D8A-BE1F-41D9-8461-0684A684FF9A}" type="parTrans" cxnId="{CFD00505-0ABA-4F8D-A1D6-6CE43AAEBD63}">
      <dgm:prSet/>
      <dgm:spPr/>
      <dgm:t>
        <a:bodyPr/>
        <a:lstStyle/>
        <a:p>
          <a:endParaRPr lang="en-US"/>
        </a:p>
      </dgm:t>
    </dgm:pt>
    <dgm:pt modelId="{D4D9A5F2-BF59-455C-8EFF-6E3EECBAAF6E}" type="sibTrans" cxnId="{CFD00505-0ABA-4F8D-A1D6-6CE43AAEBD63}">
      <dgm:prSet/>
      <dgm:spPr/>
      <dgm:t>
        <a:bodyPr/>
        <a:lstStyle/>
        <a:p>
          <a:endParaRPr lang="en-US"/>
        </a:p>
      </dgm:t>
    </dgm:pt>
    <dgm:pt modelId="{98B8036E-21B4-49F0-9A26-11F8EC2E2418}">
      <dgm:prSet phldrT="[Text]" custT="1"/>
      <dgm:spPr>
        <a:solidFill>
          <a:srgbClr val="B56391">
            <a:alpha val="39000"/>
          </a:srgbClr>
        </a:solidFill>
      </dgm:spPr>
      <dgm:t>
        <a:bodyPr/>
        <a:lstStyle/>
        <a:p>
          <a:r>
            <a:rPr lang="en-US" sz="3600" dirty="0">
              <a:latin typeface="Arial" panose="020B0604020202020204" pitchFamily="34" charset="0"/>
              <a:cs typeface="Arial" panose="020B0604020202020204" pitchFamily="34" charset="0"/>
            </a:rPr>
            <a:t>B/P</a:t>
          </a:r>
        </a:p>
      </dgm:t>
    </dgm:pt>
    <dgm:pt modelId="{C48B0827-C4CD-493A-8991-A4DDB788322D}" type="parTrans" cxnId="{D6C48D2F-4B02-4A35-8601-5724BA273154}">
      <dgm:prSet/>
      <dgm:spPr/>
      <dgm:t>
        <a:bodyPr/>
        <a:lstStyle/>
        <a:p>
          <a:endParaRPr lang="en-US"/>
        </a:p>
      </dgm:t>
    </dgm:pt>
    <dgm:pt modelId="{A6DE069D-A836-493F-9342-0858FF76F31C}" type="sibTrans" cxnId="{D6C48D2F-4B02-4A35-8601-5724BA273154}">
      <dgm:prSet/>
      <dgm:spPr/>
      <dgm:t>
        <a:bodyPr/>
        <a:lstStyle/>
        <a:p>
          <a:endParaRPr lang="en-US"/>
        </a:p>
      </dgm:t>
    </dgm:pt>
    <dgm:pt modelId="{C02884E3-3D67-4E5F-BF0E-F02817E58C71}">
      <dgm:prSet phldrT="[Text]"/>
      <dgm:spPr>
        <a:solidFill>
          <a:srgbClr val="99C54E"/>
        </a:solidFill>
      </dgm:spPr>
      <dgm:t>
        <a:bodyPr/>
        <a:lstStyle/>
        <a:p>
          <a:r>
            <a:rPr lang="en-US" dirty="0">
              <a:solidFill>
                <a:schemeClr val="tx1"/>
              </a:solidFill>
              <a:latin typeface="Arial" panose="020B0604020202020204" pitchFamily="34" charset="0"/>
              <a:cs typeface="Arial" panose="020B0604020202020204" pitchFamily="34" charset="0"/>
            </a:rPr>
            <a:t>Voluntary</a:t>
          </a:r>
        </a:p>
      </dgm:t>
    </dgm:pt>
    <dgm:pt modelId="{4DF97E40-4EDB-4C17-BC0A-2CB50557AF86}" type="parTrans" cxnId="{62ED6870-036C-4CBA-9E05-883DB0259DB6}">
      <dgm:prSet/>
      <dgm:spPr/>
      <dgm:t>
        <a:bodyPr/>
        <a:lstStyle/>
        <a:p>
          <a:endParaRPr lang="en-US"/>
        </a:p>
      </dgm:t>
    </dgm:pt>
    <dgm:pt modelId="{EC7FCC9D-34EA-48EF-AD8C-7F3B916C5C7E}" type="sibTrans" cxnId="{62ED6870-036C-4CBA-9E05-883DB0259DB6}">
      <dgm:prSet/>
      <dgm:spPr/>
      <dgm:t>
        <a:bodyPr/>
        <a:lstStyle/>
        <a:p>
          <a:endParaRPr lang="en-US"/>
        </a:p>
      </dgm:t>
    </dgm:pt>
    <dgm:pt modelId="{DFC5A84D-50A2-457E-BD25-5FEFFB158E27}">
      <dgm:prSet phldrT="[Text]" custT="1"/>
      <dgm:spPr>
        <a:solidFill>
          <a:srgbClr val="99C54E">
            <a:alpha val="38000"/>
          </a:srgbClr>
        </a:solidFill>
      </dgm:spPr>
      <dgm:t>
        <a:bodyPr/>
        <a:lstStyle/>
        <a:p>
          <a:r>
            <a:rPr lang="en-US" sz="3600" b="0" dirty="0">
              <a:latin typeface="Arial" panose="020B0604020202020204" pitchFamily="34" charset="0"/>
              <a:cs typeface="Arial" panose="020B0604020202020204" pitchFamily="34" charset="0"/>
            </a:rPr>
            <a:t>Yelling</a:t>
          </a:r>
        </a:p>
      </dgm:t>
    </dgm:pt>
    <dgm:pt modelId="{49BDFC76-FCED-4391-A93E-4140E05A1185}" type="parTrans" cxnId="{BD8EDC70-55C3-474C-8592-28C4A2CD243F}">
      <dgm:prSet/>
      <dgm:spPr/>
      <dgm:t>
        <a:bodyPr/>
        <a:lstStyle/>
        <a:p>
          <a:endParaRPr lang="en-US"/>
        </a:p>
      </dgm:t>
    </dgm:pt>
    <dgm:pt modelId="{7282B7B6-E4AC-4F2C-BB20-33801D233FE3}" type="sibTrans" cxnId="{BD8EDC70-55C3-474C-8592-28C4A2CD243F}">
      <dgm:prSet/>
      <dgm:spPr/>
      <dgm:t>
        <a:bodyPr/>
        <a:lstStyle/>
        <a:p>
          <a:endParaRPr lang="en-US"/>
        </a:p>
      </dgm:t>
    </dgm:pt>
    <dgm:pt modelId="{AB4557F9-481B-46C9-B39A-077D7962AA30}">
      <dgm:prSet phldrT="[Text]" custT="1"/>
      <dgm:spPr>
        <a:solidFill>
          <a:srgbClr val="99C54E">
            <a:alpha val="38000"/>
          </a:srgbClr>
        </a:solidFill>
      </dgm:spPr>
      <dgm:t>
        <a:bodyPr/>
        <a:lstStyle/>
        <a:p>
          <a:r>
            <a:rPr lang="en-US" sz="3600" b="0" dirty="0">
              <a:latin typeface="Arial" panose="020B0604020202020204" pitchFamily="34" charset="0"/>
              <a:cs typeface="Arial" panose="020B0604020202020204" pitchFamily="34" charset="0"/>
            </a:rPr>
            <a:t>Road Rage</a:t>
          </a:r>
          <a:endParaRPr lang="en-US" sz="3600" b="0" dirty="0"/>
        </a:p>
      </dgm:t>
    </dgm:pt>
    <dgm:pt modelId="{AF1531B3-8C96-4C1B-9A2F-59E6C46C8E3B}" type="parTrans" cxnId="{431D8B83-BC70-4C77-9DAE-46B2BD012EF8}">
      <dgm:prSet/>
      <dgm:spPr/>
      <dgm:t>
        <a:bodyPr/>
        <a:lstStyle/>
        <a:p>
          <a:endParaRPr lang="en-US"/>
        </a:p>
      </dgm:t>
    </dgm:pt>
    <dgm:pt modelId="{F2589DC5-4847-42F6-AEC5-F5BEDAD7617F}" type="sibTrans" cxnId="{431D8B83-BC70-4C77-9DAE-46B2BD012EF8}">
      <dgm:prSet/>
      <dgm:spPr/>
      <dgm:t>
        <a:bodyPr/>
        <a:lstStyle/>
        <a:p>
          <a:endParaRPr lang="en-US"/>
        </a:p>
      </dgm:t>
    </dgm:pt>
    <dgm:pt modelId="{EAD98EA7-86B1-4BE4-A2DF-6805B84248B0}">
      <dgm:prSet phldrT="[Text]" custT="1"/>
      <dgm:spPr>
        <a:solidFill>
          <a:srgbClr val="B56391">
            <a:alpha val="39000"/>
          </a:srgbClr>
        </a:solidFill>
      </dgm:spPr>
      <dgm:t>
        <a:bodyPr/>
        <a:lstStyle/>
        <a:p>
          <a:r>
            <a:rPr lang="en-US" sz="3600" dirty="0">
              <a:latin typeface="Arial" panose="020B0604020202020204" pitchFamily="34" charset="0"/>
              <a:cs typeface="Arial" panose="020B0604020202020204" pitchFamily="34" charset="0"/>
            </a:rPr>
            <a:t>Heart Rate </a:t>
          </a:r>
        </a:p>
      </dgm:t>
    </dgm:pt>
    <dgm:pt modelId="{F1E5FD1B-027C-4CCE-A130-2FB970D75878}" type="parTrans" cxnId="{3AAC1C07-CCA3-414C-9EAA-706655575859}">
      <dgm:prSet/>
      <dgm:spPr/>
      <dgm:t>
        <a:bodyPr/>
        <a:lstStyle/>
        <a:p>
          <a:endParaRPr lang="en-US"/>
        </a:p>
      </dgm:t>
    </dgm:pt>
    <dgm:pt modelId="{D01635CD-F3EC-4891-9698-DBFCADC3F112}" type="sibTrans" cxnId="{3AAC1C07-CCA3-414C-9EAA-706655575859}">
      <dgm:prSet/>
      <dgm:spPr/>
      <dgm:t>
        <a:bodyPr/>
        <a:lstStyle/>
        <a:p>
          <a:endParaRPr lang="en-US"/>
        </a:p>
      </dgm:t>
    </dgm:pt>
    <dgm:pt modelId="{E6AE493F-9788-4066-80BD-C8CF75362EA5}" type="pres">
      <dgm:prSet presAssocID="{2634A0EE-5E7A-471D-9545-6C6C10CA5868}" presName="Name0" presStyleCnt="0">
        <dgm:presLayoutVars>
          <dgm:dir/>
          <dgm:animLvl val="lvl"/>
          <dgm:resizeHandles/>
        </dgm:presLayoutVars>
      </dgm:prSet>
      <dgm:spPr/>
      <dgm:t>
        <a:bodyPr/>
        <a:lstStyle/>
        <a:p>
          <a:endParaRPr lang="en-US"/>
        </a:p>
      </dgm:t>
    </dgm:pt>
    <dgm:pt modelId="{F4295BEF-CCB9-4DB5-9D8C-A044DDDDA0F1}" type="pres">
      <dgm:prSet presAssocID="{78466CC6-0DC5-4B28-881D-CD28E7EF7C3B}" presName="linNode" presStyleCnt="0"/>
      <dgm:spPr/>
    </dgm:pt>
    <dgm:pt modelId="{1EA0D010-9EA6-4F5F-BF81-54E8DCC6BBBC}" type="pres">
      <dgm:prSet presAssocID="{78466CC6-0DC5-4B28-881D-CD28E7EF7C3B}" presName="parentShp" presStyleLbl="node1" presStyleIdx="0" presStyleCnt="2">
        <dgm:presLayoutVars>
          <dgm:bulletEnabled val="1"/>
        </dgm:presLayoutVars>
      </dgm:prSet>
      <dgm:spPr/>
      <dgm:t>
        <a:bodyPr/>
        <a:lstStyle/>
        <a:p>
          <a:endParaRPr lang="en-US"/>
        </a:p>
      </dgm:t>
    </dgm:pt>
    <dgm:pt modelId="{690CB3FE-4A76-4003-AF5C-1CAE4A021726}" type="pres">
      <dgm:prSet presAssocID="{78466CC6-0DC5-4B28-881D-CD28E7EF7C3B}" presName="childShp" presStyleLbl="bgAccFollowNode1" presStyleIdx="0" presStyleCnt="2">
        <dgm:presLayoutVars>
          <dgm:bulletEnabled val="1"/>
        </dgm:presLayoutVars>
      </dgm:prSet>
      <dgm:spPr/>
      <dgm:t>
        <a:bodyPr/>
        <a:lstStyle/>
        <a:p>
          <a:endParaRPr lang="en-US"/>
        </a:p>
      </dgm:t>
    </dgm:pt>
    <dgm:pt modelId="{4D78E2DC-32CF-4E04-95AF-61DF6340021E}" type="pres">
      <dgm:prSet presAssocID="{D4D9A5F2-BF59-455C-8EFF-6E3EECBAAF6E}" presName="spacing" presStyleCnt="0"/>
      <dgm:spPr/>
    </dgm:pt>
    <dgm:pt modelId="{B279A446-99D1-44B4-A08D-500C6A2D4A8B}" type="pres">
      <dgm:prSet presAssocID="{C02884E3-3D67-4E5F-BF0E-F02817E58C71}" presName="linNode" presStyleCnt="0"/>
      <dgm:spPr/>
    </dgm:pt>
    <dgm:pt modelId="{20478CDB-69FD-499B-A54B-A03B924539B1}" type="pres">
      <dgm:prSet presAssocID="{C02884E3-3D67-4E5F-BF0E-F02817E58C71}" presName="parentShp" presStyleLbl="node1" presStyleIdx="1" presStyleCnt="2">
        <dgm:presLayoutVars>
          <dgm:bulletEnabled val="1"/>
        </dgm:presLayoutVars>
      </dgm:prSet>
      <dgm:spPr/>
      <dgm:t>
        <a:bodyPr/>
        <a:lstStyle/>
        <a:p>
          <a:endParaRPr lang="en-US"/>
        </a:p>
      </dgm:t>
    </dgm:pt>
    <dgm:pt modelId="{A46B14F7-D2D3-4644-B673-DC1C142104F6}" type="pres">
      <dgm:prSet presAssocID="{C02884E3-3D67-4E5F-BF0E-F02817E58C71}" presName="childShp" presStyleLbl="bgAccFollowNode1" presStyleIdx="1" presStyleCnt="2">
        <dgm:presLayoutVars>
          <dgm:bulletEnabled val="1"/>
        </dgm:presLayoutVars>
      </dgm:prSet>
      <dgm:spPr/>
      <dgm:t>
        <a:bodyPr/>
        <a:lstStyle/>
        <a:p>
          <a:endParaRPr lang="en-US"/>
        </a:p>
      </dgm:t>
    </dgm:pt>
  </dgm:ptLst>
  <dgm:cxnLst>
    <dgm:cxn modelId="{BD8EDC70-55C3-474C-8592-28C4A2CD243F}" srcId="{C02884E3-3D67-4E5F-BF0E-F02817E58C71}" destId="{DFC5A84D-50A2-457E-BD25-5FEFFB158E27}" srcOrd="0" destOrd="0" parTransId="{49BDFC76-FCED-4391-A93E-4140E05A1185}" sibTransId="{7282B7B6-E4AC-4F2C-BB20-33801D233FE3}"/>
    <dgm:cxn modelId="{86528EE9-0125-418A-AAF5-0B1FF80F4C7C}" type="presOf" srcId="{EAD98EA7-86B1-4BE4-A2DF-6805B84248B0}" destId="{690CB3FE-4A76-4003-AF5C-1CAE4A021726}" srcOrd="0" destOrd="1" presId="urn:microsoft.com/office/officeart/2005/8/layout/vList6"/>
    <dgm:cxn modelId="{3D34E20E-9114-4322-8528-85ED5F13405F}" type="presOf" srcId="{98B8036E-21B4-49F0-9A26-11F8EC2E2418}" destId="{690CB3FE-4A76-4003-AF5C-1CAE4A021726}" srcOrd="0" destOrd="0" presId="urn:microsoft.com/office/officeart/2005/8/layout/vList6"/>
    <dgm:cxn modelId="{61980D49-B8F8-4789-86AE-EFA45A5F8C13}" type="presOf" srcId="{DFC5A84D-50A2-457E-BD25-5FEFFB158E27}" destId="{A46B14F7-D2D3-4644-B673-DC1C142104F6}" srcOrd="0" destOrd="0" presId="urn:microsoft.com/office/officeart/2005/8/layout/vList6"/>
    <dgm:cxn modelId="{62ED6870-036C-4CBA-9E05-883DB0259DB6}" srcId="{2634A0EE-5E7A-471D-9545-6C6C10CA5868}" destId="{C02884E3-3D67-4E5F-BF0E-F02817E58C71}" srcOrd="1" destOrd="0" parTransId="{4DF97E40-4EDB-4C17-BC0A-2CB50557AF86}" sibTransId="{EC7FCC9D-34EA-48EF-AD8C-7F3B916C5C7E}"/>
    <dgm:cxn modelId="{CFD00505-0ABA-4F8D-A1D6-6CE43AAEBD63}" srcId="{2634A0EE-5E7A-471D-9545-6C6C10CA5868}" destId="{78466CC6-0DC5-4B28-881D-CD28E7EF7C3B}" srcOrd="0" destOrd="0" parTransId="{72F71D8A-BE1F-41D9-8461-0684A684FF9A}" sibTransId="{D4D9A5F2-BF59-455C-8EFF-6E3EECBAAF6E}"/>
    <dgm:cxn modelId="{1E1BE555-B87B-49AE-BA2E-5AC13E2C864E}" type="presOf" srcId="{AB4557F9-481B-46C9-B39A-077D7962AA30}" destId="{A46B14F7-D2D3-4644-B673-DC1C142104F6}" srcOrd="0" destOrd="1" presId="urn:microsoft.com/office/officeart/2005/8/layout/vList6"/>
    <dgm:cxn modelId="{D6C48D2F-4B02-4A35-8601-5724BA273154}" srcId="{78466CC6-0DC5-4B28-881D-CD28E7EF7C3B}" destId="{98B8036E-21B4-49F0-9A26-11F8EC2E2418}" srcOrd="0" destOrd="0" parTransId="{C48B0827-C4CD-493A-8991-A4DDB788322D}" sibTransId="{A6DE069D-A836-493F-9342-0858FF76F31C}"/>
    <dgm:cxn modelId="{3AAC1C07-CCA3-414C-9EAA-706655575859}" srcId="{78466CC6-0DC5-4B28-881D-CD28E7EF7C3B}" destId="{EAD98EA7-86B1-4BE4-A2DF-6805B84248B0}" srcOrd="1" destOrd="0" parTransId="{F1E5FD1B-027C-4CCE-A130-2FB970D75878}" sibTransId="{D01635CD-F3EC-4891-9698-DBFCADC3F112}"/>
    <dgm:cxn modelId="{6FD721B0-F6EA-4B08-A337-747A80CA159E}" type="presOf" srcId="{2634A0EE-5E7A-471D-9545-6C6C10CA5868}" destId="{E6AE493F-9788-4066-80BD-C8CF75362EA5}" srcOrd="0" destOrd="0" presId="urn:microsoft.com/office/officeart/2005/8/layout/vList6"/>
    <dgm:cxn modelId="{3D1245B8-49CE-4AED-AEA0-D54333A8CF0B}" type="presOf" srcId="{C02884E3-3D67-4E5F-BF0E-F02817E58C71}" destId="{20478CDB-69FD-499B-A54B-A03B924539B1}" srcOrd="0" destOrd="0" presId="urn:microsoft.com/office/officeart/2005/8/layout/vList6"/>
    <dgm:cxn modelId="{3459EC04-0B14-4965-BB5B-52E9129FE7B0}" type="presOf" srcId="{78466CC6-0DC5-4B28-881D-CD28E7EF7C3B}" destId="{1EA0D010-9EA6-4F5F-BF81-54E8DCC6BBBC}" srcOrd="0" destOrd="0" presId="urn:microsoft.com/office/officeart/2005/8/layout/vList6"/>
    <dgm:cxn modelId="{431D8B83-BC70-4C77-9DAE-46B2BD012EF8}" srcId="{C02884E3-3D67-4E5F-BF0E-F02817E58C71}" destId="{AB4557F9-481B-46C9-B39A-077D7962AA30}" srcOrd="1" destOrd="0" parTransId="{AF1531B3-8C96-4C1B-9A2F-59E6C46C8E3B}" sibTransId="{F2589DC5-4847-42F6-AEC5-F5BEDAD7617F}"/>
    <dgm:cxn modelId="{0FC014C4-DB06-40FA-AB65-E3F3FD5128EF}" type="presParOf" srcId="{E6AE493F-9788-4066-80BD-C8CF75362EA5}" destId="{F4295BEF-CCB9-4DB5-9D8C-A044DDDDA0F1}" srcOrd="0" destOrd="0" presId="urn:microsoft.com/office/officeart/2005/8/layout/vList6"/>
    <dgm:cxn modelId="{FFD11976-7CFA-4FF5-B679-CCCA28350A85}" type="presParOf" srcId="{F4295BEF-CCB9-4DB5-9D8C-A044DDDDA0F1}" destId="{1EA0D010-9EA6-4F5F-BF81-54E8DCC6BBBC}" srcOrd="0" destOrd="0" presId="urn:microsoft.com/office/officeart/2005/8/layout/vList6"/>
    <dgm:cxn modelId="{603ED72E-C1C7-4181-8D37-2FEA18EA1E11}" type="presParOf" srcId="{F4295BEF-CCB9-4DB5-9D8C-A044DDDDA0F1}" destId="{690CB3FE-4A76-4003-AF5C-1CAE4A021726}" srcOrd="1" destOrd="0" presId="urn:microsoft.com/office/officeart/2005/8/layout/vList6"/>
    <dgm:cxn modelId="{04DDDFBF-EA15-45F5-9F25-44B3B491B4C2}" type="presParOf" srcId="{E6AE493F-9788-4066-80BD-C8CF75362EA5}" destId="{4D78E2DC-32CF-4E04-95AF-61DF6340021E}" srcOrd="1" destOrd="0" presId="urn:microsoft.com/office/officeart/2005/8/layout/vList6"/>
    <dgm:cxn modelId="{671782F5-B4EB-440F-AD69-542D0F412A9D}" type="presParOf" srcId="{E6AE493F-9788-4066-80BD-C8CF75362EA5}" destId="{B279A446-99D1-44B4-A08D-500C6A2D4A8B}" srcOrd="2" destOrd="0" presId="urn:microsoft.com/office/officeart/2005/8/layout/vList6"/>
    <dgm:cxn modelId="{9ABA1C0D-8584-4E21-80B4-D56A14D00D44}" type="presParOf" srcId="{B279A446-99D1-44B4-A08D-500C6A2D4A8B}" destId="{20478CDB-69FD-499B-A54B-A03B924539B1}" srcOrd="0" destOrd="0" presId="urn:microsoft.com/office/officeart/2005/8/layout/vList6"/>
    <dgm:cxn modelId="{83FEA4C5-E3A6-4A7C-877F-3509E6277DFB}" type="presParOf" srcId="{B279A446-99D1-44B4-A08D-500C6A2D4A8B}" destId="{A46B14F7-D2D3-4644-B673-DC1C142104F6}"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C86102-AA70-4000-A165-A188CDC8E6E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BB68E04-172F-4763-974D-E3B907C0F175}">
      <dgm:prSet phldrT="[Text]"/>
      <dgm:spPr>
        <a:solidFill>
          <a:srgbClr val="99C54E"/>
        </a:solidFill>
      </dgm:spPr>
      <dgm:t>
        <a:bodyPr/>
        <a:lstStyle/>
        <a:p>
          <a:pPr algn="ctr"/>
          <a:r>
            <a:rPr lang="en-US" dirty="0">
              <a:solidFill>
                <a:schemeClr val="tx1"/>
              </a:solidFill>
            </a:rPr>
            <a:t>    BMI		</a:t>
          </a:r>
        </a:p>
      </dgm:t>
    </dgm:pt>
    <dgm:pt modelId="{25E788D2-001C-44E2-9C04-359DF329BEC5}" type="parTrans" cxnId="{A6C568A4-BA4A-44AB-AAAE-5631A5146FF8}">
      <dgm:prSet/>
      <dgm:spPr/>
      <dgm:t>
        <a:bodyPr/>
        <a:lstStyle/>
        <a:p>
          <a:endParaRPr lang="en-US"/>
        </a:p>
      </dgm:t>
    </dgm:pt>
    <dgm:pt modelId="{547319F8-91AF-40B5-90AD-33A495583F6C}" type="sibTrans" cxnId="{A6C568A4-BA4A-44AB-AAAE-5631A5146FF8}">
      <dgm:prSet/>
      <dgm:spPr/>
      <dgm:t>
        <a:bodyPr/>
        <a:lstStyle/>
        <a:p>
          <a:endParaRPr lang="en-US"/>
        </a:p>
      </dgm:t>
    </dgm:pt>
    <dgm:pt modelId="{B10A8A0F-1B91-4EFE-AA99-03A3F11E81A8}">
      <dgm:prSet phldrT="[Text]"/>
      <dgm:spPr>
        <a:solidFill>
          <a:srgbClr val="B56391"/>
        </a:solidFill>
      </dgm:spPr>
      <dgm:t>
        <a:bodyPr/>
        <a:lstStyle/>
        <a:p>
          <a:r>
            <a:rPr lang="en-US" dirty="0">
              <a:solidFill>
                <a:schemeClr val="tx1"/>
              </a:solidFill>
            </a:rPr>
            <a:t>Blood Pressure</a:t>
          </a:r>
        </a:p>
      </dgm:t>
    </dgm:pt>
    <dgm:pt modelId="{D70E36EF-A46E-4C9B-A454-5BCE3E066419}" type="parTrans" cxnId="{66BE84F6-939D-4D41-B8FB-D319BA7C7988}">
      <dgm:prSet/>
      <dgm:spPr/>
      <dgm:t>
        <a:bodyPr/>
        <a:lstStyle/>
        <a:p>
          <a:endParaRPr lang="en-US"/>
        </a:p>
      </dgm:t>
    </dgm:pt>
    <dgm:pt modelId="{0D32E021-8970-48E7-B689-408FB42C5728}" type="sibTrans" cxnId="{66BE84F6-939D-4D41-B8FB-D319BA7C7988}">
      <dgm:prSet/>
      <dgm:spPr/>
      <dgm:t>
        <a:bodyPr/>
        <a:lstStyle/>
        <a:p>
          <a:endParaRPr lang="en-US"/>
        </a:p>
      </dgm:t>
    </dgm:pt>
    <dgm:pt modelId="{00451E9A-C88C-4E05-B704-395B11CC69C1}">
      <dgm:prSet phldrT="[Text]"/>
      <dgm:spPr>
        <a:solidFill>
          <a:srgbClr val="00AA9D"/>
        </a:solidFill>
      </dgm:spPr>
      <dgm:t>
        <a:bodyPr/>
        <a:lstStyle/>
        <a:p>
          <a:r>
            <a:rPr lang="en-US" dirty="0">
              <a:solidFill>
                <a:schemeClr val="tx1"/>
              </a:solidFill>
            </a:rPr>
            <a:t>Cholesterol</a:t>
          </a:r>
        </a:p>
      </dgm:t>
    </dgm:pt>
    <dgm:pt modelId="{3F0ED72A-6153-4FD8-AFE8-D3A36C488B39}" type="parTrans" cxnId="{3C73B1C8-CBE8-4C0B-AEF0-CC5ADE7020D9}">
      <dgm:prSet/>
      <dgm:spPr/>
      <dgm:t>
        <a:bodyPr/>
        <a:lstStyle/>
        <a:p>
          <a:endParaRPr lang="en-US"/>
        </a:p>
      </dgm:t>
    </dgm:pt>
    <dgm:pt modelId="{EA70C33E-01AA-449C-B296-D8693008B980}" type="sibTrans" cxnId="{3C73B1C8-CBE8-4C0B-AEF0-CC5ADE7020D9}">
      <dgm:prSet/>
      <dgm:spPr/>
      <dgm:t>
        <a:bodyPr/>
        <a:lstStyle/>
        <a:p>
          <a:endParaRPr lang="en-US"/>
        </a:p>
      </dgm:t>
    </dgm:pt>
    <dgm:pt modelId="{3FE3BB5A-C748-4C44-90BD-7DF223404BDB}">
      <dgm:prSet phldrT="[Text]"/>
      <dgm:spPr>
        <a:solidFill>
          <a:srgbClr val="F78F2D"/>
        </a:solidFill>
      </dgm:spPr>
      <dgm:t>
        <a:bodyPr/>
        <a:lstStyle/>
        <a:p>
          <a:r>
            <a:rPr lang="en-US" dirty="0">
              <a:solidFill>
                <a:schemeClr val="tx1"/>
              </a:solidFill>
            </a:rPr>
            <a:t>Blood Sugar</a:t>
          </a:r>
        </a:p>
      </dgm:t>
    </dgm:pt>
    <dgm:pt modelId="{2F8B2323-7D96-4602-8A2B-235A4696C3F9}" type="parTrans" cxnId="{664EB0FF-F65D-4EBA-87FD-9C5D652B18B1}">
      <dgm:prSet/>
      <dgm:spPr/>
      <dgm:t>
        <a:bodyPr/>
        <a:lstStyle/>
        <a:p>
          <a:endParaRPr lang="en-US"/>
        </a:p>
      </dgm:t>
    </dgm:pt>
    <dgm:pt modelId="{A3065EFB-BC3A-41B5-99C5-6851B6B82783}" type="sibTrans" cxnId="{664EB0FF-F65D-4EBA-87FD-9C5D652B18B1}">
      <dgm:prSet/>
      <dgm:spPr/>
      <dgm:t>
        <a:bodyPr/>
        <a:lstStyle/>
        <a:p>
          <a:endParaRPr lang="en-US"/>
        </a:p>
      </dgm:t>
    </dgm:pt>
    <dgm:pt modelId="{E4EE8144-B69F-4445-A414-E612C3D0E51F}" type="pres">
      <dgm:prSet presAssocID="{49C86102-AA70-4000-A165-A188CDC8E6ED}" presName="diagram" presStyleCnt="0">
        <dgm:presLayoutVars>
          <dgm:dir/>
          <dgm:resizeHandles val="exact"/>
        </dgm:presLayoutVars>
      </dgm:prSet>
      <dgm:spPr/>
      <dgm:t>
        <a:bodyPr/>
        <a:lstStyle/>
        <a:p>
          <a:endParaRPr lang="en-US"/>
        </a:p>
      </dgm:t>
    </dgm:pt>
    <dgm:pt modelId="{4B7879A0-D051-4FA3-8D70-F12DBBE1A0EE}" type="pres">
      <dgm:prSet presAssocID="{DBB68E04-172F-4763-974D-E3B907C0F175}" presName="node" presStyleLbl="node1" presStyleIdx="0" presStyleCnt="4">
        <dgm:presLayoutVars>
          <dgm:bulletEnabled val="1"/>
        </dgm:presLayoutVars>
      </dgm:prSet>
      <dgm:spPr/>
      <dgm:t>
        <a:bodyPr/>
        <a:lstStyle/>
        <a:p>
          <a:endParaRPr lang="en-US"/>
        </a:p>
      </dgm:t>
    </dgm:pt>
    <dgm:pt modelId="{565FA496-CFB1-4FC7-B8DB-6B1AE461B909}" type="pres">
      <dgm:prSet presAssocID="{547319F8-91AF-40B5-90AD-33A495583F6C}" presName="sibTrans" presStyleCnt="0"/>
      <dgm:spPr/>
    </dgm:pt>
    <dgm:pt modelId="{9CD4EA00-1150-4812-8661-5615300A7962}" type="pres">
      <dgm:prSet presAssocID="{B10A8A0F-1B91-4EFE-AA99-03A3F11E81A8}" presName="node" presStyleLbl="node1" presStyleIdx="1" presStyleCnt="4">
        <dgm:presLayoutVars>
          <dgm:bulletEnabled val="1"/>
        </dgm:presLayoutVars>
      </dgm:prSet>
      <dgm:spPr/>
      <dgm:t>
        <a:bodyPr/>
        <a:lstStyle/>
        <a:p>
          <a:endParaRPr lang="en-US"/>
        </a:p>
      </dgm:t>
    </dgm:pt>
    <dgm:pt modelId="{C10F6E13-4C59-47C3-B7F5-BCF3344D23B1}" type="pres">
      <dgm:prSet presAssocID="{0D32E021-8970-48E7-B689-408FB42C5728}" presName="sibTrans" presStyleCnt="0"/>
      <dgm:spPr/>
    </dgm:pt>
    <dgm:pt modelId="{7CDD9764-26BD-42EF-AE6A-D6E950110ED6}" type="pres">
      <dgm:prSet presAssocID="{00451E9A-C88C-4E05-B704-395B11CC69C1}" presName="node" presStyleLbl="node1" presStyleIdx="2" presStyleCnt="4">
        <dgm:presLayoutVars>
          <dgm:bulletEnabled val="1"/>
        </dgm:presLayoutVars>
      </dgm:prSet>
      <dgm:spPr/>
      <dgm:t>
        <a:bodyPr/>
        <a:lstStyle/>
        <a:p>
          <a:endParaRPr lang="en-US"/>
        </a:p>
      </dgm:t>
    </dgm:pt>
    <dgm:pt modelId="{1F68A662-C2D9-410C-9B6D-2FC42C4F332D}" type="pres">
      <dgm:prSet presAssocID="{EA70C33E-01AA-449C-B296-D8693008B980}" presName="sibTrans" presStyleCnt="0"/>
      <dgm:spPr/>
    </dgm:pt>
    <dgm:pt modelId="{A14309A9-AAF8-45F9-AE29-43014B860D57}" type="pres">
      <dgm:prSet presAssocID="{3FE3BB5A-C748-4C44-90BD-7DF223404BDB}" presName="node" presStyleLbl="node1" presStyleIdx="3" presStyleCnt="4">
        <dgm:presLayoutVars>
          <dgm:bulletEnabled val="1"/>
        </dgm:presLayoutVars>
      </dgm:prSet>
      <dgm:spPr/>
      <dgm:t>
        <a:bodyPr/>
        <a:lstStyle/>
        <a:p>
          <a:endParaRPr lang="en-US"/>
        </a:p>
      </dgm:t>
    </dgm:pt>
  </dgm:ptLst>
  <dgm:cxnLst>
    <dgm:cxn modelId="{8A2844F1-D991-4210-BDCF-2D144EB4BDFF}" type="presOf" srcId="{B10A8A0F-1B91-4EFE-AA99-03A3F11E81A8}" destId="{9CD4EA00-1150-4812-8661-5615300A7962}" srcOrd="0" destOrd="0" presId="urn:microsoft.com/office/officeart/2005/8/layout/default#1"/>
    <dgm:cxn modelId="{66BE84F6-939D-4D41-B8FB-D319BA7C7988}" srcId="{49C86102-AA70-4000-A165-A188CDC8E6ED}" destId="{B10A8A0F-1B91-4EFE-AA99-03A3F11E81A8}" srcOrd="1" destOrd="0" parTransId="{D70E36EF-A46E-4C9B-A454-5BCE3E066419}" sibTransId="{0D32E021-8970-48E7-B689-408FB42C5728}"/>
    <dgm:cxn modelId="{E150A41D-31FD-4B09-9CBF-0D2235AD92C2}" type="presOf" srcId="{3FE3BB5A-C748-4C44-90BD-7DF223404BDB}" destId="{A14309A9-AAF8-45F9-AE29-43014B860D57}" srcOrd="0" destOrd="0" presId="urn:microsoft.com/office/officeart/2005/8/layout/default#1"/>
    <dgm:cxn modelId="{3C73B1C8-CBE8-4C0B-AEF0-CC5ADE7020D9}" srcId="{49C86102-AA70-4000-A165-A188CDC8E6ED}" destId="{00451E9A-C88C-4E05-B704-395B11CC69C1}" srcOrd="2" destOrd="0" parTransId="{3F0ED72A-6153-4FD8-AFE8-D3A36C488B39}" sibTransId="{EA70C33E-01AA-449C-B296-D8693008B980}"/>
    <dgm:cxn modelId="{664EB0FF-F65D-4EBA-87FD-9C5D652B18B1}" srcId="{49C86102-AA70-4000-A165-A188CDC8E6ED}" destId="{3FE3BB5A-C748-4C44-90BD-7DF223404BDB}" srcOrd="3" destOrd="0" parTransId="{2F8B2323-7D96-4602-8A2B-235A4696C3F9}" sibTransId="{A3065EFB-BC3A-41B5-99C5-6851B6B82783}"/>
    <dgm:cxn modelId="{AF94D0CC-EF8F-4B2E-8D9E-A59DE50562AE}" type="presOf" srcId="{00451E9A-C88C-4E05-B704-395B11CC69C1}" destId="{7CDD9764-26BD-42EF-AE6A-D6E950110ED6}" srcOrd="0" destOrd="0" presId="urn:microsoft.com/office/officeart/2005/8/layout/default#1"/>
    <dgm:cxn modelId="{AB43ACA5-8046-4209-8EF2-A799875E8DB4}" type="presOf" srcId="{49C86102-AA70-4000-A165-A188CDC8E6ED}" destId="{E4EE8144-B69F-4445-A414-E612C3D0E51F}" srcOrd="0" destOrd="0" presId="urn:microsoft.com/office/officeart/2005/8/layout/default#1"/>
    <dgm:cxn modelId="{A6C568A4-BA4A-44AB-AAAE-5631A5146FF8}" srcId="{49C86102-AA70-4000-A165-A188CDC8E6ED}" destId="{DBB68E04-172F-4763-974D-E3B907C0F175}" srcOrd="0" destOrd="0" parTransId="{25E788D2-001C-44E2-9C04-359DF329BEC5}" sibTransId="{547319F8-91AF-40B5-90AD-33A495583F6C}"/>
    <dgm:cxn modelId="{AEE8FBFC-76A6-427B-BB14-2D9ED0D94745}" type="presOf" srcId="{DBB68E04-172F-4763-974D-E3B907C0F175}" destId="{4B7879A0-D051-4FA3-8D70-F12DBBE1A0EE}" srcOrd="0" destOrd="0" presId="urn:microsoft.com/office/officeart/2005/8/layout/default#1"/>
    <dgm:cxn modelId="{B7FC5FF0-F8FB-4F9B-9DC5-A61D639819F0}" type="presParOf" srcId="{E4EE8144-B69F-4445-A414-E612C3D0E51F}" destId="{4B7879A0-D051-4FA3-8D70-F12DBBE1A0EE}" srcOrd="0" destOrd="0" presId="urn:microsoft.com/office/officeart/2005/8/layout/default#1"/>
    <dgm:cxn modelId="{008FC867-99D5-4144-9EB8-B5207EC8E947}" type="presParOf" srcId="{E4EE8144-B69F-4445-A414-E612C3D0E51F}" destId="{565FA496-CFB1-4FC7-B8DB-6B1AE461B909}" srcOrd="1" destOrd="0" presId="urn:microsoft.com/office/officeart/2005/8/layout/default#1"/>
    <dgm:cxn modelId="{BBC0816B-6D8C-4FA5-B439-DDC5AA477415}" type="presParOf" srcId="{E4EE8144-B69F-4445-A414-E612C3D0E51F}" destId="{9CD4EA00-1150-4812-8661-5615300A7962}" srcOrd="2" destOrd="0" presId="urn:microsoft.com/office/officeart/2005/8/layout/default#1"/>
    <dgm:cxn modelId="{DD70ED95-54D0-4C40-B3BB-916A32561E77}" type="presParOf" srcId="{E4EE8144-B69F-4445-A414-E612C3D0E51F}" destId="{C10F6E13-4C59-47C3-B7F5-BCF3344D23B1}" srcOrd="3" destOrd="0" presId="urn:microsoft.com/office/officeart/2005/8/layout/default#1"/>
    <dgm:cxn modelId="{3FE90CF2-0950-4656-A201-726668833146}" type="presParOf" srcId="{E4EE8144-B69F-4445-A414-E612C3D0E51F}" destId="{7CDD9764-26BD-42EF-AE6A-D6E950110ED6}" srcOrd="4" destOrd="0" presId="urn:microsoft.com/office/officeart/2005/8/layout/default#1"/>
    <dgm:cxn modelId="{430D1449-3761-4617-903B-1FBAF7F4F8EB}" type="presParOf" srcId="{E4EE8144-B69F-4445-A414-E612C3D0E51F}" destId="{1F68A662-C2D9-410C-9B6D-2FC42C4F332D}" srcOrd="5" destOrd="0" presId="urn:microsoft.com/office/officeart/2005/8/layout/default#1"/>
    <dgm:cxn modelId="{17417814-5AA6-4586-B362-3A281F07189F}" type="presParOf" srcId="{E4EE8144-B69F-4445-A414-E612C3D0E51F}" destId="{A14309A9-AAF8-45F9-AE29-43014B860D57}"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7FFE9D-8D14-42D9-B515-D6517DB0B5E1}">
      <dsp:nvSpPr>
        <dsp:cNvPr id="0" name=""/>
        <dsp:cNvSpPr/>
      </dsp:nvSpPr>
      <dsp:spPr>
        <a:xfrm>
          <a:off x="2839975" y="88"/>
          <a:ext cx="1863849" cy="1863849"/>
        </a:xfrm>
        <a:prstGeom prst="ellipse">
          <a:avLst/>
        </a:prstGeom>
        <a:solidFill>
          <a:srgbClr val="99C5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Emotional</a:t>
          </a:r>
        </a:p>
      </dsp:txBody>
      <dsp:txXfrm>
        <a:off x="2839975" y="88"/>
        <a:ext cx="1863849" cy="1863849"/>
      </dsp:txXfrm>
    </dsp:sp>
    <dsp:sp modelId="{AAE5F877-00E3-4B6B-8389-4C91C4FBF014}">
      <dsp:nvSpPr>
        <dsp:cNvPr id="0" name=""/>
        <dsp:cNvSpPr/>
      </dsp:nvSpPr>
      <dsp:spPr>
        <a:xfrm rot="2160000">
          <a:off x="4645035" y="1432025"/>
          <a:ext cx="495959" cy="6290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2160000">
        <a:off x="4645035" y="1432025"/>
        <a:ext cx="495959" cy="629049"/>
      </dsp:txXfrm>
    </dsp:sp>
    <dsp:sp modelId="{FC81EAC2-38F9-4BB3-8DBD-35B98B254600}">
      <dsp:nvSpPr>
        <dsp:cNvPr id="0" name=""/>
        <dsp:cNvSpPr/>
      </dsp:nvSpPr>
      <dsp:spPr>
        <a:xfrm>
          <a:off x="5104916" y="1645664"/>
          <a:ext cx="1863849" cy="1863849"/>
        </a:xfrm>
        <a:prstGeom prst="ellipse">
          <a:avLst/>
        </a:prstGeom>
        <a:solidFill>
          <a:srgbClr val="F78F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Arial" panose="020B0604020202020204" pitchFamily="34" charset="0"/>
              <a:cs typeface="Arial" panose="020B0604020202020204" pitchFamily="34" charset="0"/>
            </a:rPr>
            <a:t>Chemical</a:t>
          </a:r>
        </a:p>
      </dsp:txBody>
      <dsp:txXfrm>
        <a:off x="5104916" y="1645664"/>
        <a:ext cx="1863849" cy="1863849"/>
      </dsp:txXfrm>
    </dsp:sp>
    <dsp:sp modelId="{25144490-DFD6-4AE6-A412-2228E6F678B7}">
      <dsp:nvSpPr>
        <dsp:cNvPr id="0" name=""/>
        <dsp:cNvSpPr/>
      </dsp:nvSpPr>
      <dsp:spPr>
        <a:xfrm rot="6480000">
          <a:off x="5360633" y="3581014"/>
          <a:ext cx="495959" cy="6290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6480000">
        <a:off x="5360633" y="3581014"/>
        <a:ext cx="495959" cy="629049"/>
      </dsp:txXfrm>
    </dsp:sp>
    <dsp:sp modelId="{A1D53EC9-2F4F-471F-B0D3-89209485478F}">
      <dsp:nvSpPr>
        <dsp:cNvPr id="0" name=""/>
        <dsp:cNvSpPr/>
      </dsp:nvSpPr>
      <dsp:spPr>
        <a:xfrm>
          <a:off x="4239786" y="4308262"/>
          <a:ext cx="1863849" cy="1863849"/>
        </a:xfrm>
        <a:prstGeom prst="ellipse">
          <a:avLst/>
        </a:prstGeom>
        <a:solidFill>
          <a:srgbClr val="00AA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Arial" panose="020B0604020202020204" pitchFamily="34" charset="0"/>
              <a:cs typeface="Arial" panose="020B0604020202020204" pitchFamily="34" charset="0"/>
            </a:rPr>
            <a:t>Physical</a:t>
          </a:r>
        </a:p>
      </dsp:txBody>
      <dsp:txXfrm>
        <a:off x="4239786" y="4308262"/>
        <a:ext cx="1863849" cy="1863849"/>
      </dsp:txXfrm>
    </dsp:sp>
    <dsp:sp modelId="{0D6A0104-A635-4D49-B96A-5813E8EF440F}">
      <dsp:nvSpPr>
        <dsp:cNvPr id="0" name=""/>
        <dsp:cNvSpPr/>
      </dsp:nvSpPr>
      <dsp:spPr>
        <a:xfrm rot="10800000">
          <a:off x="3537956" y="4925662"/>
          <a:ext cx="495959" cy="6290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3537956" y="4925662"/>
        <a:ext cx="495959" cy="629049"/>
      </dsp:txXfrm>
    </dsp:sp>
    <dsp:sp modelId="{9685F120-0311-4DBF-B1C3-80489C806AF8}">
      <dsp:nvSpPr>
        <dsp:cNvPr id="0" name=""/>
        <dsp:cNvSpPr/>
      </dsp:nvSpPr>
      <dsp:spPr>
        <a:xfrm>
          <a:off x="1440164" y="4308262"/>
          <a:ext cx="1863849" cy="1863849"/>
        </a:xfrm>
        <a:prstGeom prst="ellipse">
          <a:avLst/>
        </a:prstGeom>
        <a:solidFill>
          <a:srgbClr val="B563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Arial" panose="020B0604020202020204" pitchFamily="34" charset="0"/>
              <a:cs typeface="Arial" panose="020B0604020202020204" pitchFamily="34" charset="0"/>
            </a:rPr>
            <a:t>Environ-mental</a:t>
          </a:r>
        </a:p>
      </dsp:txBody>
      <dsp:txXfrm>
        <a:off x="1440164" y="4308262"/>
        <a:ext cx="1863849" cy="1863849"/>
      </dsp:txXfrm>
    </dsp:sp>
    <dsp:sp modelId="{89BEA421-BF19-4CF7-A22C-E6373DF0F830}">
      <dsp:nvSpPr>
        <dsp:cNvPr id="0" name=""/>
        <dsp:cNvSpPr/>
      </dsp:nvSpPr>
      <dsp:spPr>
        <a:xfrm rot="15120000">
          <a:off x="1695881" y="3607713"/>
          <a:ext cx="495959" cy="6290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5120000">
        <a:off x="1695881" y="3607713"/>
        <a:ext cx="495959" cy="629049"/>
      </dsp:txXfrm>
    </dsp:sp>
    <dsp:sp modelId="{E63F6674-6D54-4D3D-926B-7417A11F90D4}">
      <dsp:nvSpPr>
        <dsp:cNvPr id="0" name=""/>
        <dsp:cNvSpPr/>
      </dsp:nvSpPr>
      <dsp:spPr>
        <a:xfrm>
          <a:off x="575033" y="1645664"/>
          <a:ext cx="1863849" cy="186384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Arial" panose="020B0604020202020204" pitchFamily="34" charset="0"/>
              <a:cs typeface="Arial" panose="020B0604020202020204" pitchFamily="34" charset="0"/>
            </a:rPr>
            <a:t>Social</a:t>
          </a:r>
        </a:p>
      </dsp:txBody>
      <dsp:txXfrm>
        <a:off x="575033" y="1645664"/>
        <a:ext cx="1863849" cy="1863849"/>
      </dsp:txXfrm>
    </dsp:sp>
    <dsp:sp modelId="{2AF4184B-9B16-438B-B9DA-84090F5800DD}">
      <dsp:nvSpPr>
        <dsp:cNvPr id="0" name=""/>
        <dsp:cNvSpPr/>
      </dsp:nvSpPr>
      <dsp:spPr>
        <a:xfrm rot="19440000">
          <a:off x="2380093" y="1448526"/>
          <a:ext cx="495959" cy="6290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9440000">
        <a:off x="2380093" y="1448526"/>
        <a:ext cx="495959" cy="6290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0CB3FE-4A76-4003-AF5C-1CAE4A021726}">
      <dsp:nvSpPr>
        <dsp:cNvPr id="0" name=""/>
        <dsp:cNvSpPr/>
      </dsp:nvSpPr>
      <dsp:spPr>
        <a:xfrm>
          <a:off x="2804159" y="595"/>
          <a:ext cx="4206240" cy="2321718"/>
        </a:xfrm>
        <a:prstGeom prst="rightArrow">
          <a:avLst>
            <a:gd name="adj1" fmla="val 75000"/>
            <a:gd name="adj2" fmla="val 50000"/>
          </a:avLst>
        </a:prstGeom>
        <a:solidFill>
          <a:srgbClr val="B56391">
            <a:alpha val="39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B/P</a:t>
          </a:r>
        </a:p>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Heart Rate </a:t>
          </a:r>
        </a:p>
      </dsp:txBody>
      <dsp:txXfrm>
        <a:off x="2804159" y="595"/>
        <a:ext cx="4206240" cy="2321718"/>
      </dsp:txXfrm>
    </dsp:sp>
    <dsp:sp modelId="{1EA0D010-9EA6-4F5F-BF81-54E8DCC6BBBC}">
      <dsp:nvSpPr>
        <dsp:cNvPr id="0" name=""/>
        <dsp:cNvSpPr/>
      </dsp:nvSpPr>
      <dsp:spPr>
        <a:xfrm>
          <a:off x="0" y="595"/>
          <a:ext cx="2804160" cy="2321718"/>
        </a:xfrm>
        <a:prstGeom prst="roundRect">
          <a:avLst/>
        </a:prstGeom>
        <a:solidFill>
          <a:srgbClr val="B563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latin typeface="Arial" panose="020B0604020202020204" pitchFamily="34" charset="0"/>
              <a:cs typeface="Arial" panose="020B0604020202020204" pitchFamily="34" charset="0"/>
            </a:rPr>
            <a:t>Involuntary</a:t>
          </a:r>
        </a:p>
      </dsp:txBody>
      <dsp:txXfrm>
        <a:off x="0" y="595"/>
        <a:ext cx="2804160" cy="2321718"/>
      </dsp:txXfrm>
    </dsp:sp>
    <dsp:sp modelId="{A46B14F7-D2D3-4644-B673-DC1C142104F6}">
      <dsp:nvSpPr>
        <dsp:cNvPr id="0" name=""/>
        <dsp:cNvSpPr/>
      </dsp:nvSpPr>
      <dsp:spPr>
        <a:xfrm>
          <a:off x="2804159" y="2554485"/>
          <a:ext cx="4206240" cy="2321718"/>
        </a:xfrm>
        <a:prstGeom prst="rightArrow">
          <a:avLst>
            <a:gd name="adj1" fmla="val 75000"/>
            <a:gd name="adj2" fmla="val 50000"/>
          </a:avLst>
        </a:prstGeom>
        <a:solidFill>
          <a:srgbClr val="99C54E">
            <a:alpha val="38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b="0" kern="1200" dirty="0">
              <a:latin typeface="Arial" panose="020B0604020202020204" pitchFamily="34" charset="0"/>
              <a:cs typeface="Arial" panose="020B0604020202020204" pitchFamily="34" charset="0"/>
            </a:rPr>
            <a:t>Yelling</a:t>
          </a:r>
        </a:p>
        <a:p>
          <a:pPr marL="285750" lvl="1" indent="-285750" algn="l" defTabSz="1600200">
            <a:lnSpc>
              <a:spcPct val="90000"/>
            </a:lnSpc>
            <a:spcBef>
              <a:spcPct val="0"/>
            </a:spcBef>
            <a:spcAft>
              <a:spcPct val="15000"/>
            </a:spcAft>
            <a:buChar char="••"/>
          </a:pPr>
          <a:r>
            <a:rPr lang="en-US" sz="3600" b="0" kern="1200" dirty="0">
              <a:latin typeface="Arial" panose="020B0604020202020204" pitchFamily="34" charset="0"/>
              <a:cs typeface="Arial" panose="020B0604020202020204" pitchFamily="34" charset="0"/>
            </a:rPr>
            <a:t>Road Rage</a:t>
          </a:r>
          <a:endParaRPr lang="en-US" sz="3600" b="0" kern="1200" dirty="0"/>
        </a:p>
      </dsp:txBody>
      <dsp:txXfrm>
        <a:off x="2804159" y="2554485"/>
        <a:ext cx="4206240" cy="2321718"/>
      </dsp:txXfrm>
    </dsp:sp>
    <dsp:sp modelId="{20478CDB-69FD-499B-A54B-A03B924539B1}">
      <dsp:nvSpPr>
        <dsp:cNvPr id="0" name=""/>
        <dsp:cNvSpPr/>
      </dsp:nvSpPr>
      <dsp:spPr>
        <a:xfrm>
          <a:off x="0" y="2554485"/>
          <a:ext cx="2804160" cy="2321718"/>
        </a:xfrm>
        <a:prstGeom prst="roundRect">
          <a:avLst/>
        </a:prstGeom>
        <a:solidFill>
          <a:srgbClr val="99C54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latin typeface="Arial" panose="020B0604020202020204" pitchFamily="34" charset="0"/>
              <a:cs typeface="Arial" panose="020B0604020202020204" pitchFamily="34" charset="0"/>
            </a:rPr>
            <a:t>Voluntary</a:t>
          </a:r>
        </a:p>
      </dsp:txBody>
      <dsp:txXfrm>
        <a:off x="0" y="2554485"/>
        <a:ext cx="2804160" cy="23217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1193"/>
          </a:xfrm>
          <a:prstGeom prst="rect">
            <a:avLst/>
          </a:prstGeom>
        </p:spPr>
        <p:txBody>
          <a:bodyPr vert="horz" lIns="86987" tIns="43493" rIns="86987" bIns="43493" rtlCol="0"/>
          <a:lstStyle>
            <a:lvl1pPr algn="l">
              <a:defRPr sz="1100"/>
            </a:lvl1pPr>
          </a:lstStyle>
          <a:p>
            <a:endParaRPr lang="en-US"/>
          </a:p>
        </p:txBody>
      </p:sp>
      <p:sp>
        <p:nvSpPr>
          <p:cNvPr id="3" name="Date Placeholder 2"/>
          <p:cNvSpPr>
            <a:spLocks noGrp="1"/>
          </p:cNvSpPr>
          <p:nvPr>
            <p:ph type="dt" sz="quarter" idx="1"/>
          </p:nvPr>
        </p:nvSpPr>
        <p:spPr>
          <a:xfrm>
            <a:off x="3884414" y="0"/>
            <a:ext cx="2972098" cy="461193"/>
          </a:xfrm>
          <a:prstGeom prst="rect">
            <a:avLst/>
          </a:prstGeom>
        </p:spPr>
        <p:txBody>
          <a:bodyPr vert="horz" lIns="86987" tIns="43493" rIns="86987" bIns="43493" rtlCol="0"/>
          <a:lstStyle>
            <a:lvl1pPr algn="r">
              <a:defRPr sz="1100"/>
            </a:lvl1pPr>
          </a:lstStyle>
          <a:p>
            <a:fld id="{452D724C-3CD0-473A-B2B4-3C79D3068562}" type="datetimeFigureOut">
              <a:rPr lang="en-US" smtClean="0"/>
              <a:pPr/>
              <a:t>12/15/2016</a:t>
            </a:fld>
            <a:endParaRPr lang="en-US"/>
          </a:p>
        </p:txBody>
      </p:sp>
      <p:sp>
        <p:nvSpPr>
          <p:cNvPr id="4" name="Footer Placeholder 3"/>
          <p:cNvSpPr>
            <a:spLocks noGrp="1"/>
          </p:cNvSpPr>
          <p:nvPr>
            <p:ph type="ftr" sz="quarter" idx="2"/>
          </p:nvPr>
        </p:nvSpPr>
        <p:spPr>
          <a:xfrm>
            <a:off x="0" y="8773356"/>
            <a:ext cx="2972098" cy="461193"/>
          </a:xfrm>
          <a:prstGeom prst="rect">
            <a:avLst/>
          </a:prstGeom>
        </p:spPr>
        <p:txBody>
          <a:bodyPr vert="horz" lIns="86987" tIns="43493" rIns="86987" bIns="43493"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773356"/>
            <a:ext cx="2972098" cy="461193"/>
          </a:xfrm>
          <a:prstGeom prst="rect">
            <a:avLst/>
          </a:prstGeom>
        </p:spPr>
        <p:txBody>
          <a:bodyPr vert="horz" lIns="86987" tIns="43493" rIns="86987" bIns="43493" rtlCol="0" anchor="b"/>
          <a:lstStyle>
            <a:lvl1pPr algn="r">
              <a:defRPr sz="1100"/>
            </a:lvl1pPr>
          </a:lstStyle>
          <a:p>
            <a:fld id="{D0C7D0E2-1906-4EA2-A8CE-99ECEEF755C3}" type="slidenum">
              <a:rPr lang="en-US" smtClean="0"/>
              <a:pPr/>
              <a:t>‹#›</a:t>
            </a:fld>
            <a:endParaRPr lang="en-US"/>
          </a:p>
        </p:txBody>
      </p:sp>
    </p:spTree>
    <p:extLst>
      <p:ext uri="{BB962C8B-B14F-4D97-AF65-F5344CB8AC3E}">
        <p14:creationId xmlns="" xmlns:p14="http://schemas.microsoft.com/office/powerpoint/2010/main" val="1381846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084" tIns="45542" rIns="91084" bIns="45542" rtlCol="0"/>
          <a:lstStyle>
            <a:lvl1pPr algn="l">
              <a:defRPr sz="1200"/>
            </a:lvl1pPr>
          </a:lstStyle>
          <a:p>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084" tIns="45542" rIns="91084" bIns="45542" rtlCol="0"/>
          <a:lstStyle>
            <a:lvl1pPr algn="r">
              <a:defRPr sz="1200"/>
            </a:lvl1pPr>
          </a:lstStyle>
          <a:p>
            <a:fld id="{B7AE4F3B-C641-4D69-B175-AA8EC14D8733}" type="datetimeFigureOut">
              <a:rPr lang="en-US" smtClean="0"/>
              <a:pPr/>
              <a:t>12/15/2016</a:t>
            </a:fld>
            <a:endParaRPr lang="en-US" dirty="0"/>
          </a:p>
        </p:txBody>
      </p:sp>
      <p:sp>
        <p:nvSpPr>
          <p:cNvPr id="4" name="Slide Image Placeholder 3"/>
          <p:cNvSpPr>
            <a:spLocks noGrp="1" noRot="1" noChangeAspect="1"/>
          </p:cNvSpPr>
          <p:nvPr>
            <p:ph type="sldImg" idx="2"/>
          </p:nvPr>
        </p:nvSpPr>
        <p:spPr>
          <a:xfrm>
            <a:off x="1120775" y="692150"/>
            <a:ext cx="4618038" cy="3463925"/>
          </a:xfrm>
          <a:prstGeom prst="rect">
            <a:avLst/>
          </a:prstGeom>
          <a:noFill/>
          <a:ln w="12700">
            <a:solidFill>
              <a:prstClr val="black"/>
            </a:solidFill>
          </a:ln>
        </p:spPr>
        <p:txBody>
          <a:bodyPr vert="horz" lIns="91084" tIns="45542" rIns="91084" bIns="45542"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084" tIns="45542" rIns="91084" bIns="455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1084" tIns="45542" rIns="91084" bIns="455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084" tIns="45542" rIns="91084" bIns="45542" rtlCol="0" anchor="b"/>
          <a:lstStyle>
            <a:lvl1pPr algn="r">
              <a:defRPr sz="1200"/>
            </a:lvl1pPr>
          </a:lstStyle>
          <a:p>
            <a:fld id="{7F7817EB-FF5A-4408-9BD8-435AA0A4C47E}" type="slidenum">
              <a:rPr lang="en-US" smtClean="0"/>
              <a:pPr/>
              <a:t>‹#›</a:t>
            </a:fld>
            <a:endParaRPr lang="en-US" dirty="0"/>
          </a:p>
        </p:txBody>
      </p:sp>
    </p:spTree>
    <p:extLst>
      <p:ext uri="{BB962C8B-B14F-4D97-AF65-F5344CB8AC3E}">
        <p14:creationId xmlns="" xmlns:p14="http://schemas.microsoft.com/office/powerpoint/2010/main" val="396873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addition to the CDC and Nemours logos you are welcome to add your own state logo(s) and unique project name to these slides. </a:t>
            </a:r>
          </a:p>
          <a:p>
            <a:endParaRPr lang="en-US" baseline="0" dirty="0"/>
          </a:p>
          <a:p>
            <a:pPr lvl="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a:t>
            </a:fld>
            <a:endParaRPr lang="en-US"/>
          </a:p>
        </p:txBody>
      </p:sp>
    </p:spTree>
    <p:extLst>
      <p:ext uri="{BB962C8B-B14F-4D97-AF65-F5344CB8AC3E}">
        <p14:creationId xmlns="" xmlns:p14="http://schemas.microsoft.com/office/powerpoint/2010/main" val="3897426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While it is important to</a:t>
            </a:r>
            <a:r>
              <a:rPr lang="en-US" baseline="0" dirty="0">
                <a:latin typeface="Calibri"/>
              </a:rPr>
              <a:t> consume all nutrients following my plate it is also useful to become aware of the caloric values of food and our daily caloric needs.  </a:t>
            </a:r>
            <a:r>
              <a:rPr lang="en-US" dirty="0">
                <a:latin typeface="Calibri"/>
              </a:rPr>
              <a:t>Take a look at your estimated calorie  needs per day based on your activity level.   Each of us is going to have individual variances</a:t>
            </a:r>
            <a:r>
              <a:rPr lang="en-US" baseline="0" dirty="0">
                <a:latin typeface="Calibri"/>
              </a:rPr>
              <a:t> based on how active we are daily.  </a:t>
            </a:r>
          </a:p>
          <a:p>
            <a:r>
              <a:rPr lang="en-US" baseline="0" dirty="0">
                <a:latin typeface="Calibri"/>
              </a:rPr>
              <a:t>One of the challenges we face is how many calories are in the food we consume.  In learning session 2 we did an activity with food labels that helped us understand how to look at food labels and portion sizes to understand the calories in the food we eat.  Information on food labels can be found in Best Practices for Healthy eating.  The recent addition of calories at many restaurants menus also supports understanding caloric values. </a:t>
            </a:r>
            <a:endParaRPr lang="en-US" dirty="0">
              <a:latin typeface="Calibri"/>
            </a:endParaRPr>
          </a:p>
        </p:txBody>
      </p:sp>
      <p:sp>
        <p:nvSpPr>
          <p:cNvPr id="4" name="Slide Number Placeholder 3"/>
          <p:cNvSpPr>
            <a:spLocks noGrp="1"/>
          </p:cNvSpPr>
          <p:nvPr>
            <p:ph type="sldNum" sz="quarter" idx="10"/>
          </p:nvPr>
        </p:nvSpPr>
        <p:spPr/>
        <p:txBody>
          <a:bodyPr/>
          <a:lstStyle/>
          <a:p>
            <a:fld id="{7F7817EB-FF5A-4408-9BD8-435AA0A4C47E}" type="slidenum">
              <a:rPr lang="en-US" smtClean="0"/>
              <a:pPr/>
              <a:t>10</a:t>
            </a:fld>
            <a:endParaRPr lang="en-US" dirty="0"/>
          </a:p>
        </p:txBody>
      </p:sp>
    </p:spTree>
    <p:extLst>
      <p:ext uri="{BB962C8B-B14F-4D97-AF65-F5344CB8AC3E}">
        <p14:creationId xmlns="" xmlns:p14="http://schemas.microsoft.com/office/powerpoint/2010/main" val="299186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https://www.youtube.com/watch?v=TMQDPXDtLh8</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11</a:t>
            </a:fld>
            <a:endParaRPr lang="en-US" dirty="0"/>
          </a:p>
        </p:txBody>
      </p:sp>
    </p:spTree>
    <p:extLst>
      <p:ext uri="{BB962C8B-B14F-4D97-AF65-F5344CB8AC3E}">
        <p14:creationId xmlns="" xmlns:p14="http://schemas.microsoft.com/office/powerpoint/2010/main" val="390713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Portion sizes also</a:t>
            </a:r>
            <a:r>
              <a:rPr lang="en-US" baseline="0" dirty="0"/>
              <a:t> support us in controlling caloric intake.  Refer to handout.  Walk through portion sizes.  Relay that this is useful for children and adults to use their hands to guide their serving size. As our hand grows, our serving size increases slightly.</a:t>
            </a:r>
          </a:p>
          <a:p>
            <a:r>
              <a:rPr lang="en-US" baseline="0" dirty="0"/>
              <a:t>Activity- with participants holding their hand, looking at their handout, identify and touch the parts of their hand that correspond to serving sizes.</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12</a:t>
            </a:fld>
            <a:endParaRPr lang="en-US" dirty="0"/>
          </a:p>
        </p:txBody>
      </p:sp>
    </p:spTree>
    <p:extLst>
      <p:ext uri="{BB962C8B-B14F-4D97-AF65-F5344CB8AC3E}">
        <p14:creationId xmlns="" xmlns:p14="http://schemas.microsoft.com/office/powerpoint/2010/main" val="65919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SuperTracker</a:t>
            </a:r>
            <a:r>
              <a:rPr lang="en-US" dirty="0"/>
              <a:t>,</a:t>
            </a:r>
            <a:r>
              <a:rPr lang="en-US" baseline="0" dirty="0"/>
              <a:t> is a website that allows individuals to set nutrition and physical activity goals. </a:t>
            </a:r>
            <a:r>
              <a:rPr lang="en-US" baseline="0" dirty="0" err="1"/>
              <a:t>SuperTracker</a:t>
            </a:r>
            <a:r>
              <a:rPr lang="en-US" baseline="0" dirty="0"/>
              <a:t> provides opportunities to develop personalized nutrition and physical activity plans using a food and physical activity tracker. It also offers resources and tips to help guide individuals to make healthier choices and plan ahead. </a:t>
            </a:r>
          </a:p>
          <a:p>
            <a:endParaRPr lang="en-US" baseline="0" dirty="0"/>
          </a:p>
          <a:p>
            <a:r>
              <a:rPr lang="en-US" baseline="0" dirty="0"/>
              <a:t>For more information direct participants to www.choosemyplate.gov/supertracker. Encourage participants to share this website with their program staff and families. </a:t>
            </a:r>
          </a:p>
          <a:p>
            <a:endParaRPr lang="en-US" baseline="0" dirty="0"/>
          </a:p>
          <a:p>
            <a:r>
              <a:rPr lang="en-US" dirty="0"/>
              <a:t>Other useful apps/websites on handout include my fitness pal, spark people and lose it!</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struggle we all</a:t>
            </a:r>
            <a:r>
              <a:rPr lang="en-US" baseline="0" dirty="0"/>
              <a:t> face is how to eat healthy with limited time and a budget! Sometimes we need super powers to accomplish this!</a:t>
            </a:r>
          </a:p>
          <a:p>
            <a:r>
              <a:rPr lang="en-US" dirty="0"/>
              <a:t>The key to having a eating healthy consistently, is planning ahead. You need to have a plan of what foods you will eat, what workouts you will do, etc. By prepping your meals ahead of time, you get rid of all temptation to snack on food while cooking your actual meal, or just choosing the most convenient snack bar at hand. This way you have your meals ready at hand, all measured out and hunger will not dictate what goes into your body. Sometimes meal prepping can seem like an extremely daunting task. How are you supposed to cook all your food for 7 days, in one afternoon? </a:t>
            </a:r>
          </a:p>
          <a:p>
            <a:endParaRPr lang="en-US" dirty="0"/>
          </a:p>
          <a:p>
            <a:r>
              <a:rPr lang="en-US" dirty="0"/>
              <a:t>Simple steps</a:t>
            </a:r>
            <a:r>
              <a:rPr lang="en-US" baseline="0" dirty="0"/>
              <a:t> like planning and bringing your snack can help you control last minute decisions.  </a:t>
            </a:r>
          </a:p>
        </p:txBody>
      </p:sp>
      <p:sp>
        <p:nvSpPr>
          <p:cNvPr id="4" name="Slide Number Placeholder 3"/>
          <p:cNvSpPr>
            <a:spLocks noGrp="1"/>
          </p:cNvSpPr>
          <p:nvPr>
            <p:ph type="sldNum" sz="quarter" idx="10"/>
          </p:nvPr>
        </p:nvSpPr>
        <p:spPr/>
        <p:txBody>
          <a:bodyPr/>
          <a:lstStyle/>
          <a:p>
            <a:fld id="{7F7817EB-FF5A-4408-9BD8-435AA0A4C47E}" type="slidenum">
              <a:rPr lang="en-US" smtClean="0"/>
              <a:pPr/>
              <a:t>14</a:t>
            </a:fld>
            <a:endParaRPr lang="en-US" dirty="0"/>
          </a:p>
        </p:txBody>
      </p:sp>
    </p:spTree>
    <p:extLst>
      <p:ext uri="{BB962C8B-B14F-4D97-AF65-F5344CB8AC3E}">
        <p14:creationId xmlns="" xmlns:p14="http://schemas.microsoft.com/office/powerpoint/2010/main" val="1626070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817EB-FF5A-4408-9BD8-435AA0A4C47E}" type="slidenum">
              <a:rPr lang="en-US" smtClean="0"/>
              <a:pPr/>
              <a:t>15</a:t>
            </a:fld>
            <a:endParaRPr lang="en-US" dirty="0"/>
          </a:p>
        </p:txBody>
      </p:sp>
    </p:spTree>
    <p:extLst>
      <p:ext uri="{BB962C8B-B14F-4D97-AF65-F5344CB8AC3E}">
        <p14:creationId xmlns="" xmlns:p14="http://schemas.microsoft.com/office/powerpoint/2010/main" val="207050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16</a:t>
            </a:fld>
            <a:endParaRPr lang="en-US" dirty="0"/>
          </a:p>
        </p:txBody>
      </p:sp>
    </p:spTree>
    <p:extLst>
      <p:ext uri="{BB962C8B-B14F-4D97-AF65-F5344CB8AC3E}">
        <p14:creationId xmlns="" xmlns:p14="http://schemas.microsoft.com/office/powerpoint/2010/main" val="206023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"If you can't pronounce it, you shouldn't eat it."</a:t>
            </a:r>
          </a:p>
          <a:p>
            <a:r>
              <a:rPr lang="en-US" dirty="0">
                <a:latin typeface="Calibri"/>
              </a:rPr>
              <a:t>Jamie Oliver's Foundation works to bring food education to schools,  youth programs, and communities.  www.jamieoliverfoodfoundation.org--great resources</a:t>
            </a:r>
          </a:p>
          <a:p>
            <a:r>
              <a:rPr lang="en-US" dirty="0">
                <a:latin typeface="Calibri"/>
              </a:rPr>
              <a:t/>
            </a:r>
            <a:br>
              <a:rPr lang="en-US" dirty="0">
                <a:latin typeface="Calibri"/>
              </a:rPr>
            </a:br>
            <a:endParaRPr lang="en-US" dirty="0">
              <a:latin typeface="Calibri"/>
            </a:endParaRPr>
          </a:p>
          <a:p>
            <a:r>
              <a:rPr lang="en-US" dirty="0">
                <a:latin typeface="Calibri"/>
              </a:rPr>
              <a:t>TED video on the Jamie Oliver food foundation website </a:t>
            </a: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7F7817EB-FF5A-4408-9BD8-435AA0A4C47E}" type="slidenum">
              <a:rPr lang="en-US" smtClean="0"/>
              <a:pPr/>
              <a:t>17</a:t>
            </a:fld>
            <a:endParaRPr lang="en-US" dirty="0"/>
          </a:p>
        </p:txBody>
      </p:sp>
    </p:spTree>
    <p:extLst>
      <p:ext uri="{BB962C8B-B14F-4D97-AF65-F5344CB8AC3E}">
        <p14:creationId xmlns="" xmlns:p14="http://schemas.microsoft.com/office/powerpoint/2010/main" val="2884929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What do you notice about the food pictured here?</a:t>
            </a:r>
          </a:p>
          <a:p>
            <a:r>
              <a:rPr lang="en-US" dirty="0">
                <a:latin typeface="Calibri"/>
              </a:rPr>
              <a:t>All fresh--not processed</a:t>
            </a:r>
          </a:p>
          <a:p>
            <a:r>
              <a:rPr lang="en-US" dirty="0">
                <a:latin typeface="Calibri"/>
              </a:rPr>
              <a:t>Colorful</a:t>
            </a:r>
          </a:p>
          <a:p>
            <a:r>
              <a:rPr lang="en-US" dirty="0">
                <a:latin typeface="Calibri"/>
              </a:rPr>
              <a:t>Large variety--change the choices each week</a:t>
            </a:r>
          </a:p>
          <a:p>
            <a:r>
              <a:rPr lang="en-US" dirty="0">
                <a:latin typeface="Calibri"/>
              </a:rPr>
              <a:t>Easy to grab and go-- Increases the chances that you will grab a healthy choice for lunch and dinner if you plan ahead</a:t>
            </a: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7F7817EB-FF5A-4408-9BD8-435AA0A4C47E}" type="slidenum">
              <a:rPr lang="en-US" smtClean="0"/>
              <a:pPr/>
              <a:t>18</a:t>
            </a:fld>
            <a:endParaRPr lang="en-US" dirty="0"/>
          </a:p>
        </p:txBody>
      </p:sp>
    </p:spTree>
    <p:extLst>
      <p:ext uri="{BB962C8B-B14F-4D97-AF65-F5344CB8AC3E}">
        <p14:creationId xmlns="" xmlns:p14="http://schemas.microsoft.com/office/powerpoint/2010/main" val="1510935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Discuss different options</a:t>
            </a:r>
          </a:p>
          <a:p>
            <a:r>
              <a:rPr lang="en-US" dirty="0"/>
              <a:t>Protein options</a:t>
            </a:r>
          </a:p>
          <a:p>
            <a:r>
              <a:rPr lang="en-US" dirty="0"/>
              <a:t>– Chicken Breasts Boneless, Skinless</a:t>
            </a:r>
          </a:p>
          <a:p>
            <a:r>
              <a:rPr lang="en-US" dirty="0"/>
              <a:t>– Chicken thighs are okay for specific recipes</a:t>
            </a:r>
          </a:p>
          <a:p>
            <a:r>
              <a:rPr lang="en-US" dirty="0"/>
              <a:t>– Ground Beef – 85% lean or higher</a:t>
            </a:r>
          </a:p>
          <a:p>
            <a:r>
              <a:rPr lang="en-US" dirty="0"/>
              <a:t>– Ground Turkey – 93% lean or higher</a:t>
            </a:r>
          </a:p>
          <a:p>
            <a:r>
              <a:rPr lang="en-US" dirty="0"/>
              <a:t>– Fish – Salmon, Tilapia, Shrimp*</a:t>
            </a:r>
          </a:p>
          <a:p>
            <a:r>
              <a:rPr lang="en-US" dirty="0"/>
              <a:t>– Eggs (hard boil a bunch for the week!)</a:t>
            </a:r>
          </a:p>
          <a:p>
            <a:endParaRPr lang="en-US" dirty="0"/>
          </a:p>
          <a:p>
            <a:r>
              <a:rPr lang="en-US" dirty="0"/>
              <a:t>– Vegetarian or Vegan?</a:t>
            </a:r>
          </a:p>
          <a:p>
            <a:r>
              <a:rPr lang="en-US" dirty="0"/>
              <a:t> Try plant based proteins:</a:t>
            </a:r>
          </a:p>
          <a:p>
            <a:r>
              <a:rPr lang="en-US" dirty="0"/>
              <a:t> beans (black beans, garbanzo beans, kidney beans, etc.) edamame, tofu, tempeh</a:t>
            </a:r>
          </a:p>
          <a:p>
            <a:r>
              <a:rPr lang="en-US" dirty="0"/>
              <a:t> </a:t>
            </a:r>
          </a:p>
          <a:p>
            <a:endParaRPr lang="en-US" dirty="0"/>
          </a:p>
          <a:p>
            <a:r>
              <a:rPr lang="en-US" dirty="0"/>
              <a:t>– Starch options: opt for whole grain, complex carbohydrates as your fuel!</a:t>
            </a:r>
          </a:p>
          <a:p>
            <a:endParaRPr lang="en-US" dirty="0"/>
          </a:p>
          <a:p>
            <a:r>
              <a:rPr lang="en-US" dirty="0"/>
              <a:t>– Quinoa— you can add whatever flavors/spices of dish to quinoa to boost flavor</a:t>
            </a:r>
          </a:p>
          <a:p>
            <a:r>
              <a:rPr lang="en-US" dirty="0"/>
              <a:t>– Sweet potato</a:t>
            </a:r>
          </a:p>
          <a:p>
            <a:r>
              <a:rPr lang="en-US" dirty="0"/>
              <a:t>– Brown rice</a:t>
            </a:r>
          </a:p>
          <a:p>
            <a:r>
              <a:rPr lang="en-US" dirty="0"/>
              <a:t>– Pasta</a:t>
            </a:r>
          </a:p>
          <a:p>
            <a:r>
              <a:rPr lang="en-US" dirty="0"/>
              <a:t>– Potato</a:t>
            </a:r>
          </a:p>
          <a:p>
            <a:r>
              <a:rPr lang="en-US" dirty="0"/>
              <a:t>– Rice </a:t>
            </a:r>
            <a:r>
              <a:rPr lang="en-US" dirty="0" err="1"/>
              <a:t>Varities</a:t>
            </a:r>
            <a:r>
              <a:rPr lang="en-US" dirty="0"/>
              <a:t>: Jasmine*, Basmati*, Wild Grain*, Etc.</a:t>
            </a:r>
          </a:p>
          <a:p>
            <a:r>
              <a:rPr lang="en-US" dirty="0"/>
              <a:t>– Buckwheat</a:t>
            </a:r>
          </a:p>
          <a:p>
            <a:r>
              <a:rPr lang="en-US" dirty="0"/>
              <a:t>– Amaranth</a:t>
            </a:r>
          </a:p>
          <a:p>
            <a:r>
              <a:rPr lang="en-US" dirty="0"/>
              <a:t> (there are other options as well, this is a ‘basic’ list)</a:t>
            </a:r>
          </a:p>
          <a:p>
            <a:r>
              <a:rPr lang="en-US" dirty="0"/>
              <a:t>– Vegetable options: leafy greens are your best bet here! I have put a * next to my favorites!</a:t>
            </a:r>
          </a:p>
          <a:p>
            <a:r>
              <a:rPr lang="en-US" dirty="0"/>
              <a:t>– Spinach</a:t>
            </a:r>
          </a:p>
          <a:p>
            <a:r>
              <a:rPr lang="en-US" dirty="0"/>
              <a:t>– Green Beans</a:t>
            </a:r>
          </a:p>
          <a:p>
            <a:r>
              <a:rPr lang="en-US" dirty="0"/>
              <a:t>– Mushrooms</a:t>
            </a:r>
          </a:p>
          <a:p>
            <a:r>
              <a:rPr lang="en-US" dirty="0"/>
              <a:t>– Asparagus</a:t>
            </a:r>
          </a:p>
          <a:p>
            <a:r>
              <a:rPr lang="en-US" dirty="0"/>
              <a:t>– </a:t>
            </a:r>
            <a:r>
              <a:rPr lang="en-US" dirty="0" err="1"/>
              <a:t>Brocoli</a:t>
            </a:r>
            <a:endParaRPr lang="en-US" dirty="0"/>
          </a:p>
          <a:p>
            <a:r>
              <a:rPr lang="en-US" dirty="0"/>
              <a:t>– Cucumber</a:t>
            </a:r>
          </a:p>
          <a:p>
            <a:r>
              <a:rPr lang="en-US" dirty="0"/>
              <a:t>– Red, Yellow, Orange Peppers</a:t>
            </a:r>
          </a:p>
          <a:p>
            <a:r>
              <a:rPr lang="en-US" dirty="0"/>
              <a:t>– Zucchini</a:t>
            </a:r>
          </a:p>
          <a:p>
            <a:r>
              <a:rPr lang="en-US" dirty="0"/>
              <a:t>– Kale</a:t>
            </a:r>
          </a:p>
          <a:p>
            <a:r>
              <a:rPr lang="en-US" dirty="0"/>
              <a:t>– Bok Choy</a:t>
            </a:r>
          </a:p>
          <a:p>
            <a:r>
              <a:rPr lang="en-US" dirty="0"/>
              <a:t>– Spaghetti Squash</a:t>
            </a:r>
          </a:p>
          <a:p>
            <a:r>
              <a:rPr lang="en-US" dirty="0"/>
              <a:t>– Carrots</a:t>
            </a:r>
          </a:p>
          <a:p>
            <a:r>
              <a:rPr lang="en-US" dirty="0"/>
              <a:t>– Tomatoes</a:t>
            </a:r>
          </a:p>
          <a:p>
            <a:r>
              <a:rPr lang="en-US" dirty="0"/>
              <a:t>– Sugar Snap Peas</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19</a:t>
            </a:fld>
            <a:endParaRPr lang="en-US" dirty="0"/>
          </a:p>
        </p:txBody>
      </p:sp>
    </p:spTree>
    <p:extLst>
      <p:ext uri="{BB962C8B-B14F-4D97-AF65-F5344CB8AC3E}">
        <p14:creationId xmlns="" xmlns:p14="http://schemas.microsoft.com/office/powerpoint/2010/main" val="244816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Enter acknowledge</a:t>
            </a:r>
            <a:r>
              <a:rPr lang="en-US" b="1" baseline="0" dirty="0"/>
              <a:t>ments for your state partners</a:t>
            </a:r>
            <a:r>
              <a:rPr lang="en-US" baseline="0" dirty="0"/>
              <a:t>. </a:t>
            </a:r>
          </a:p>
          <a:p>
            <a:endParaRPr lang="en-US" baseline="0" dirty="0"/>
          </a:p>
          <a:p>
            <a:r>
              <a:rPr lang="en-US" baseline="0" dirty="0"/>
              <a:t>The ECELC is a project funded by the </a:t>
            </a:r>
            <a:r>
              <a:rPr lang="en-US" b="1" i="1" baseline="0" dirty="0"/>
              <a:t>Centers for Disease Control and Prevention (CDC) </a:t>
            </a:r>
            <a:r>
              <a:rPr lang="en-US" baseline="0" dirty="0"/>
              <a:t>to support early care and education (ECE) providers to promote best practices in healthy nutrition, physical activity, breastfeeding support, and screen time. </a:t>
            </a:r>
          </a:p>
          <a:p>
            <a:endParaRPr lang="en-US" baseline="0" dirty="0"/>
          </a:p>
          <a:p>
            <a:r>
              <a:rPr lang="en-US" b="1" i="1" baseline="0" dirty="0"/>
              <a:t>Nemours</a:t>
            </a:r>
            <a:r>
              <a:rPr lang="en-US" baseline="0" dirty="0"/>
              <a:t> is supporting this project monthly through their expertise, materials, and time throughout the implementation process. </a:t>
            </a:r>
          </a:p>
          <a:p>
            <a:endParaRPr lang="en-US" baseline="0" dirty="0"/>
          </a:p>
          <a:p>
            <a:r>
              <a:rPr lang="en-US" b="1" i="1" baseline="0" dirty="0"/>
              <a:t>Gretchen Swanson Center for Nutrition </a:t>
            </a:r>
            <a:r>
              <a:rPr lang="en-US" baseline="0" dirty="0"/>
              <a:t>is administering the evaluation component of this project. </a:t>
            </a:r>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pPr/>
              <a:t>2</a:t>
            </a:fld>
            <a:endParaRPr lang="en-US"/>
          </a:p>
        </p:txBody>
      </p:sp>
    </p:spTree>
    <p:extLst>
      <p:ext uri="{BB962C8B-B14F-4D97-AF65-F5344CB8AC3E}">
        <p14:creationId xmlns="" xmlns:p14="http://schemas.microsoft.com/office/powerpoint/2010/main" val="4288159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mason jar salad is here to solve all your lunchtime problems. It’s portable, healthy, easy to make and offers room for plenty of variety. It’s the perfect solution, and it’s about to be your new best friend this summer. You can layer so many vegetables and grains in the jar, and mix and match so many different ingredients that you’ll never get bored. </a:t>
            </a:r>
          </a:p>
          <a:p>
            <a:endParaRPr lang="en-US" dirty="0"/>
          </a:p>
          <a:p>
            <a:r>
              <a:rPr lang="en-US" dirty="0"/>
              <a:t>Packing your salad in a jar is also an amazing way to solve the classic soggy salad problem. If you pack a pre-dressed salad for lunch, the greens will be limp and soggy by the time you’re ready to eat it. And who has a separate salad container to bring in addition to the salad itself? The mason jar salad keeps your greens from getting dressed until you’re ready to mix it up. All you have to do is put the salad dressing in first and layer in ingredients one by one, leaving the salad greens on top. You should start with the heaviest, most non-absorbent ingredients first.</a:t>
            </a:r>
          </a:p>
          <a:p>
            <a:r>
              <a:rPr lang="en-US" dirty="0"/>
              <a:t>http://www.huffingtonpost.com/2014/06/06/mason-jar-salads_n_5452313.html</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20</a:t>
            </a:fld>
            <a:endParaRPr lang="en-US" dirty="0"/>
          </a:p>
        </p:txBody>
      </p:sp>
    </p:spTree>
    <p:extLst>
      <p:ext uri="{BB962C8B-B14F-4D97-AF65-F5344CB8AC3E}">
        <p14:creationId xmlns="" xmlns:p14="http://schemas.microsoft.com/office/powerpoint/2010/main" val="287723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9869">
              <a:defRPr/>
            </a:pPr>
            <a:r>
              <a:rPr lang="en-US" dirty="0"/>
              <a:t>Oatmeal packet ideas to make your own instant</a:t>
            </a:r>
            <a:r>
              <a:rPr lang="en-US" baseline="0" dirty="0"/>
              <a:t> oatmeal…you know and control the ingredients.  Much more cost effective than buying the already packaged.  </a:t>
            </a:r>
          </a:p>
          <a:p>
            <a:pPr defTabSz="869869">
              <a:defRPr/>
            </a:pPr>
            <a:r>
              <a:rPr lang="en-US" baseline="0" dirty="0"/>
              <a:t>There are many other ideas like this one to help us eat healthier while saving money.  </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21</a:t>
            </a:fld>
            <a:endParaRPr lang="en-US" dirty="0"/>
          </a:p>
        </p:txBody>
      </p:sp>
    </p:spTree>
    <p:extLst>
      <p:ext uri="{BB962C8B-B14F-4D97-AF65-F5344CB8AC3E}">
        <p14:creationId xmlns="" xmlns:p14="http://schemas.microsoft.com/office/powerpoint/2010/main" val="236418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helps maintain balance of body fluids, helps control calorie intake, energizes muscles, hydrates skin, increases kidney and bowel functions. </a:t>
            </a:r>
          </a:p>
          <a:p>
            <a:r>
              <a:rPr lang="en-US" dirty="0"/>
              <a:t>Recommend amount 8-8 oz glasses which equals 2 liters per day</a:t>
            </a:r>
          </a:p>
          <a:p>
            <a:r>
              <a:rPr lang="en-US" dirty="0"/>
              <a:t>Infused Water ideas</a:t>
            </a:r>
          </a:p>
          <a:p>
            <a:r>
              <a:rPr lang="en-US" dirty="0"/>
              <a:t>  Mint and Cucumber</a:t>
            </a:r>
          </a:p>
          <a:p>
            <a:r>
              <a:rPr lang="en-US" dirty="0"/>
              <a:t>  Lemon, Lime or Orange or a citrus blend</a:t>
            </a:r>
          </a:p>
          <a:p>
            <a:r>
              <a:rPr lang="en-US" dirty="0"/>
              <a:t>  Raspberry</a:t>
            </a:r>
          </a:p>
          <a:p>
            <a:r>
              <a:rPr lang="en-US" dirty="0"/>
              <a:t>  Basil and Strawberry</a:t>
            </a:r>
          </a:p>
          <a:p>
            <a:r>
              <a:rPr lang="en-US" dirty="0"/>
              <a:t>  Watermelon</a:t>
            </a: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7F7817EB-FF5A-4408-9BD8-435AA0A4C47E}" type="slidenum">
              <a:rPr lang="en-US" smtClean="0"/>
              <a:pPr/>
              <a:t>22</a:t>
            </a:fld>
            <a:endParaRPr lang="en-US" dirty="0"/>
          </a:p>
        </p:txBody>
      </p:sp>
    </p:spTree>
    <p:extLst>
      <p:ext uri="{BB962C8B-B14F-4D97-AF65-F5344CB8AC3E}">
        <p14:creationId xmlns="" xmlns:p14="http://schemas.microsoft.com/office/powerpoint/2010/main" val="2026195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Ideas for healthier substitutes for frequently used foods.  Remember as we have said many times – small changes can make a big difference. </a:t>
            </a:r>
          </a:p>
          <a:p>
            <a:r>
              <a:rPr lang="en-US" dirty="0"/>
              <a:t>Group</a:t>
            </a:r>
            <a:r>
              <a:rPr lang="en-US" baseline="0" dirty="0"/>
              <a:t> discussion on small changes they have made</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23</a:t>
            </a:fld>
            <a:endParaRPr lang="en-US" dirty="0"/>
          </a:p>
        </p:txBody>
      </p:sp>
    </p:spTree>
    <p:extLst>
      <p:ext uri="{BB962C8B-B14F-4D97-AF65-F5344CB8AC3E}">
        <p14:creationId xmlns="" xmlns:p14="http://schemas.microsoft.com/office/powerpoint/2010/main" val="2417657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environment where healthy eating is the easy or only choice! </a:t>
            </a:r>
          </a:p>
        </p:txBody>
      </p:sp>
      <p:sp>
        <p:nvSpPr>
          <p:cNvPr id="4" name="Slide Number Placeholder 3"/>
          <p:cNvSpPr>
            <a:spLocks noGrp="1"/>
          </p:cNvSpPr>
          <p:nvPr>
            <p:ph type="sldNum" sz="quarter" idx="10"/>
          </p:nvPr>
        </p:nvSpPr>
        <p:spPr/>
        <p:txBody>
          <a:bodyPr/>
          <a:lstStyle/>
          <a:p>
            <a:fld id="{7F7817EB-FF5A-4408-9BD8-435AA0A4C47E}" type="slidenum">
              <a:rPr lang="en-US" smtClean="0"/>
              <a:pPr/>
              <a:t>24</a:t>
            </a:fld>
            <a:endParaRPr lang="en-US" dirty="0"/>
          </a:p>
        </p:txBody>
      </p:sp>
    </p:spTree>
    <p:extLst>
      <p:ext uri="{BB962C8B-B14F-4D97-AF65-F5344CB8AC3E}">
        <p14:creationId xmlns="" xmlns:p14="http://schemas.microsoft.com/office/powerpoint/2010/main" val="332004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  Remember the saying "An apple a day keeps the doctor away".  Does this hold merit?  There are researched correlations between food additives/preservatives and diseases--Sodium nitrates, high fructose corn syrup, trans fats, OTHERS??</a:t>
            </a:r>
          </a:p>
        </p:txBody>
      </p:sp>
      <p:sp>
        <p:nvSpPr>
          <p:cNvPr id="4" name="Slide Number Placeholder 3"/>
          <p:cNvSpPr>
            <a:spLocks noGrp="1"/>
          </p:cNvSpPr>
          <p:nvPr>
            <p:ph type="sldNum" sz="quarter" idx="10"/>
          </p:nvPr>
        </p:nvSpPr>
        <p:spPr/>
        <p:txBody>
          <a:bodyPr/>
          <a:lstStyle/>
          <a:p>
            <a:fld id="{7F7817EB-FF5A-4408-9BD8-435AA0A4C47E}" type="slidenum">
              <a:rPr lang="en-US" smtClean="0"/>
              <a:pPr/>
              <a:t>25</a:t>
            </a:fld>
            <a:endParaRPr lang="en-US" dirty="0"/>
          </a:p>
        </p:txBody>
      </p:sp>
    </p:spTree>
    <p:extLst>
      <p:ext uri="{BB962C8B-B14F-4D97-AF65-F5344CB8AC3E}">
        <p14:creationId xmlns="" xmlns:p14="http://schemas.microsoft.com/office/powerpoint/2010/main" val="1974897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 for review.</a:t>
            </a:r>
          </a:p>
          <a:p>
            <a:r>
              <a:rPr lang="en-US" dirty="0"/>
              <a:t>Encourage the group to take a few minutes and think about nutrition and meal planning on their action plans.  Is there anything that fits in their short or long term goals relating to nutrition?</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26</a:t>
            </a:fld>
            <a:endParaRPr lang="en-US" dirty="0"/>
          </a:p>
        </p:txBody>
      </p:sp>
    </p:spTree>
    <p:extLst>
      <p:ext uri="{BB962C8B-B14F-4D97-AF65-F5344CB8AC3E}">
        <p14:creationId xmlns="" xmlns:p14="http://schemas.microsoft.com/office/powerpoint/2010/main" val="1126255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Movement of the body that  requires energy</a:t>
            </a:r>
          </a:p>
        </p:txBody>
      </p:sp>
      <p:sp>
        <p:nvSpPr>
          <p:cNvPr id="4" name="Slide Number Placeholder 3"/>
          <p:cNvSpPr>
            <a:spLocks noGrp="1"/>
          </p:cNvSpPr>
          <p:nvPr>
            <p:ph type="sldNum" sz="quarter" idx="10"/>
          </p:nvPr>
        </p:nvSpPr>
        <p:spPr/>
        <p:txBody>
          <a:bodyPr/>
          <a:lstStyle/>
          <a:p>
            <a:fld id="{7EB6D1D6-374E-4205-B595-3B698EC37D47}" type="slidenum">
              <a:rPr lang="en-US" smtClean="0"/>
              <a:pPr/>
              <a:t>27</a:t>
            </a:fld>
            <a:endParaRPr lang="en-US"/>
          </a:p>
        </p:txBody>
      </p:sp>
    </p:spTree>
    <p:extLst>
      <p:ext uri="{BB962C8B-B14F-4D97-AF65-F5344CB8AC3E}">
        <p14:creationId xmlns="" xmlns:p14="http://schemas.microsoft.com/office/powerpoint/2010/main" val="339320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p>
          <a:p>
            <a:r>
              <a:rPr lang="en-US" dirty="0"/>
              <a:t>www.cdc.gov/physicalactivity/basics/adults/index.htm</a:t>
            </a:r>
          </a:p>
          <a:p>
            <a:r>
              <a:rPr lang="en-US" dirty="0"/>
              <a:t>Examples</a:t>
            </a:r>
            <a:r>
              <a:rPr lang="en-US" baseline="0" dirty="0"/>
              <a:t> of Moderate intensity aerobic activity-brisk walking, water aerobics, yoga, playing with children</a:t>
            </a:r>
          </a:p>
          <a:p>
            <a:r>
              <a:rPr lang="en-US" baseline="0" dirty="0"/>
              <a:t>Muscle strengthening activity examples-lunges, crunches, push-ups, pull-ups, </a:t>
            </a:r>
          </a:p>
        </p:txBody>
      </p:sp>
      <p:sp>
        <p:nvSpPr>
          <p:cNvPr id="4" name="Slide Number Placeholder 3"/>
          <p:cNvSpPr>
            <a:spLocks noGrp="1"/>
          </p:cNvSpPr>
          <p:nvPr>
            <p:ph type="sldNum" sz="quarter" idx="10"/>
          </p:nvPr>
        </p:nvSpPr>
        <p:spPr/>
        <p:txBody>
          <a:bodyPr/>
          <a:lstStyle/>
          <a:p>
            <a:fld id="{7F7817EB-FF5A-4408-9BD8-435AA0A4C47E}" type="slidenum">
              <a:rPr lang="en-US" smtClean="0"/>
              <a:pPr/>
              <a:t>28</a:t>
            </a:fld>
            <a:endParaRPr lang="en-US" dirty="0"/>
          </a:p>
        </p:txBody>
      </p:sp>
    </p:spTree>
    <p:extLst>
      <p:ext uri="{BB962C8B-B14F-4D97-AF65-F5344CB8AC3E}">
        <p14:creationId xmlns="" xmlns:p14="http://schemas.microsoft.com/office/powerpoint/2010/main" val="2739624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Stretching is important! It warms up your muscles, reduces tension, and increases range of motion. It helps to prevent strains and soreness It also raises your body temperature and increases circulations in order to prepare your body to move!</a:t>
            </a:r>
          </a:p>
        </p:txBody>
      </p:sp>
      <p:sp>
        <p:nvSpPr>
          <p:cNvPr id="4" name="Slide Number Placeholder 3"/>
          <p:cNvSpPr>
            <a:spLocks noGrp="1"/>
          </p:cNvSpPr>
          <p:nvPr>
            <p:ph type="sldNum" sz="quarter" idx="10"/>
          </p:nvPr>
        </p:nvSpPr>
        <p:spPr/>
        <p:txBody>
          <a:bodyPr/>
          <a:lstStyle/>
          <a:p>
            <a:fld id="{7F7817EB-FF5A-4408-9BD8-435AA0A4C47E}" type="slidenum">
              <a:rPr lang="en-US" smtClean="0"/>
              <a:pPr/>
              <a:t>29</a:t>
            </a:fld>
            <a:endParaRPr lang="en-US" dirty="0"/>
          </a:p>
        </p:txBody>
      </p:sp>
    </p:spTree>
    <p:extLst>
      <p:ext uri="{BB962C8B-B14F-4D97-AF65-F5344CB8AC3E}">
        <p14:creationId xmlns="" xmlns:p14="http://schemas.microsoft.com/office/powerpoint/2010/main" val="394516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here to talk about talking care of you.  As</a:t>
            </a:r>
            <a:r>
              <a:rPr lang="en-US" baseline="0" dirty="0"/>
              <a:t> ECE professionals, you spend your work time supporting young children in all of these areas and so many others.  Our session today will focus on simple steps you can take to support your personal health.  We will look at these topics from the perspective of working adults-what your needs are and how you can improve your overall wellness.</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a:t>
            </a:fld>
            <a:endParaRPr lang="en-US" dirty="0"/>
          </a:p>
        </p:txBody>
      </p:sp>
    </p:spTree>
    <p:extLst>
      <p:ext uri="{BB962C8B-B14F-4D97-AF65-F5344CB8AC3E}">
        <p14:creationId xmlns="" xmlns:p14="http://schemas.microsoft.com/office/powerpoint/2010/main" val="590486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a:t>
            </a:r>
            <a:r>
              <a:rPr lang="en-US" baseline="0" dirty="0"/>
              <a:t> a new habit or healthy behavior.  Set realistic expectations!</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30</a:t>
            </a:fld>
            <a:endParaRPr lang="en-US" dirty="0"/>
          </a:p>
        </p:txBody>
      </p:sp>
    </p:spTree>
    <p:extLst>
      <p:ext uri="{BB962C8B-B14F-4D97-AF65-F5344CB8AC3E}">
        <p14:creationId xmlns="" xmlns:p14="http://schemas.microsoft.com/office/powerpoint/2010/main" val="1146207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tx1"/>
                </a:solidFill>
              </a:rPr>
              <a:t>Source:</a:t>
            </a:r>
            <a:br>
              <a:rPr lang="en-US" dirty="0">
                <a:solidFill>
                  <a:schemeClr val="tx1"/>
                </a:solidFill>
              </a:rPr>
            </a:br>
            <a:r>
              <a:rPr lang="en-US" dirty="0">
                <a:solidFill>
                  <a:schemeClr val="tx1"/>
                </a:solidFill>
              </a:rPr>
              <a:t>http://www.cdc.gov/physicalactivity/basics/pa-health/index.htm</a:t>
            </a:r>
          </a:p>
          <a:p>
            <a:endParaRPr lang="en-US" baseline="0" dirty="0"/>
          </a:p>
          <a:p>
            <a:r>
              <a:rPr lang="en-US" baseline="0" dirty="0"/>
              <a:t>http://www.huffingtonpost.com/2013/09/04/body-on-exercise-what-happens-infographic_n_3838293.html</a:t>
            </a:r>
          </a:p>
          <a:p>
            <a:endParaRPr lang="en-US" baseline="0" dirty="0"/>
          </a:p>
        </p:txBody>
      </p:sp>
      <p:sp>
        <p:nvSpPr>
          <p:cNvPr id="4" name="Slide Number Placeholder 3"/>
          <p:cNvSpPr>
            <a:spLocks noGrp="1"/>
          </p:cNvSpPr>
          <p:nvPr>
            <p:ph type="sldNum" sz="quarter" idx="10"/>
          </p:nvPr>
        </p:nvSpPr>
        <p:spPr/>
        <p:txBody>
          <a:bodyPr/>
          <a:lstStyle/>
          <a:p>
            <a:fld id="{7EB6D1D6-374E-4205-B595-3B698EC37D47}" type="slidenum">
              <a:rPr lang="en-US" smtClean="0">
                <a:solidFill>
                  <a:prstClr val="black"/>
                </a:solidFill>
              </a:rPr>
              <a:pPr/>
              <a:t>31</a:t>
            </a:fld>
            <a:endParaRPr lang="en-US">
              <a:solidFill>
                <a:prstClr val="black"/>
              </a:solidFill>
            </a:endParaRPr>
          </a:p>
        </p:txBody>
      </p:sp>
    </p:spTree>
    <p:extLst>
      <p:ext uri="{BB962C8B-B14F-4D97-AF65-F5344CB8AC3E}">
        <p14:creationId xmlns="" xmlns:p14="http://schemas.microsoft.com/office/powerpoint/2010/main" val="3120654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Exercise is a "total body" workout!</a:t>
            </a:r>
          </a:p>
        </p:txBody>
      </p:sp>
      <p:sp>
        <p:nvSpPr>
          <p:cNvPr id="4" name="Slide Number Placeholder 3"/>
          <p:cNvSpPr>
            <a:spLocks noGrp="1"/>
          </p:cNvSpPr>
          <p:nvPr>
            <p:ph type="sldNum" sz="quarter" idx="10"/>
          </p:nvPr>
        </p:nvSpPr>
        <p:spPr/>
        <p:txBody>
          <a:bodyPr/>
          <a:lstStyle/>
          <a:p>
            <a:fld id="{7F7817EB-FF5A-4408-9BD8-435AA0A4C47E}" type="slidenum">
              <a:rPr lang="en-US" smtClean="0"/>
              <a:pPr/>
              <a:t>32</a:t>
            </a:fld>
            <a:endParaRPr lang="en-US" dirty="0"/>
          </a:p>
        </p:txBody>
      </p:sp>
    </p:spTree>
    <p:extLst>
      <p:ext uri="{BB962C8B-B14F-4D97-AF65-F5344CB8AC3E}">
        <p14:creationId xmlns="" xmlns:p14="http://schemas.microsoft.com/office/powerpoint/2010/main" val="3793285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are small steps you can take?  Refer participants to the fit Facts on p 4 of their handout.  Spend a few minutes discussion small ways to increase physical activity.</a:t>
            </a:r>
            <a:r>
              <a:rPr lang="en-US" dirty="0"/>
              <a:t> Is physical</a:t>
            </a:r>
            <a:r>
              <a:rPr lang="en-US" baseline="0" dirty="0"/>
              <a:t> activity something you want to add to your personal wellness plan. Flip back to the action plan and spend a few minutes annotating your plans.</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33</a:t>
            </a:fld>
            <a:endParaRPr lang="en-US" dirty="0"/>
          </a:p>
        </p:txBody>
      </p:sp>
    </p:spTree>
    <p:extLst>
      <p:ext uri="{BB962C8B-B14F-4D97-AF65-F5344CB8AC3E}">
        <p14:creationId xmlns="" xmlns:p14="http://schemas.microsoft.com/office/powerpoint/2010/main" val="2367302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a:t>
            </a:r>
            <a:r>
              <a:rPr lang="en-US" baseline="0" dirty="0"/>
              <a:t> Discussion- What stresses you out? </a:t>
            </a:r>
          </a:p>
          <a:p>
            <a:r>
              <a:rPr lang="en-US" baseline="0" dirty="0"/>
              <a:t>Participants will give lots of answers!</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34</a:t>
            </a:fld>
            <a:endParaRPr lang="en-US" dirty="0"/>
          </a:p>
        </p:txBody>
      </p:sp>
    </p:spTree>
    <p:extLst>
      <p:ext uri="{BB962C8B-B14F-4D97-AF65-F5344CB8AC3E}">
        <p14:creationId xmlns="" xmlns:p14="http://schemas.microsoft.com/office/powerpoint/2010/main" val="1387216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a:t>
            </a:r>
          </a:p>
          <a:p>
            <a:r>
              <a:rPr lang="en-US" dirty="0"/>
              <a:t>Example</a:t>
            </a:r>
            <a:r>
              <a:rPr lang="en-US" baseline="0" dirty="0"/>
              <a:t> of stressors:</a:t>
            </a:r>
          </a:p>
          <a:p>
            <a:r>
              <a:rPr lang="en-US" baseline="0" dirty="0"/>
              <a:t>Emotional-fear, anger</a:t>
            </a:r>
          </a:p>
          <a:p>
            <a:r>
              <a:rPr lang="en-US" baseline="0" dirty="0"/>
              <a:t>Chemical-caffeine, nicotine, sugar </a:t>
            </a:r>
          </a:p>
          <a:p>
            <a:r>
              <a:rPr lang="en-US" baseline="0" dirty="0"/>
              <a:t>Physical-obesity, sickness </a:t>
            </a:r>
          </a:p>
          <a:p>
            <a:r>
              <a:rPr lang="en-US" baseline="0" dirty="0"/>
              <a:t>Environmental-noise pollution</a:t>
            </a:r>
          </a:p>
          <a:p>
            <a:r>
              <a:rPr lang="en-US" baseline="0" dirty="0"/>
              <a:t>Social-age, income, social status, cultural background, previous experience, lifestyle, attitude </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35</a:t>
            </a:fld>
            <a:endParaRPr lang="en-US" dirty="0"/>
          </a:p>
        </p:txBody>
      </p:sp>
    </p:spTree>
    <p:extLst>
      <p:ext uri="{BB962C8B-B14F-4D97-AF65-F5344CB8AC3E}">
        <p14:creationId xmlns="" xmlns:p14="http://schemas.microsoft.com/office/powerpoint/2010/main" val="685254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r>
              <a:rPr lang="en-US" baseline="0" dirty="0"/>
              <a:t> of stress</a:t>
            </a:r>
          </a:p>
          <a:p>
            <a:r>
              <a:rPr lang="en-US" baseline="0" dirty="0"/>
              <a:t>Emotional-Fear, Anger, Frustration</a:t>
            </a:r>
          </a:p>
          <a:p>
            <a:r>
              <a:rPr lang="en-US" baseline="0" dirty="0"/>
              <a:t>Chemical-Caffeine, Nicotine, Sugar</a:t>
            </a:r>
          </a:p>
          <a:p>
            <a:r>
              <a:rPr lang="en-US" baseline="0" dirty="0"/>
              <a:t>Physical-Illness, Obesity</a:t>
            </a:r>
          </a:p>
          <a:p>
            <a:r>
              <a:rPr lang="en-US" baseline="0" dirty="0"/>
              <a:t>Environmental- Noises, Scents, Equipment</a:t>
            </a:r>
          </a:p>
          <a:p>
            <a:r>
              <a:rPr lang="en-US" baseline="0" dirty="0"/>
              <a:t>Social-Income, Culture, Experience, Lifestyles, Attitude</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36</a:t>
            </a:fld>
            <a:endParaRPr lang="en-US" dirty="0"/>
          </a:p>
        </p:txBody>
      </p:sp>
    </p:spTree>
    <p:extLst>
      <p:ext uri="{BB962C8B-B14F-4D97-AF65-F5344CB8AC3E}">
        <p14:creationId xmlns="" xmlns:p14="http://schemas.microsoft.com/office/powerpoint/2010/main" val="2303357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Involuntary- blood pressure</a:t>
            </a:r>
            <a:r>
              <a:rPr lang="en-US" baseline="0" dirty="0"/>
              <a:t> rises; heart rate increases (act out, whine)</a:t>
            </a:r>
          </a:p>
          <a:p>
            <a:r>
              <a:rPr lang="en-US" baseline="0" dirty="0"/>
              <a:t>Voluntary-can be controlled (yell, argue)</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37</a:t>
            </a:fld>
            <a:endParaRPr lang="en-US" dirty="0"/>
          </a:p>
        </p:txBody>
      </p:sp>
    </p:spTree>
    <p:extLst>
      <p:ext uri="{BB962C8B-B14F-4D97-AF65-F5344CB8AC3E}">
        <p14:creationId xmlns="" xmlns:p14="http://schemas.microsoft.com/office/powerpoint/2010/main" val="2153329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Eustress- positive stress (getting excited about a ballgame)</a:t>
            </a:r>
          </a:p>
          <a:p>
            <a:r>
              <a:rPr lang="en-US" dirty="0"/>
              <a:t>Distress- negative stress </a:t>
            </a:r>
          </a:p>
          <a:p>
            <a:r>
              <a:rPr lang="en-US" dirty="0"/>
              <a:t>                 •acute stress-comes immediately after a change in routine.  Short lived.  Acute stress is the     </a:t>
            </a:r>
          </a:p>
          <a:p>
            <a:r>
              <a:rPr lang="en-US" dirty="0"/>
              <a:t>                   type of stress many people feel when they have trouble at work or their children have </a:t>
            </a:r>
          </a:p>
          <a:p>
            <a:r>
              <a:rPr lang="en-US" dirty="0"/>
              <a:t>                   problems in school.  Once the situation is resolved, the stress diminishes.  </a:t>
            </a:r>
          </a:p>
          <a:p>
            <a:r>
              <a:rPr lang="en-US" dirty="0"/>
              <a:t>                 •chronic stress- occurs with constant change of routine.  Long term.  (financial stress, </a:t>
            </a:r>
          </a:p>
          <a:p>
            <a:r>
              <a:rPr lang="en-US" dirty="0"/>
              <a:t>                   relationship stress)</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38</a:t>
            </a:fld>
            <a:endParaRPr lang="en-US" dirty="0"/>
          </a:p>
        </p:txBody>
      </p:sp>
    </p:spTree>
    <p:extLst>
      <p:ext uri="{BB962C8B-B14F-4D97-AF65-F5344CB8AC3E}">
        <p14:creationId xmlns="" xmlns:p14="http://schemas.microsoft.com/office/powerpoint/2010/main" val="3405562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quiz</a:t>
            </a:r>
          </a:p>
        </p:txBody>
      </p:sp>
      <p:sp>
        <p:nvSpPr>
          <p:cNvPr id="4" name="Slide Number Placeholder 3"/>
          <p:cNvSpPr>
            <a:spLocks noGrp="1"/>
          </p:cNvSpPr>
          <p:nvPr>
            <p:ph type="sldNum" sz="quarter" idx="10"/>
          </p:nvPr>
        </p:nvSpPr>
        <p:spPr/>
        <p:txBody>
          <a:bodyPr/>
          <a:lstStyle/>
          <a:p>
            <a:fld id="{7F7817EB-FF5A-4408-9BD8-435AA0A4C47E}" type="slidenum">
              <a:rPr lang="en-US" smtClean="0"/>
              <a:pPr/>
              <a:t>39</a:t>
            </a:fld>
            <a:endParaRPr lang="en-US" dirty="0"/>
          </a:p>
        </p:txBody>
      </p:sp>
    </p:spTree>
    <p:extLst>
      <p:ext uri="{BB962C8B-B14F-4D97-AF65-F5344CB8AC3E}">
        <p14:creationId xmlns="" xmlns:p14="http://schemas.microsoft.com/office/powerpoint/2010/main" val="322497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a:t>
            </a:r>
            <a:r>
              <a:rPr lang="en-US" baseline="0" dirty="0"/>
              <a:t> fly, flight attendants give passengers a safety briefing.  They instruct passengers that in the event of an emergency oxygen bags will drop from the ceiling above, adults should place the bag on themselves before they assist children in putting their bag on.  Why is this?  </a:t>
            </a:r>
          </a:p>
          <a:p>
            <a:r>
              <a:rPr lang="en-US" baseline="0" dirty="0"/>
              <a:t>Quick Large Group Discussion.</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a:t>
            </a:fld>
            <a:endParaRPr lang="en-US" dirty="0"/>
          </a:p>
        </p:txBody>
      </p:sp>
    </p:spTree>
    <p:extLst>
      <p:ext uri="{BB962C8B-B14F-4D97-AF65-F5344CB8AC3E}">
        <p14:creationId xmlns="" xmlns:p14="http://schemas.microsoft.com/office/powerpoint/2010/main" val="677248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http://www.counseling.org/resources/library/vistas/2011-v-online/Article_27.pdf</a:t>
            </a:r>
          </a:p>
          <a:p>
            <a:r>
              <a:rPr lang="en-US" dirty="0"/>
              <a:t>Refer to handout</a:t>
            </a:r>
          </a:p>
          <a:p>
            <a:r>
              <a:rPr lang="en-US" dirty="0"/>
              <a:t>Discussion on some of their favorite ways to control or reduce their stress.</a:t>
            </a:r>
            <a:br>
              <a:rPr lang="en-US" dirty="0"/>
            </a:br>
            <a:r>
              <a:rPr lang="en-US" dirty="0"/>
              <a:t>Is</a:t>
            </a:r>
            <a:r>
              <a:rPr lang="en-US" baseline="0" dirty="0"/>
              <a:t> this something to add to your wellness plan?</a:t>
            </a:r>
            <a:endParaRPr lang="en-US" dirty="0"/>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40</a:t>
            </a:fld>
            <a:endParaRPr lang="en-US" dirty="0"/>
          </a:p>
        </p:txBody>
      </p:sp>
    </p:spTree>
    <p:extLst>
      <p:ext uri="{BB962C8B-B14F-4D97-AF65-F5344CB8AC3E}">
        <p14:creationId xmlns="" xmlns:p14="http://schemas.microsoft.com/office/powerpoint/2010/main" val="42986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posters</a:t>
            </a:r>
            <a:r>
              <a:rPr lang="en-US" baseline="0" dirty="0"/>
              <a:t> are free to download and can be a nice addition to your staff or parent areas.</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41</a:t>
            </a:fld>
            <a:endParaRPr lang="en-US" dirty="0"/>
          </a:p>
        </p:txBody>
      </p:sp>
    </p:spTree>
    <p:extLst>
      <p:ext uri="{BB962C8B-B14F-4D97-AF65-F5344CB8AC3E}">
        <p14:creationId xmlns="" xmlns:p14="http://schemas.microsoft.com/office/powerpoint/2010/main" val="3320453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42</a:t>
            </a:fld>
            <a:endParaRPr lang="en-US" dirty="0"/>
          </a:p>
        </p:txBody>
      </p:sp>
    </p:spTree>
    <p:extLst>
      <p:ext uri="{BB962C8B-B14F-4D97-AF65-F5344CB8AC3E}">
        <p14:creationId xmlns="" xmlns:p14="http://schemas.microsoft.com/office/powerpoint/2010/main" val="4136614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Before we talk</a:t>
            </a:r>
            <a:r>
              <a:rPr lang="en-US" baseline="0" dirty="0">
                <a:effectLst/>
              </a:rPr>
              <a:t> about numbers let’s spend a few minutes talking about sleep. </a:t>
            </a:r>
            <a:r>
              <a:rPr lang="en-US" dirty="0">
                <a:effectLst/>
              </a:rPr>
              <a:t>Sleep is a basic human need, as important for good health as diet and exercise. When we sleep, our bodies rest but our brains are active. Sleep lays the groundwork for a productive day ahead. Although most people need seven to nine hours of sleep each night to function well the next day, the National Sleep Foundation (NSF) 1998 </a:t>
            </a:r>
            <a:r>
              <a:rPr lang="en-US" i="1" dirty="0">
                <a:effectLst/>
              </a:rPr>
              <a:t>Women and Sleep </a:t>
            </a:r>
            <a:r>
              <a:rPr lang="en-US" dirty="0">
                <a:effectLst/>
              </a:rPr>
              <a:t>Poll found that the average woman aged 30-60 sleeps only six hours and forty-one minutes during the workweek. </a:t>
            </a:r>
          </a:p>
          <a:p>
            <a:r>
              <a:rPr lang="en-US" dirty="0">
                <a:effectLst/>
              </a:rPr>
              <a:t>A more recent 2005 NSF </a:t>
            </a:r>
            <a:r>
              <a:rPr lang="en-US" i="1" dirty="0">
                <a:effectLst/>
              </a:rPr>
              <a:t>Sleep in America </a:t>
            </a:r>
            <a:r>
              <a:rPr lang="en-US" dirty="0">
                <a:effectLst/>
              </a:rPr>
              <a:t>poll of all adults revealed that women are more likely than men to have difficulty falling and staying asleep and to experience more daytime sleepiness at least a few nights/days a week. Research has shown that too little sleep results in daytime sleepiness, increased accidents, problems concentrating, poor performance on the job and in school, and possibly, increased sickness and weight gain. </a:t>
            </a:r>
          </a:p>
          <a:p>
            <a:r>
              <a:rPr lang="en-US" dirty="0">
                <a:effectLst/>
              </a:rPr>
              <a:t>Getting the right amount of sleep is vital, but just as important is the quality of your sleep. Biological conditions unique to women, like the menstrual cycle, pregnancy and menopause, can affect how well a woman sleeps. This is because the changing levels of hormones that a woman experiences throughout the month and over her lifetime, like estrogen and progesterone, have an impact on sleep. Understanding the effects of these hormones, environmental factors and lifestyle habits can help women enjoy a good night’s sleep. </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43</a:t>
            </a:fld>
            <a:endParaRPr lang="en-US" dirty="0"/>
          </a:p>
        </p:txBody>
      </p:sp>
    </p:spTree>
    <p:extLst>
      <p:ext uri="{BB962C8B-B14F-4D97-AF65-F5344CB8AC3E}">
        <p14:creationId xmlns="" xmlns:p14="http://schemas.microsoft.com/office/powerpoint/2010/main" val="2902631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Royal  blue is recommended amounts</a:t>
            </a:r>
            <a:r>
              <a:rPr lang="en-US" baseline="0" dirty="0"/>
              <a:t> of sleep</a:t>
            </a:r>
          </a:p>
          <a:p>
            <a:r>
              <a:rPr lang="en-US" baseline="0" dirty="0"/>
              <a:t>Turquoise is may be appropriate</a:t>
            </a:r>
          </a:p>
          <a:p>
            <a:r>
              <a:rPr lang="en-US" baseline="0" dirty="0"/>
              <a:t>Yellow areas are not is not recommended</a:t>
            </a:r>
          </a:p>
          <a:p>
            <a:r>
              <a:rPr lang="en-US" dirty="0"/>
              <a:t>https://sleepfoundation.org/sites/default/files/STREPchanges_1.png</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44</a:t>
            </a:fld>
            <a:endParaRPr lang="en-US" dirty="0"/>
          </a:p>
        </p:txBody>
      </p:sp>
    </p:spTree>
    <p:extLst>
      <p:ext uri="{BB962C8B-B14F-4D97-AF65-F5344CB8AC3E}">
        <p14:creationId xmlns="" xmlns:p14="http://schemas.microsoft.com/office/powerpoint/2010/main" val="1463608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 of adult</a:t>
            </a:r>
            <a:r>
              <a:rPr lang="en-US" baseline="0" dirty="0"/>
              <a:t>s in Kentucky smoke</a:t>
            </a:r>
          </a:p>
          <a:p>
            <a:r>
              <a:rPr lang="en-US" dirty="0"/>
              <a:t>http://kentuckyhealthfacts.org/data/topic/show.aspx?ind=6</a:t>
            </a:r>
          </a:p>
          <a:p>
            <a:r>
              <a:rPr lang="en-US" dirty="0"/>
              <a:t>In</a:t>
            </a:r>
            <a:r>
              <a:rPr lang="en-US" baseline="0" dirty="0"/>
              <a:t> a gallop poll conducted in 2013 Kentucky had the highest rate of all 50 states</a:t>
            </a:r>
          </a:p>
          <a:p>
            <a:r>
              <a:rPr lang="en-US" dirty="0"/>
              <a:t>http://www.gallup.com/poll/167771/smoking-rate-lowest-utah-highest-kentucky.aspx</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45</a:t>
            </a:fld>
            <a:endParaRPr lang="en-US" dirty="0"/>
          </a:p>
        </p:txBody>
      </p:sp>
    </p:spTree>
    <p:extLst>
      <p:ext uri="{BB962C8B-B14F-4D97-AF65-F5344CB8AC3E}">
        <p14:creationId xmlns="" xmlns:p14="http://schemas.microsoft.com/office/powerpoint/2010/main" val="2434620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health factors impact the way you feel everyday.  You are better able to be a caregiver when we are as healthy as we can be.  Work with your health care provider for advice on your personal health including your blood pressure, cholesterol, blood sugar and BMI.  Today we are going to share some information about these numbers and why they are so important to your health.</a:t>
            </a:r>
          </a:p>
          <a:p>
            <a:r>
              <a:rPr lang="en-US" baseline="0" dirty="0"/>
              <a:t>Many of the these indicators are measured in a biometric screenings.  Some employers offer biometric screenings through their health insurance programs.  </a:t>
            </a:r>
          </a:p>
          <a:p>
            <a:r>
              <a:rPr lang="en-US" baseline="0" dirty="0"/>
              <a:t>Knowing these numbers can help you track your health over time.</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46</a:t>
            </a:fld>
            <a:endParaRPr lang="en-US" dirty="0"/>
          </a:p>
        </p:txBody>
      </p:sp>
    </p:spTree>
    <p:extLst>
      <p:ext uri="{BB962C8B-B14F-4D97-AF65-F5344CB8AC3E}">
        <p14:creationId xmlns="" xmlns:p14="http://schemas.microsoft.com/office/powerpoint/2010/main" val="1066831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Your blood pressure rises with each heartbeat and falls when your heart relaxes between beats. While BP can change from minute to minute with changes in posture, exercise, stress or sleep, it should normally be less than 120/80 mm Hg (less than 120 systolic AND less than 80 diastolic) for an adult age 20 or over. About one in three U.S. adults has high blood pressure. </a:t>
            </a:r>
          </a:p>
          <a:p>
            <a:endParaRPr lang="en-US" dirty="0"/>
          </a:p>
          <a:p>
            <a:r>
              <a:rPr lang="en-US" dirty="0"/>
              <a:t>If your blood pressure reading is higher than normal, your doctor may take several readings over time and/or have you monitor your blood pressure at home before diagnosing you with high blood pressure. </a:t>
            </a:r>
          </a:p>
          <a:p>
            <a:endParaRPr lang="en-US" dirty="0"/>
          </a:p>
          <a:p>
            <a:r>
              <a:rPr lang="en-US" dirty="0"/>
              <a:t>A single high reading does not necessarily mean that you have high blood pressure. However, if readings stay at 140/90 mm Hg or above (systolic 140 or above OR diastolic 90 or above) over time, your doctor will likely want you to begin a treatment program. Such a program almost always includes lifestyle changes and often prescription medication for those with readings of 140/90 or higher.</a:t>
            </a:r>
          </a:p>
          <a:p>
            <a:endParaRPr lang="en-US" dirty="0"/>
          </a:p>
          <a:p>
            <a:r>
              <a:rPr lang="en-US" dirty="0"/>
              <a:t>If, while monitoring your blood pressure, you get a systolic reading of 180 mm Hg or higher OR a diastolic reading of 110 mm HG or higher, wait a couple of minutes and take it again. If the reading is still at or above that level, you should seek immediate emergency medical treatment for a hypertensive crisis. If you can't access the emergency medical services (EMS), have someone drive you to the hospital right away.</a:t>
            </a:r>
          </a:p>
          <a:p>
            <a:endParaRPr lang="en-US" dirty="0"/>
          </a:p>
          <a:p>
            <a:r>
              <a:rPr lang="en-US" dirty="0"/>
              <a:t>Even if your blood pressure is normal, you should consider making lifestyle modifications to prevent the development of HBP and improve your heart health.</a:t>
            </a:r>
          </a:p>
          <a:p>
            <a:endParaRPr lang="en-US" dirty="0"/>
          </a:p>
          <a:p>
            <a:r>
              <a:rPr lang="en-US" dirty="0"/>
              <a:t>Which number is more important, top (systolic) or bottom (diastolic)?</a:t>
            </a:r>
          </a:p>
          <a:p>
            <a:endParaRPr lang="en-US" dirty="0"/>
          </a:p>
          <a:p>
            <a:r>
              <a:rPr lang="en-US" dirty="0"/>
              <a:t>Typically more attention is given to the top number (the systolic blood pressure) as a major risk factor for cardiovascular disease for people over 50 years old. In most people, systolic blood pressure rises steadily with age due to increasing stiffness of large arteries, long-term build-up of plaque, and increased incidence of cardiac and vascular disease.</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47</a:t>
            </a:fld>
            <a:endParaRPr lang="en-US" dirty="0"/>
          </a:p>
        </p:txBody>
      </p:sp>
    </p:spTree>
    <p:extLst>
      <p:ext uri="{BB962C8B-B14F-4D97-AF65-F5344CB8AC3E}">
        <p14:creationId xmlns="" xmlns:p14="http://schemas.microsoft.com/office/powerpoint/2010/main" val="2037928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Keeping your cholesterol levels healthy is a great way to keep your heart healthy – and lower your chances of getting heart disease or having a stroke. But first, you have to know your cholesterol numbers.</a:t>
            </a:r>
          </a:p>
          <a:p>
            <a:r>
              <a:rPr lang="en-US" dirty="0"/>
              <a:t>The American Heart Association recommends all adults age 20 or older have their cholesterol, and other traditional risk factors, checked every four to six years.</a:t>
            </a:r>
          </a:p>
          <a:p>
            <a:r>
              <a:rPr lang="en-US" dirty="0"/>
              <a:t>Your test report will show your cholesterol levels in milligrams per deciliter of blood (mg/</a:t>
            </a:r>
            <a:r>
              <a:rPr lang="en-US" dirty="0" err="1"/>
              <a:t>dL</a:t>
            </a:r>
            <a:r>
              <a:rPr lang="en-US" dirty="0"/>
              <a:t>). Your total cholesterol and HDL (good) cholesterol are among numerous factors your doctor can use to predict your lifetime or 10-year risk for a heart attack or stroke. To determine how your cholesterol levels affect your risk of heart disease, your doctor will also take into account other risk factors such as age, family history, smoking and high blood pressure.</a:t>
            </a:r>
          </a:p>
          <a:p>
            <a:endParaRPr lang="en-US" dirty="0"/>
          </a:p>
          <a:p>
            <a:r>
              <a:rPr lang="en-US" dirty="0"/>
              <a:t>A complete fasting lipoprotein profile will show the following for:</a:t>
            </a:r>
          </a:p>
          <a:p>
            <a:endParaRPr lang="en-US" dirty="0"/>
          </a:p>
          <a:p>
            <a:r>
              <a:rPr lang="en-US" dirty="0"/>
              <a:t>Total blood (or serum) cholesterol </a:t>
            </a:r>
          </a:p>
          <a:p>
            <a:r>
              <a:rPr lang="en-US" dirty="0"/>
              <a:t>Your total cholesterol score is calculated using the following equation: HDL + LDL + 20 percent of your triglyceride level. </a:t>
            </a:r>
          </a:p>
          <a:p>
            <a:endParaRPr lang="en-US" dirty="0"/>
          </a:p>
          <a:p>
            <a:r>
              <a:rPr lang="en-US" dirty="0"/>
              <a:t>HDL (good) cholesterol </a:t>
            </a:r>
          </a:p>
          <a:p>
            <a:r>
              <a:rPr lang="en-US" dirty="0"/>
              <a:t>With HDL cholesterol, higher levels are better. Low HDL cholesterol puts you at higher risk for heart disease. People with high blood triglycerides usually also have lower HDL cholesterol. Genetic factors, type 2 diabetes, smoking, being overweight and being sedentary can all result in lower HDL cholesterol.</a:t>
            </a:r>
          </a:p>
          <a:p>
            <a:endParaRPr lang="en-US" dirty="0"/>
          </a:p>
          <a:p>
            <a:r>
              <a:rPr lang="en-US" dirty="0"/>
              <a:t>LDL (bad) cholesterol </a:t>
            </a:r>
          </a:p>
          <a:p>
            <a:r>
              <a:rPr lang="en-US" dirty="0"/>
              <a:t>A low LDL cholesterol level is considered good for your heart health. However, your LDL number should no longer be the main factor in guiding treatment to prevent heart attack and stroke, according to new guidelines from the American Heart Association. For patients taking statins, the guidelines say they no longer need to get LDL cholesterol levels down to a specific target number. A diet high in saturated and trans fats raises LDL cholesterol. </a:t>
            </a:r>
          </a:p>
          <a:p>
            <a:endParaRPr lang="en-US" dirty="0"/>
          </a:p>
          <a:p>
            <a:r>
              <a:rPr lang="en-US" dirty="0"/>
              <a:t>Triglycerides </a:t>
            </a:r>
          </a:p>
          <a:p>
            <a:r>
              <a:rPr lang="en-US" dirty="0"/>
              <a:t>Triglyceride is the most common type of fat in the body. Normal triglyceride levels vary by age and sex. A high triglyceride level combined with low HDL cholesterol or high LDL cholesterol is associated with atherosclerosis, the buildup of fatty deposits in artery walls that increases the risk for heart attack and stroke</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48</a:t>
            </a:fld>
            <a:endParaRPr lang="en-US" dirty="0"/>
          </a:p>
        </p:txBody>
      </p:sp>
    </p:spTree>
    <p:extLst>
      <p:ext uri="{BB962C8B-B14F-4D97-AF65-F5344CB8AC3E}">
        <p14:creationId xmlns="" xmlns:p14="http://schemas.microsoft.com/office/powerpoint/2010/main" val="3959013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blood glucose test measures the amount of a sugar called glucose in a sample of your blood. Glucose is a major source of energy for most cells of the body, including brain cells. Carbohydrates are found in fruit, cereal, bread, pasta, and rice. They are quickly turned into glucose in your body. This raises your blood glucose level. </a:t>
            </a:r>
          </a:p>
          <a:p>
            <a:r>
              <a:rPr lang="en-US" dirty="0"/>
              <a:t>The goal for fasting blood glucose is 70-100 mg/</a:t>
            </a:r>
            <a:r>
              <a:rPr lang="en-US" dirty="0" err="1"/>
              <a:t>dL</a:t>
            </a:r>
            <a:r>
              <a:rPr lang="en-US" dirty="0"/>
              <a:t>.</a:t>
            </a:r>
          </a:p>
          <a:p>
            <a:r>
              <a:rPr lang="en-US" dirty="0"/>
              <a:t>In incidences of prediabetes, there may be no symptoms. People may not be aware that they have type 1 or type 2 diabetes because they have no symptoms or because the symptoms are so mild that they go unnoticed for quite some time. Not everyone has the same symptoms</a:t>
            </a:r>
          </a:p>
          <a:p>
            <a:r>
              <a:rPr lang="en-US" dirty="0"/>
              <a:t>Possible symptoms:</a:t>
            </a:r>
          </a:p>
          <a:p>
            <a:r>
              <a:rPr lang="en-US" dirty="0"/>
              <a:t>Increased or extreme thirst,  Increased appetite, Fatigue, Increased urination, Weight loss, Blurred vision, Fruity odor or breath, Sores that do not heal </a:t>
            </a:r>
          </a:p>
          <a:p>
            <a:r>
              <a:rPr lang="en-US" dirty="0"/>
              <a:t>100 to 125 mg/</a:t>
            </a:r>
            <a:r>
              <a:rPr lang="en-US" dirty="0" err="1"/>
              <a:t>dL</a:t>
            </a:r>
            <a:r>
              <a:rPr lang="en-US" dirty="0"/>
              <a:t> Prediabetes (also called Impaired Fasting Glucose) Blood glucose levels are higher than normal but not high enough to be diagnosed as diabetes. This condition puts you at increased risk for developing type 2 diabetes, heart disease, and stroke. </a:t>
            </a:r>
          </a:p>
          <a:p>
            <a:r>
              <a:rPr lang="en-US" dirty="0"/>
              <a:t>126 mg/</a:t>
            </a:r>
            <a:r>
              <a:rPr lang="en-US" dirty="0" err="1"/>
              <a:t>dL</a:t>
            </a:r>
            <a:r>
              <a:rPr lang="en-US" dirty="0"/>
              <a:t> or more Diabetes mellitus (type 2 diabetes) Type 2 diabetes develops when your body doesn't make enough insulin or develops "insulin resistance" and can't make efficient use of the insulin it makes. It greatly increases your risk of heart disease and stroke. </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49</a:t>
            </a:fld>
            <a:endParaRPr lang="en-US" dirty="0"/>
          </a:p>
        </p:txBody>
      </p:sp>
    </p:spTree>
    <p:extLst>
      <p:ext uri="{BB962C8B-B14F-4D97-AF65-F5344CB8AC3E}">
        <p14:creationId xmlns="" xmlns:p14="http://schemas.microsoft.com/office/powerpoint/2010/main" val="212008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a:t>
            </a:r>
          </a:p>
          <a:p>
            <a:endParaRPr lang="en-US" dirty="0"/>
          </a:p>
          <a:p>
            <a:r>
              <a:rPr lang="en-US" dirty="0"/>
              <a:t>Burn out</a:t>
            </a:r>
          </a:p>
          <a:p>
            <a:r>
              <a:rPr lang="en-US" dirty="0" err="1"/>
              <a:t>Fatique</a:t>
            </a:r>
            <a:endParaRPr lang="en-US" dirty="0"/>
          </a:p>
          <a:p>
            <a:r>
              <a:rPr lang="en-US" dirty="0"/>
              <a:t>Poor health outcomes</a:t>
            </a:r>
            <a:r>
              <a:rPr lang="en-US" baseline="0" dirty="0"/>
              <a:t> etc.</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a:t>
            </a:fld>
            <a:endParaRPr lang="en-US" dirty="0"/>
          </a:p>
        </p:txBody>
      </p:sp>
    </p:spTree>
    <p:extLst>
      <p:ext uri="{BB962C8B-B14F-4D97-AF65-F5344CB8AC3E}">
        <p14:creationId xmlns="" xmlns:p14="http://schemas.microsoft.com/office/powerpoint/2010/main" val="3958912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BMI tables, invite</a:t>
            </a:r>
            <a:r>
              <a:rPr lang="en-US" baseline="0" dirty="0"/>
              <a:t> participants to determine if they are at a healthy weight. Knowing information better enables to make decisions.  </a:t>
            </a:r>
            <a:endParaRPr lang="en-US" dirty="0"/>
          </a:p>
          <a:p>
            <a:r>
              <a:rPr lang="en-US" dirty="0"/>
              <a:t>The benefits of maintaining a healthy weight go far beyond improved energy and smaller clothing sizes. By losing weight or maintaining a healthy weight, you are also likely to enjoy these quality-of-life factors too.</a:t>
            </a:r>
          </a:p>
          <a:p>
            <a:r>
              <a:rPr lang="en-US" dirty="0"/>
              <a:t>•Fewer joint and muscle pains</a:t>
            </a:r>
          </a:p>
          <a:p>
            <a:r>
              <a:rPr lang="en-US" dirty="0"/>
              <a:t>•More energy and greater ability to join in desired activities</a:t>
            </a:r>
          </a:p>
          <a:p>
            <a:r>
              <a:rPr lang="en-US" dirty="0"/>
              <a:t>•Better regulation of bodily fluids and blood pressure</a:t>
            </a:r>
          </a:p>
          <a:p>
            <a:r>
              <a:rPr lang="en-US" dirty="0"/>
              <a:t>•Reduced burden on your heart and circulatory system</a:t>
            </a:r>
          </a:p>
          <a:p>
            <a:r>
              <a:rPr lang="en-US" dirty="0"/>
              <a:t>•Better sleep patterns</a:t>
            </a:r>
          </a:p>
          <a:p>
            <a:r>
              <a:rPr lang="en-US" dirty="0"/>
              <a:t>•Reductions in blood triglycerides, blood glucose, and risk of developing type 2 diabetes</a:t>
            </a:r>
          </a:p>
          <a:p>
            <a:r>
              <a:rPr lang="en-US" dirty="0"/>
              <a:t>•Reduced risk for heart disease and certain cancers</a:t>
            </a:r>
          </a:p>
          <a:p>
            <a:endParaRPr lang="en-US" dirty="0"/>
          </a:p>
          <a:p>
            <a:r>
              <a:rPr lang="en-US" dirty="0"/>
              <a:t>BMI is an indicator of the amount of body fat for most people. It is used as a screening tool to identify whether an adult is at a healthy weight.</a:t>
            </a:r>
            <a:r>
              <a:rPr lang="en-US" baseline="0" dirty="0"/>
              <a:t> </a:t>
            </a:r>
          </a:p>
          <a:p>
            <a:r>
              <a:rPr lang="en-US" baseline="0" dirty="0"/>
              <a:t>Excess weight increases the heart's work. It also raises blood pressure and blood cholesterol and triglyceride levels and lowers HDL (good) cholesterol levels. It can make diabetes more likely to develop, too. Lifestyle changes that help you maintain a 3-5% weight loss are likely to result in clinically meaningful improvements in blood glucose, triglycerides, and risk of developing type 2 diabetes. Greater weight loss can even help reduce BP and improve blood cholesterol.</a:t>
            </a:r>
            <a:endParaRPr lang="en-US" dirty="0"/>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50</a:t>
            </a:fld>
            <a:endParaRPr lang="en-US" dirty="0"/>
          </a:p>
        </p:txBody>
      </p:sp>
    </p:spTree>
    <p:extLst>
      <p:ext uri="{BB962C8B-B14F-4D97-AF65-F5344CB8AC3E}">
        <p14:creationId xmlns="" xmlns:p14="http://schemas.microsoft.com/office/powerpoint/2010/main" val="1832518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final numbers for today are numbers we have focused on throughout the ECELC.  While</a:t>
            </a:r>
            <a:r>
              <a:rPr lang="en-US" baseline="0" dirty="0"/>
              <a:t> our ECELC focused on children, it is important for all to eat 5 a day, limit screen time, engage in physical activity and reduce/eliminate sugary beverages.  These healthy behaviors lay a foundation of health for children and continue supporting optimal health as we grow and age.  </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51</a:t>
            </a:fld>
            <a:endParaRPr lang="en-US" dirty="0"/>
          </a:p>
        </p:txBody>
      </p:sp>
    </p:spTree>
    <p:extLst>
      <p:ext uri="{BB962C8B-B14F-4D97-AF65-F5344CB8AC3E}">
        <p14:creationId xmlns="" xmlns:p14="http://schemas.microsoft.com/office/powerpoint/2010/main" val="956704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a:t>
            </a:r>
            <a:r>
              <a:rPr lang="en-US" baseline="0" dirty="0"/>
              <a:t> group or large group discussion</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52</a:t>
            </a:fld>
            <a:endParaRPr lang="en-US" dirty="0"/>
          </a:p>
        </p:txBody>
      </p:sp>
    </p:spTree>
    <p:extLst>
      <p:ext uri="{BB962C8B-B14F-4D97-AF65-F5344CB8AC3E}">
        <p14:creationId xmlns="" xmlns:p14="http://schemas.microsoft.com/office/powerpoint/2010/main" val="390617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to spend some</a:t>
            </a:r>
            <a:r>
              <a:rPr lang="en-US" baseline="0" dirty="0"/>
              <a:t> time working on the last page of your handout.  Not all of the information presented today will be relevant to you at this moment but your personal health is important-whatever place you are in in your life today. The first step is to make the decision to take charge of your health and wellness. While this may seem overwhelming and complicated, identifying small steps that are important to you can break it down into manageable pieces.  What are some healthy habits you want to establish? Small changes can has a big impact on how you feel and on your health. </a:t>
            </a:r>
          </a:p>
          <a:p>
            <a:r>
              <a:rPr lang="en-US" baseline="0" dirty="0"/>
              <a:t>Spend 5-10 minutes completing the plan.  </a:t>
            </a:r>
            <a:br>
              <a:rPr lang="en-US" baseline="0" dirty="0"/>
            </a:br>
            <a:r>
              <a:rPr lang="en-US" baseline="0" dirty="0"/>
              <a:t>Review the PDCA cycle.  If time permits, ask someone to share a piece of their plan.</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53</a:t>
            </a:fld>
            <a:endParaRPr lang="en-US" dirty="0"/>
          </a:p>
        </p:txBody>
      </p:sp>
    </p:spTree>
    <p:extLst>
      <p:ext uri="{BB962C8B-B14F-4D97-AF65-F5344CB8AC3E}">
        <p14:creationId xmlns="" xmlns:p14="http://schemas.microsoft.com/office/powerpoint/2010/main" val="32847350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54</a:t>
            </a:fld>
            <a:endParaRPr lang="en-US" dirty="0"/>
          </a:p>
        </p:txBody>
      </p:sp>
    </p:spTree>
    <p:extLst>
      <p:ext uri="{BB962C8B-B14F-4D97-AF65-F5344CB8AC3E}">
        <p14:creationId xmlns="" xmlns:p14="http://schemas.microsoft.com/office/powerpoint/2010/main" val="405610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55</a:t>
            </a:fld>
            <a:endParaRPr lang="en-US" dirty="0"/>
          </a:p>
        </p:txBody>
      </p:sp>
    </p:spTree>
    <p:extLst>
      <p:ext uri="{BB962C8B-B14F-4D97-AF65-F5344CB8AC3E}">
        <p14:creationId xmlns="" xmlns:p14="http://schemas.microsoft.com/office/powerpoint/2010/main" val="331991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back</a:t>
            </a:r>
            <a:r>
              <a:rPr lang="en-US" baseline="0" dirty="0"/>
              <a:t> page of your handout you will find a personal wellness plan. As we saw with our long term action plans, it is important to set goals, have target dates and list out the steps.  </a:t>
            </a:r>
          </a:p>
          <a:p>
            <a:endParaRPr lang="en-US" baseline="0" dirty="0"/>
          </a:p>
          <a:p>
            <a:r>
              <a:rPr lang="en-US" baseline="0" dirty="0"/>
              <a:t>Today we are challenging you to create an action plan for your personal wellness and health.  Not everything we talk about today will be something that interests you or  is relevant to you at this moment.  Maybe you already exercise regularly and don’t need to add more PA into your day. Perhaps you have a new baby at home and getting adequate sleep is a really big challenge. We all have our unique situations. Our hope is that you take this time to think about your own health and  health behaviors and consider a few next steps.</a:t>
            </a:r>
          </a:p>
          <a:p>
            <a:endParaRPr lang="en-US" baseline="0" dirty="0"/>
          </a:p>
          <a:p>
            <a:r>
              <a:rPr lang="en-US" baseline="0" dirty="0"/>
              <a:t>Lets take a few minutes to review the action plan on the</a:t>
            </a:r>
            <a:r>
              <a:rPr lang="en-US" dirty="0"/>
              <a:t> last page of your handout.</a:t>
            </a:r>
            <a:r>
              <a:rPr lang="en-US" baseline="0" dirty="0"/>
              <a:t>  Read through the bullets on the page.  As we go through our sections today, feel free to flip back to this page and note things that are of interest to you and you would like to put in your personal plan.</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6</a:t>
            </a:fld>
            <a:endParaRPr lang="en-US" dirty="0"/>
          </a:p>
        </p:txBody>
      </p:sp>
    </p:spTree>
    <p:extLst>
      <p:ext uri="{BB962C8B-B14F-4D97-AF65-F5344CB8AC3E}">
        <p14:creationId xmlns="" xmlns:p14="http://schemas.microsoft.com/office/powerpoint/2010/main" val="339027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817EB-FF5A-4408-9BD8-435AA0A4C47E}" type="slidenum">
              <a:rPr lang="en-US" smtClean="0"/>
              <a:pPr/>
              <a:t>7</a:t>
            </a:fld>
            <a:endParaRPr lang="en-US" dirty="0"/>
          </a:p>
        </p:txBody>
      </p:sp>
    </p:spTree>
    <p:extLst>
      <p:ext uri="{BB962C8B-B14F-4D97-AF65-F5344CB8AC3E}">
        <p14:creationId xmlns="" xmlns:p14="http://schemas.microsoft.com/office/powerpoint/2010/main" val="160514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8</a:t>
            </a:fld>
            <a:endParaRPr lang="en-US" dirty="0"/>
          </a:p>
        </p:txBody>
      </p:sp>
    </p:spTree>
    <p:extLst>
      <p:ext uri="{BB962C8B-B14F-4D97-AF65-F5344CB8AC3E}">
        <p14:creationId xmlns="" xmlns:p14="http://schemas.microsoft.com/office/powerpoint/2010/main" val="65779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t>
            </a:r>
            <a:r>
              <a:rPr lang="en-US" dirty="0" err="1"/>
              <a:t>MyPlate</a:t>
            </a:r>
            <a:r>
              <a:rPr lang="en-US" dirty="0"/>
              <a:t> is the United States Department of Agriculture (USDA) Food Guidance System for Americans. This image was developed using the 2010 Dietary Guidelines for Americans and was released in June 2011. It serves as a visual guide to healthy eating. Americans may be familiar with the former visuals of MyPyramid and the Food Guide Pyramid. </a:t>
            </a:r>
          </a:p>
          <a:p>
            <a:r>
              <a:rPr lang="en-US" dirty="0"/>
              <a:t>Food gives us nutrients</a:t>
            </a:r>
            <a:r>
              <a:rPr lang="en-US" baseline="0" dirty="0"/>
              <a:t> like vitamins, minerals and dietary fiber which our bodies use to stay healthy. When keeping track of energy balance/calories it is important to ensure you are getting nutrients necessary for good health. It is important to eat a balanced diet with a variety of foods.</a:t>
            </a:r>
          </a:p>
          <a:p>
            <a:endParaRPr lang="en-US" baseline="0" dirty="0"/>
          </a:p>
          <a:p>
            <a:r>
              <a:rPr lang="en-US" baseline="0" dirty="0"/>
              <a:t>We have talked about this for children but it is just as important that you have nutrient rich foods.</a:t>
            </a:r>
          </a:p>
          <a:p>
            <a:r>
              <a:rPr lang="en-US" baseline="0" dirty="0"/>
              <a:t>Healthier options within food group</a:t>
            </a:r>
          </a:p>
          <a:p>
            <a:r>
              <a:rPr lang="en-US" baseline="0" dirty="0"/>
              <a:t>Example: whole grains vs. refined grains; low-fat dairy vs. full-fat dairy</a:t>
            </a:r>
          </a:p>
          <a:p>
            <a:r>
              <a:rPr lang="en-US" baseline="0" dirty="0"/>
              <a:t>Variety within food group</a:t>
            </a:r>
          </a:p>
          <a:p>
            <a:r>
              <a:rPr lang="en-US" baseline="0" dirty="0"/>
              <a:t>Example: rotate protein source with beans, fish, poultry, red meat, etc.</a:t>
            </a:r>
          </a:p>
          <a:p>
            <a:r>
              <a:rPr lang="en-US" baseline="0" dirty="0"/>
              <a:t>How much (portion size)</a:t>
            </a:r>
          </a:p>
          <a:p>
            <a:r>
              <a:rPr lang="en-US" baseline="0" dirty="0"/>
              <a:t>How often (over the course of a week)</a:t>
            </a:r>
          </a:p>
          <a:p>
            <a:r>
              <a:rPr lang="en-US" baseline="0" dirty="0"/>
              <a:t>How it is prepared </a:t>
            </a:r>
          </a:p>
          <a:p>
            <a:r>
              <a:rPr lang="en-US" baseline="0" dirty="0"/>
              <a:t>Example: baked vs. fried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9</a:t>
            </a:fld>
            <a:endParaRPr lang="en-US" dirty="0"/>
          </a:p>
        </p:txBody>
      </p:sp>
    </p:spTree>
    <p:extLst>
      <p:ext uri="{BB962C8B-B14F-4D97-AF65-F5344CB8AC3E}">
        <p14:creationId xmlns="" xmlns:p14="http://schemas.microsoft.com/office/powerpoint/2010/main" val="493375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6" name="Picture 5" descr="Nemours Logo.jpg"/>
          <p:cNvPicPr>
            <a:picLocks noChangeAspect="1"/>
          </p:cNvPicPr>
          <p:nvPr userDrawn="1"/>
        </p:nvPicPr>
        <p:blipFill>
          <a:blip r:embed="rId2" cstate="email"/>
          <a:srcRect/>
          <a:stretch>
            <a:fillRect/>
          </a:stretch>
        </p:blipFill>
        <p:spPr bwMode="auto">
          <a:xfrm>
            <a:off x="6781800" y="5410200"/>
            <a:ext cx="1704941" cy="640079"/>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3" cstate="email"/>
          <a:srcRect/>
          <a:stretch>
            <a:fillRect/>
          </a:stretch>
        </p:blipFill>
        <p:spPr bwMode="auto">
          <a:xfrm>
            <a:off x="3886200" y="5484875"/>
            <a:ext cx="682752" cy="490728"/>
          </a:xfrm>
          <a:prstGeom prst="rect">
            <a:avLst/>
          </a:prstGeom>
          <a:noFill/>
          <a:ln w="9525">
            <a:noFill/>
            <a:miter lim="800000"/>
            <a:headEnd/>
            <a:tailEnd/>
          </a:ln>
        </p:spPr>
      </p:pic>
      <p:sp>
        <p:nvSpPr>
          <p:cNvPr id="2" name="Title 1"/>
          <p:cNvSpPr>
            <a:spLocks noGrp="1"/>
          </p:cNvSpPr>
          <p:nvPr>
            <p:ph type="ctrTitle" hasCustomPrompt="1"/>
          </p:nvPr>
        </p:nvSpPr>
        <p:spPr>
          <a:xfrm>
            <a:off x="4191000" y="1219200"/>
            <a:ext cx="3810000" cy="1603375"/>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4800600" y="3276600"/>
            <a:ext cx="2590800" cy="17526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3733800" y="6019800"/>
            <a:ext cx="4800600" cy="830997"/>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pic>
        <p:nvPicPr>
          <p:cNvPr id="10" name="Picture 9" descr="94759400[1].jpg"/>
          <p:cNvPicPr>
            <a:picLocks noChangeAspect="1"/>
          </p:cNvPicPr>
          <p:nvPr userDrawn="1"/>
        </p:nvPicPr>
        <p:blipFill>
          <a:blip r:embed="rId4" cstate="email"/>
          <a:srcRect/>
          <a:stretch>
            <a:fillRect/>
          </a:stretch>
        </p:blipFill>
        <p:spPr>
          <a:xfrm>
            <a:off x="0" y="0"/>
            <a:ext cx="36576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10">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9" descr="PPT_fruit_fam.jpg"/>
          <p:cNvPicPr>
            <a:picLocks noChangeAspect="1"/>
          </p:cNvPicPr>
          <p:nvPr userDrawn="1"/>
        </p:nvPicPr>
        <p:blipFill>
          <a:blip r:embed="rId2" cstate="email"/>
          <a:srcRect/>
          <a:stretch>
            <a:fillRect/>
          </a:stretch>
        </p:blipFill>
        <p:spPr bwMode="auto">
          <a:xfrm>
            <a:off x="0" y="384048"/>
            <a:ext cx="9161463" cy="418306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ransition 11">
    <p:spTree>
      <p:nvGrpSpPr>
        <p:cNvPr id="1" name=""/>
        <p:cNvGrpSpPr/>
        <p:nvPr/>
      </p:nvGrpSpPr>
      <p:grpSpPr>
        <a:xfrm>
          <a:off x="0" y="0"/>
          <a:ext cx="0" cy="0"/>
          <a:chOff x="0" y="0"/>
          <a:chExt cx="0" cy="0"/>
        </a:xfrm>
      </p:grpSpPr>
      <p:pic>
        <p:nvPicPr>
          <p:cNvPr id="10" name="Picture 9" descr="PPT_Mom_baby.jpg"/>
          <p:cNvPicPr>
            <a:picLocks noChangeAspect="1"/>
          </p:cNvPicPr>
          <p:nvPr userDrawn="1"/>
        </p:nvPicPr>
        <p:blipFill>
          <a:blip r:embed="rId2" cstate="email"/>
          <a:srcRect/>
          <a:stretch>
            <a:fillRect/>
          </a:stretch>
        </p:blipFill>
        <p:spPr bwMode="auto">
          <a:xfrm>
            <a:off x="1066800" y="914400"/>
            <a:ext cx="70104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447800"/>
            <a:ext cx="2667000" cy="30480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ransition 12">
    <p:spTree>
      <p:nvGrpSpPr>
        <p:cNvPr id="1" name=""/>
        <p:cNvGrpSpPr/>
        <p:nvPr/>
      </p:nvGrpSpPr>
      <p:grpSpPr>
        <a:xfrm>
          <a:off x="0" y="0"/>
          <a:ext cx="0" cy="0"/>
          <a:chOff x="0" y="0"/>
          <a:chExt cx="0" cy="0"/>
        </a:xfrm>
      </p:grpSpPr>
      <p:pic>
        <p:nvPicPr>
          <p:cNvPr id="10" name="Picture 9" descr="PPT_water-girl.jpg"/>
          <p:cNvPicPr>
            <a:picLocks noChangeAspect="1"/>
          </p:cNvPicPr>
          <p:nvPr userDrawn="1"/>
        </p:nvPicPr>
        <p:blipFill>
          <a:blip r:embed="rId2" cstate="email"/>
          <a:srcRect/>
          <a:stretch>
            <a:fillRect/>
          </a:stretch>
        </p:blipFill>
        <p:spPr bwMode="auto">
          <a:xfrm>
            <a:off x="440547" y="914400"/>
            <a:ext cx="7636653"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3657600" y="1066800"/>
            <a:ext cx="4038600" cy="14478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4800600"/>
            <a:ext cx="5486400" cy="566738"/>
          </a:xfrm>
        </p:spPr>
        <p:txBody>
          <a:bodyPr anchor="b"/>
          <a:lstStyle>
            <a:lvl1pPr algn="l">
              <a:defRPr sz="2000" b="1" baseline="0"/>
            </a:lvl1pPr>
          </a:lstStyle>
          <a:p>
            <a:r>
              <a:rPr lang="en-US" dirty="0"/>
              <a:t>Header Goes Here</a:t>
            </a:r>
          </a:p>
        </p:txBody>
      </p:sp>
      <p:sp>
        <p:nvSpPr>
          <p:cNvPr id="3" name="Picture Placeholder 2"/>
          <p:cNvSpPr>
            <a:spLocks noGrp="1"/>
          </p:cNvSpPr>
          <p:nvPr>
            <p:ph type="pic" idx="1"/>
          </p:nvPr>
        </p:nvSpPr>
        <p:spPr>
          <a:xfrm>
            <a:off x="1752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hasCustomPrompt="1"/>
          </p:nvPr>
        </p:nvSpPr>
        <p:spPr>
          <a:xfrm>
            <a:off x="1752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Description of picture goes here (optional)</a:t>
            </a:r>
          </a:p>
        </p:txBody>
      </p:sp>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Content Placeholder 5"/>
          <p:cNvSpPr>
            <a:spLocks noGrp="1"/>
          </p:cNvSpPr>
          <p:nvPr>
            <p:ph sz="quarter" idx="13" hasCustomPrompt="1"/>
          </p:nvPr>
        </p:nvSpPr>
        <p:spPr>
          <a:xfrm>
            <a:off x="533400" y="228600"/>
            <a:ext cx="7848600" cy="6096000"/>
          </a:xfrm>
        </p:spPr>
        <p:txBody>
          <a:bodyPr/>
          <a:lstStyle>
            <a:lvl1pPr>
              <a:defRPr/>
            </a:lvl1pPr>
          </a:lstStyle>
          <a:p>
            <a:pPr lvl="0"/>
            <a:r>
              <a:rPr lang="en-US" dirty="0"/>
              <a:t>For use only if inserting picture(s) with no header.</a:t>
            </a:r>
          </a:p>
        </p:txBody>
      </p:sp>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001000" cy="1020762"/>
          </a:xfrm>
        </p:spPr>
        <p:txBody>
          <a:bodyPr/>
          <a:lstStyle>
            <a:lvl1pPr>
              <a:defRPr/>
            </a:lvl1pPr>
          </a:lstStyle>
          <a:p>
            <a:r>
              <a:rPr lang="en-US" dirty="0"/>
              <a:t>Header Goes Here</a:t>
            </a:r>
          </a:p>
        </p:txBody>
      </p:sp>
      <p:sp>
        <p:nvSpPr>
          <p:cNvPr id="12" name="Rectangle 5"/>
          <p:cNvSpPr>
            <a:spLocks noGrp="1" noChangeArrowheads="1"/>
          </p:cNvSpPr>
          <p:nvPr>
            <p:ph type="ftr" sz="quarter" idx="10"/>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11"/>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5"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7"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8" descr="baby-blanket.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8467"/>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61C53E-8585-4B53-977C-6723833735C2}"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D70567-AA4A-40F9-A541-A5CEB16CD56A}" type="slidenum">
              <a:rPr lang="en-US" smtClean="0"/>
              <a:pPr/>
              <a:t>‹#›</a:t>
            </a:fld>
            <a:endParaRPr lang="en-US" dirty="0"/>
          </a:p>
        </p:txBody>
      </p:sp>
    </p:spTree>
    <p:extLst>
      <p:ext uri="{BB962C8B-B14F-4D97-AF65-F5344CB8AC3E}">
        <p14:creationId xmlns="" xmlns:p14="http://schemas.microsoft.com/office/powerpoint/2010/main" val="2403616567"/>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6" name="Picture 5" descr="Nemours Logo.jpg"/>
          <p:cNvPicPr>
            <a:picLocks noChangeAspect="1"/>
          </p:cNvPicPr>
          <p:nvPr userDrawn="1"/>
        </p:nvPicPr>
        <p:blipFill>
          <a:blip r:embed="rId2" cstate="email"/>
          <a:srcRect/>
          <a:stretch>
            <a:fillRect/>
          </a:stretch>
        </p:blipFill>
        <p:spPr bwMode="auto">
          <a:xfrm>
            <a:off x="6781800" y="5410200"/>
            <a:ext cx="1704941" cy="640079"/>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3" cstate="email"/>
          <a:srcRect/>
          <a:stretch>
            <a:fillRect/>
          </a:stretch>
        </p:blipFill>
        <p:spPr bwMode="auto">
          <a:xfrm>
            <a:off x="3886200" y="5484875"/>
            <a:ext cx="682752" cy="490728"/>
          </a:xfrm>
          <a:prstGeom prst="rect">
            <a:avLst/>
          </a:prstGeom>
          <a:noFill/>
          <a:ln w="9525">
            <a:noFill/>
            <a:miter lim="800000"/>
            <a:headEnd/>
            <a:tailEnd/>
          </a:ln>
        </p:spPr>
      </p:pic>
      <p:sp>
        <p:nvSpPr>
          <p:cNvPr id="2" name="Title 1"/>
          <p:cNvSpPr>
            <a:spLocks noGrp="1"/>
          </p:cNvSpPr>
          <p:nvPr>
            <p:ph type="ctrTitle" hasCustomPrompt="1"/>
          </p:nvPr>
        </p:nvSpPr>
        <p:spPr>
          <a:xfrm>
            <a:off x="4191000" y="1219200"/>
            <a:ext cx="3810000" cy="1603375"/>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4800600" y="3276600"/>
            <a:ext cx="2590800" cy="17526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3733800" y="6019800"/>
            <a:ext cx="4800600" cy="830997"/>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pic>
        <p:nvPicPr>
          <p:cNvPr id="10" name="Picture 9" descr="94759400[1].jpg"/>
          <p:cNvPicPr>
            <a:picLocks noChangeAspect="1"/>
          </p:cNvPicPr>
          <p:nvPr userDrawn="1"/>
        </p:nvPicPr>
        <p:blipFill>
          <a:blip r:embed="rId4" cstate="email"/>
          <a:srcRect/>
          <a:stretch>
            <a:fillRect/>
          </a:stretch>
        </p:blipFill>
        <p:spPr>
          <a:xfrm>
            <a:off x="0" y="0"/>
            <a:ext cx="3657600" cy="6858000"/>
          </a:xfrm>
          <a:prstGeom prst="rect">
            <a:avLst/>
          </a:prstGeom>
        </p:spPr>
      </p:pic>
    </p:spTree>
    <p:extLst>
      <p:ext uri="{BB962C8B-B14F-4D97-AF65-F5344CB8AC3E}">
        <p14:creationId xmlns="" xmlns:p14="http://schemas.microsoft.com/office/powerpoint/2010/main" val="2572853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breastfeeding.jpg"/>
          <p:cNvPicPr>
            <a:picLocks noChangeAspect="1"/>
          </p:cNvPicPr>
          <p:nvPr userDrawn="1"/>
        </p:nvPicPr>
        <p:blipFill>
          <a:blip r:embed="rId2" cstate="email"/>
          <a:srcRect/>
          <a:stretch>
            <a:fillRect/>
          </a:stretch>
        </p:blipFill>
        <p:spPr bwMode="auto">
          <a:xfrm>
            <a:off x="0" y="381000"/>
            <a:ext cx="9144000" cy="43434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7908153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Celebrate2.jpg"/>
          <p:cNvPicPr>
            <a:picLocks noChangeAspect="1"/>
          </p:cNvPicPr>
          <p:nvPr userDrawn="1"/>
        </p:nvPicPr>
        <p:blipFill>
          <a:blip r:embed="rId2" cstate="email"/>
          <a:srcRect/>
          <a:stretch>
            <a:fillRect/>
          </a:stretch>
        </p:blipFill>
        <p:spPr bwMode="auto">
          <a:xfrm>
            <a:off x="0" y="381000"/>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427229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11">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fruit-girl.jpg"/>
          <p:cNvPicPr>
            <a:picLocks noChangeAspect="1"/>
          </p:cNvPicPr>
          <p:nvPr userDrawn="1"/>
        </p:nvPicPr>
        <p:blipFill>
          <a:blip r:embed="rId2" cstate="email"/>
          <a:srcRect/>
          <a:stretch>
            <a:fillRect/>
          </a:stretch>
        </p:blipFill>
        <p:spPr bwMode="auto">
          <a:xfrm>
            <a:off x="0" y="384048"/>
            <a:ext cx="9153525"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PPT_water_boy.jpg"/>
          <p:cNvPicPr>
            <a:picLocks noChangeAspect="1"/>
          </p:cNvPicPr>
          <p:nvPr userDrawn="1"/>
        </p:nvPicPr>
        <p:blipFill>
          <a:blip r:embed="rId2" cstate="email"/>
          <a:srcRect/>
          <a:stretch>
            <a:fillRect/>
          </a:stretch>
        </p:blipFill>
        <p:spPr bwMode="auto">
          <a:xfrm>
            <a:off x="0" y="384048"/>
            <a:ext cx="9140825"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1969728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broc-girl.jpg"/>
          <p:cNvPicPr>
            <a:picLocks noChangeAspect="1"/>
          </p:cNvPicPr>
          <p:nvPr userDrawn="1"/>
        </p:nvPicPr>
        <p:blipFill>
          <a:blip r:embed="rId2" cstate="email"/>
          <a:srcRect/>
          <a:stretch>
            <a:fillRect/>
          </a:stretch>
        </p:blipFill>
        <p:spPr bwMode="auto">
          <a:xfrm>
            <a:off x="0" y="533400"/>
            <a:ext cx="9158288"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15438922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6">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PPT_bubbles.jpg"/>
          <p:cNvPicPr>
            <a:picLocks noChangeAspect="1"/>
          </p:cNvPicPr>
          <p:nvPr userDrawn="1"/>
        </p:nvPicPr>
        <p:blipFill>
          <a:blip r:embed="rId2" cstate="email"/>
          <a:srcRect/>
          <a:stretch>
            <a:fillRect/>
          </a:stretch>
        </p:blipFill>
        <p:spPr bwMode="auto">
          <a:xfrm>
            <a:off x="0" y="384048"/>
            <a:ext cx="9144000" cy="42672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48768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4864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16871645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7">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carrots.jpg"/>
          <p:cNvPicPr>
            <a:picLocks noChangeAspect="1"/>
          </p:cNvPicPr>
          <p:nvPr userDrawn="1"/>
        </p:nvPicPr>
        <p:blipFill>
          <a:blip r:embed="rId2" cstate="email"/>
          <a:srcRect/>
          <a:stretch>
            <a:fillRect/>
          </a:stretch>
        </p:blipFill>
        <p:spPr bwMode="auto">
          <a:xfrm>
            <a:off x="0" y="384048"/>
            <a:ext cx="9158288" cy="42672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5052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20981854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8">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9" descr="PPT_Fam.jpg"/>
          <p:cNvPicPr>
            <a:picLocks noChangeAspect="1"/>
          </p:cNvPicPr>
          <p:nvPr userDrawn="1"/>
        </p:nvPicPr>
        <p:blipFill>
          <a:blip r:embed="rId2" cstate="email"/>
          <a:srcRect/>
          <a:stretch>
            <a:fillRect/>
          </a:stretch>
        </p:blipFill>
        <p:spPr bwMode="auto">
          <a:xfrm>
            <a:off x="0" y="384048"/>
            <a:ext cx="9167813" cy="412591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18203564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9">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Fam2.jpg"/>
          <p:cNvPicPr>
            <a:picLocks noChangeAspect="1"/>
          </p:cNvPicPr>
          <p:nvPr userDrawn="1"/>
        </p:nvPicPr>
        <p:blipFill>
          <a:blip r:embed="rId2" cstate="email"/>
          <a:srcRect/>
          <a:stretch>
            <a:fillRect/>
          </a:stretch>
        </p:blipFill>
        <p:spPr bwMode="auto">
          <a:xfrm>
            <a:off x="0" y="384048"/>
            <a:ext cx="9148763" cy="414655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35849898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10">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9" descr="PPT_fruit_fam.jpg"/>
          <p:cNvPicPr>
            <a:picLocks noChangeAspect="1"/>
          </p:cNvPicPr>
          <p:nvPr userDrawn="1"/>
        </p:nvPicPr>
        <p:blipFill>
          <a:blip r:embed="rId2" cstate="email"/>
          <a:srcRect/>
          <a:stretch>
            <a:fillRect/>
          </a:stretch>
        </p:blipFill>
        <p:spPr bwMode="auto">
          <a:xfrm>
            <a:off x="0" y="384048"/>
            <a:ext cx="9161463" cy="418306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104478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11">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fruit-girl.jpg"/>
          <p:cNvPicPr>
            <a:picLocks noChangeAspect="1"/>
          </p:cNvPicPr>
          <p:nvPr userDrawn="1"/>
        </p:nvPicPr>
        <p:blipFill>
          <a:blip r:embed="rId2" cstate="email"/>
          <a:srcRect/>
          <a:stretch>
            <a:fillRect/>
          </a:stretch>
        </p:blipFill>
        <p:spPr bwMode="auto">
          <a:xfrm>
            <a:off x="0" y="384048"/>
            <a:ext cx="9153525"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14947964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12">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Apple_girl.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4312134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13">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Orange_girl.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387201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12">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Apple_girl.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14">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Mom_baby.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19891043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15">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water-girl.jpg"/>
          <p:cNvPicPr>
            <a:picLocks noChangeAspect="1"/>
          </p:cNvPicPr>
          <p:nvPr userDrawn="1"/>
        </p:nvPicPr>
        <p:blipFill>
          <a:blip r:embed="rId2" cstate="email"/>
          <a:srcRect/>
          <a:stretch>
            <a:fillRect/>
          </a:stretch>
        </p:blipFill>
        <p:spPr bwMode="auto">
          <a:xfrm>
            <a:off x="0" y="384048"/>
            <a:ext cx="9237663" cy="422751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867400" y="838200"/>
            <a:ext cx="29718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60579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 xmlns:p14="http://schemas.microsoft.com/office/powerpoint/2010/main" val="16020404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Header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baseline="0"/>
            </a:lvl1pPr>
            <a:lvl2pPr>
              <a:buFont typeface="Times New Roman" pitchFamily="18" charset="0"/>
              <a:buChar char="–"/>
              <a:defRPr b="0" baseline="0"/>
            </a:lvl2pPr>
            <a:lvl3pPr>
              <a:defRPr b="0" baseline="0"/>
            </a:lvl3pPr>
            <a:lvl4pPr>
              <a:buFont typeface="Times New Roman" pitchFamily="18" charset="0"/>
              <a:buChar char="–"/>
              <a:defRPr b="0" baseline="0"/>
            </a:lvl4pPr>
            <a:lvl5pPr>
              <a:defRPr b="0" baseline="0"/>
            </a:lvl5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endParaRPr lang="en-US" dirty="0"/>
          </a:p>
          <a:p>
            <a:endParaRPr lang="en-US" dirty="0"/>
          </a:p>
        </p:txBody>
      </p:sp>
      <p:pic>
        <p:nvPicPr>
          <p:cNvPr id="7" name="Picture 6" descr="pre-k-pals-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23990326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Header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endParaRPr lang="en-US" dirty="0"/>
          </a:p>
        </p:txBody>
      </p:sp>
      <p:pic>
        <p:nvPicPr>
          <p:cNvPr id="8" name="Picture 7" descr="baby-blanket.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8467"/>
            <a:ext cx="1158240" cy="6858000"/>
          </a:xfrm>
          <a:prstGeom prst="rect">
            <a:avLst/>
          </a:prstGeom>
        </p:spPr>
      </p:pic>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19451164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Header and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2" descr="wake-up_ppt_strip"/>
          <p:cNvPicPr>
            <a:picLocks noChangeAspect="1" noChangeArrowheads="1"/>
          </p:cNvPicPr>
          <p:nvPr userDrawn="1"/>
        </p:nvPicPr>
        <p:blipFill>
          <a:blip r:embed="rId2" cstate="email"/>
          <a:srcRect/>
          <a:stretch>
            <a:fillRect/>
          </a:stretch>
        </p:blipFill>
        <p:spPr bwMode="auto">
          <a:xfrm>
            <a:off x="8001000" y="0"/>
            <a:ext cx="1143000" cy="6858000"/>
          </a:xfrm>
          <a:prstGeom prst="rect">
            <a:avLst/>
          </a:prstGeom>
          <a:noFill/>
          <a:ln w="9525">
            <a:noFill/>
            <a:miter lim="800000"/>
            <a:headEnd/>
            <a:tailEnd/>
          </a:ln>
        </p:spPr>
      </p:pic>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1207647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Header and 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diverse-daycare-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15533664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Header and 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broccoli-boy-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97707" y="0"/>
            <a:ext cx="1158240" cy="6858000"/>
          </a:xfrm>
          <a:prstGeom prst="rect">
            <a:avLst/>
          </a:prstGeom>
          <a:ln>
            <a:noFill/>
          </a:ln>
        </p:spPr>
      </p:pic>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13219738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Header and Content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7" descr="PPT_SIde Bfeeding.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26338403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Header and Content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9" descr="PPT_SIDE_Celebrate2.jpg"/>
          <p:cNvPicPr>
            <a:picLocks noChangeAspect="1"/>
          </p:cNvPicPr>
          <p:nvPr userDrawn="1"/>
        </p:nvPicPr>
        <p:blipFill>
          <a:blip r:embed="rId2" cstate="email"/>
          <a:srcRect/>
          <a:stretch>
            <a:fillRect/>
          </a:stretch>
        </p:blipFill>
        <p:spPr bwMode="auto">
          <a:xfrm>
            <a:off x="8001000" y="0"/>
            <a:ext cx="1173163" cy="6948488"/>
          </a:xfrm>
          <a:prstGeom prst="rect">
            <a:avLst/>
          </a:prstGeom>
          <a:noFill/>
          <a:ln w="9525">
            <a:noFill/>
            <a:miter lim="800000"/>
            <a:headEnd/>
            <a:tailEnd/>
          </a:ln>
        </p:spPr>
      </p:pic>
    </p:spTree>
    <p:extLst>
      <p:ext uri="{BB962C8B-B14F-4D97-AF65-F5344CB8AC3E}">
        <p14:creationId xmlns="" xmlns:p14="http://schemas.microsoft.com/office/powerpoint/2010/main" val="24659503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Header and Content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0" descr="PPT_SIDE water_boy.jpg"/>
          <p:cNvPicPr>
            <a:picLocks noChangeAspect="1"/>
          </p:cNvPicPr>
          <p:nvPr userDrawn="1"/>
        </p:nvPicPr>
        <p:blipFill>
          <a:blip r:embed="rId2" cstate="email"/>
          <a:srcRect/>
          <a:stretch>
            <a:fillRect/>
          </a:stretch>
        </p:blipFill>
        <p:spPr bwMode="auto">
          <a:xfrm>
            <a:off x="8077200"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38906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13">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Orange_girl.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Header and Content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2" descr="PPT_SIDE_broc-girl.jpg"/>
          <p:cNvPicPr>
            <a:picLocks noChangeAspect="1"/>
          </p:cNvPicPr>
          <p:nvPr userDrawn="1"/>
        </p:nvPicPr>
        <p:blipFill>
          <a:blip r:embed="rId2" cstate="email"/>
          <a:srcRect/>
          <a:stretch>
            <a:fillRect/>
          </a:stretch>
        </p:blipFill>
        <p:spPr bwMode="auto">
          <a:xfrm>
            <a:off x="8056563" y="-34925"/>
            <a:ext cx="1163637" cy="6892925"/>
          </a:xfrm>
          <a:prstGeom prst="rect">
            <a:avLst/>
          </a:prstGeom>
          <a:noFill/>
          <a:ln w="9525">
            <a:noFill/>
            <a:miter lim="800000"/>
            <a:headEnd/>
            <a:tailEnd/>
          </a:ln>
        </p:spPr>
      </p:pic>
    </p:spTree>
    <p:extLst>
      <p:ext uri="{BB962C8B-B14F-4D97-AF65-F5344CB8AC3E}">
        <p14:creationId xmlns="" xmlns:p14="http://schemas.microsoft.com/office/powerpoint/2010/main" val="8544906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Header and Content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6" descr="PPT_SIde Bubbles.jpg"/>
          <p:cNvPicPr>
            <a:picLocks noChangeAspect="1"/>
          </p:cNvPicPr>
          <p:nvPr userDrawn="1"/>
        </p:nvPicPr>
        <p:blipFill>
          <a:blip r:embed="rId2" cstate="email"/>
          <a:srcRect/>
          <a:stretch>
            <a:fillRect/>
          </a:stretch>
        </p:blipFill>
        <p:spPr bwMode="auto">
          <a:xfrm>
            <a:off x="79978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3157341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Header and 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5" descr="PPT_SIde Carrots.jpg"/>
          <p:cNvPicPr>
            <a:picLocks noChangeAspect="1"/>
          </p:cNvPicPr>
          <p:nvPr userDrawn="1"/>
        </p:nvPicPr>
        <p:blipFill>
          <a:blip r:embed="rId2" cstate="email"/>
          <a:srcRect/>
          <a:stretch>
            <a:fillRect/>
          </a:stretch>
        </p:blipFill>
        <p:spPr bwMode="auto">
          <a:xfrm>
            <a:off x="80613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29692228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Header and Content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7" descr="PPT_SIDE_Fam.jpg"/>
          <p:cNvPicPr>
            <a:picLocks noChangeAspect="1"/>
          </p:cNvPicPr>
          <p:nvPr userDrawn="1"/>
        </p:nvPicPr>
        <p:blipFill>
          <a:blip r:embed="rId2" cstate="email"/>
          <a:srcRect/>
          <a:stretch>
            <a:fillRect/>
          </a:stretch>
        </p:blipFill>
        <p:spPr bwMode="auto">
          <a:xfrm>
            <a:off x="8001000" y="0"/>
            <a:ext cx="1173163" cy="6942138"/>
          </a:xfrm>
          <a:prstGeom prst="rect">
            <a:avLst/>
          </a:prstGeom>
          <a:noFill/>
          <a:ln w="9525">
            <a:noFill/>
            <a:miter lim="800000"/>
            <a:headEnd/>
            <a:tailEnd/>
          </a:ln>
        </p:spPr>
      </p:pic>
    </p:spTree>
    <p:extLst>
      <p:ext uri="{BB962C8B-B14F-4D97-AF65-F5344CB8AC3E}">
        <p14:creationId xmlns="" xmlns:p14="http://schemas.microsoft.com/office/powerpoint/2010/main" val="32545694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Header and Content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8" descr="PPT_SIDE_Fam2.jpg"/>
          <p:cNvPicPr>
            <a:picLocks noChangeAspect="1"/>
          </p:cNvPicPr>
          <p:nvPr userDrawn="1"/>
        </p:nvPicPr>
        <p:blipFill>
          <a:blip r:embed="rId2" cstate="email"/>
          <a:srcRect/>
          <a:stretch>
            <a:fillRect/>
          </a:stretch>
        </p:blipFill>
        <p:spPr bwMode="auto">
          <a:xfrm>
            <a:off x="7981950" y="0"/>
            <a:ext cx="1157288" cy="6858000"/>
          </a:xfrm>
          <a:prstGeom prst="rect">
            <a:avLst/>
          </a:prstGeom>
          <a:noFill/>
          <a:ln w="9525">
            <a:noFill/>
            <a:miter lim="800000"/>
            <a:headEnd/>
            <a:tailEnd/>
          </a:ln>
        </p:spPr>
      </p:pic>
    </p:spTree>
    <p:extLst>
      <p:ext uri="{BB962C8B-B14F-4D97-AF65-F5344CB8AC3E}">
        <p14:creationId xmlns="" xmlns:p14="http://schemas.microsoft.com/office/powerpoint/2010/main" val="32677525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Header and Content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1" descr="PPT_SIDE_fruit_fam.jpg"/>
          <p:cNvPicPr>
            <a:picLocks noChangeAspect="1"/>
          </p:cNvPicPr>
          <p:nvPr userDrawn="1"/>
        </p:nvPicPr>
        <p:blipFill>
          <a:blip r:embed="rId2" cstate="email"/>
          <a:srcRect/>
          <a:stretch>
            <a:fillRect/>
          </a:stretch>
        </p:blipFill>
        <p:spPr bwMode="auto">
          <a:xfrm>
            <a:off x="8058150" y="-17463"/>
            <a:ext cx="1162050" cy="6875463"/>
          </a:xfrm>
          <a:prstGeom prst="rect">
            <a:avLst/>
          </a:prstGeom>
          <a:noFill/>
          <a:ln w="9525">
            <a:noFill/>
            <a:miter lim="800000"/>
            <a:headEnd/>
            <a:tailEnd/>
          </a:ln>
        </p:spPr>
      </p:pic>
    </p:spTree>
    <p:extLst>
      <p:ext uri="{BB962C8B-B14F-4D97-AF65-F5344CB8AC3E}">
        <p14:creationId xmlns="" xmlns:p14="http://schemas.microsoft.com/office/powerpoint/2010/main" val="34125336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Header and Content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3" descr="PPT_SIDE fruit-girl.jpg"/>
          <p:cNvPicPr>
            <a:picLocks noChangeAspect="1"/>
          </p:cNvPicPr>
          <p:nvPr userDrawn="1"/>
        </p:nvPicPr>
        <p:blipFill>
          <a:blip r:embed="rId2" cstate="email"/>
          <a:srcRect/>
          <a:stretch>
            <a:fillRect/>
          </a:stretch>
        </p:blipFill>
        <p:spPr bwMode="auto">
          <a:xfrm>
            <a:off x="8018463"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35807455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Header and Content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2" descr="PPT_SIDE__Apple_girl.jpg"/>
          <p:cNvPicPr>
            <a:picLocks noChangeAspect="1"/>
          </p:cNvPicPr>
          <p:nvPr userDrawn="1"/>
        </p:nvPicPr>
        <p:blipFill>
          <a:blip r:embed="rId2" cstate="email"/>
          <a:srcRect/>
          <a:stretch>
            <a:fillRect/>
          </a:stretch>
        </p:blipFill>
        <p:spPr bwMode="auto">
          <a:xfrm>
            <a:off x="7981950" y="-22225"/>
            <a:ext cx="1162050" cy="6880225"/>
          </a:xfrm>
          <a:prstGeom prst="rect">
            <a:avLst/>
          </a:prstGeom>
          <a:noFill/>
          <a:ln w="9525">
            <a:noFill/>
            <a:miter lim="800000"/>
            <a:headEnd/>
            <a:tailEnd/>
          </a:ln>
        </p:spPr>
      </p:pic>
    </p:spTree>
    <p:extLst>
      <p:ext uri="{BB962C8B-B14F-4D97-AF65-F5344CB8AC3E}">
        <p14:creationId xmlns="" xmlns:p14="http://schemas.microsoft.com/office/powerpoint/2010/main" val="40629657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Header and Content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3" descr="PPT_SIDE_Orange_girl.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24942452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Header and Content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 descr="PPT_SIDE_Mom_baby.jpg"/>
          <p:cNvPicPr>
            <a:picLocks noChangeAspect="1"/>
          </p:cNvPicPr>
          <p:nvPr userDrawn="1"/>
        </p:nvPicPr>
        <p:blipFill>
          <a:blip r:embed="rId2" cstate="email"/>
          <a:srcRect/>
          <a:stretch>
            <a:fillRect/>
          </a:stretch>
        </p:blipFill>
        <p:spPr bwMode="auto">
          <a:xfrm>
            <a:off x="8001000" y="0"/>
            <a:ext cx="1155700" cy="6838950"/>
          </a:xfrm>
          <a:prstGeom prst="rect">
            <a:avLst/>
          </a:prstGeom>
          <a:noFill/>
          <a:ln w="9525">
            <a:noFill/>
            <a:miter lim="800000"/>
            <a:headEnd/>
            <a:tailEnd/>
          </a:ln>
        </p:spPr>
      </p:pic>
    </p:spTree>
    <p:extLst>
      <p:ext uri="{BB962C8B-B14F-4D97-AF65-F5344CB8AC3E}">
        <p14:creationId xmlns="" xmlns:p14="http://schemas.microsoft.com/office/powerpoint/2010/main" val="243143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14">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Mom_baby.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Header and Content 1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4" descr="PPT_SIDE_water-girl.jpg"/>
          <p:cNvPicPr>
            <a:picLocks noChangeAspect="1"/>
          </p:cNvPicPr>
          <p:nvPr userDrawn="1"/>
        </p:nvPicPr>
        <p:blipFill>
          <a:blip r:embed="rId2" cstate="email"/>
          <a:srcRect/>
          <a:stretch>
            <a:fillRect/>
          </a:stretch>
        </p:blipFill>
        <p:spPr bwMode="auto">
          <a:xfrm>
            <a:off x="8015288"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4411576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Header and Content 2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8486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543800" cy="4876800"/>
          </a:xfrm>
        </p:spPr>
        <p:txBody>
          <a:bodyPr/>
          <a:lstStyle>
            <a:lvl1pPr marL="342900" marR="0" indent="-342900" algn="l" defTabSz="914400" rtl="0" eaLnBrk="0" fontAlgn="base" latinLnBrk="0" hangingPunct="0">
              <a:lnSpc>
                <a:spcPct val="95000"/>
              </a:lnSpc>
              <a:spcBef>
                <a:spcPct val="30000"/>
              </a:spcBef>
              <a:spcAft>
                <a:spcPct val="5000"/>
              </a:spcAft>
              <a:buClr>
                <a:srgbClr val="ABC8F7"/>
              </a:buClr>
              <a:buSzTx/>
              <a:buFont typeface="Wingdings" pitchFamily="2" charset="2"/>
              <a:buChar char="§"/>
              <a:tabLst/>
              <a:defRPr baseline="0"/>
            </a:lvl1pPr>
          </a:lstStyle>
          <a:p>
            <a:r>
              <a:rPr lang="en-US" dirty="0"/>
              <a:t>For use only if you are using picture(s) anywhere on this slide.  Otherwise, choose a slide with a child picture on the right.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endParaRPr lang="en-US" dirty="0"/>
          </a:p>
        </p:txBody>
      </p:sp>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32419371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3"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re-k-pals-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42284837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8" descr="baby-blanket.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8467"/>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2123576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12" descr="wake-up_ppt_strip"/>
          <p:cNvPicPr>
            <a:picLocks noChangeAspect="1" noChangeArrowheads="1"/>
          </p:cNvPicPr>
          <p:nvPr userDrawn="1"/>
        </p:nvPicPr>
        <p:blipFill>
          <a:blip r:embed="rId2" cstate="email"/>
          <a:srcRect/>
          <a:stretch>
            <a:fillRect/>
          </a:stretch>
        </p:blipFill>
        <p:spPr bwMode="auto">
          <a:xfrm>
            <a:off x="8001000" y="0"/>
            <a:ext cx="1143000" cy="6858000"/>
          </a:xfrm>
          <a:prstGeom prst="rect">
            <a:avLst/>
          </a:prstGeom>
          <a:noFill/>
          <a:ln w="9525">
            <a:noFill/>
            <a:miter lim="800000"/>
            <a:headEnd/>
            <a:tailEnd/>
          </a:ln>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9990211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8" descr="diverse-daycare-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1363510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8" descr="broccoli-boy-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97707" y="0"/>
            <a:ext cx="1158240" cy="6858000"/>
          </a:xfrm>
          <a:prstGeom prst="rect">
            <a:avLst/>
          </a:prstGeom>
          <a:ln>
            <a:noFill/>
          </a:ln>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158744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7" descr="PPT_SIde Bfeeding.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30859897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9" descr="PPT_SIDE_Celebrate2.jpg"/>
          <p:cNvPicPr>
            <a:picLocks noChangeAspect="1"/>
          </p:cNvPicPr>
          <p:nvPr userDrawn="1"/>
        </p:nvPicPr>
        <p:blipFill>
          <a:blip r:embed="rId2" cstate="email"/>
          <a:srcRect/>
          <a:stretch>
            <a:fillRect/>
          </a:stretch>
        </p:blipFill>
        <p:spPr bwMode="auto">
          <a:xfrm>
            <a:off x="8001000" y="0"/>
            <a:ext cx="1173163" cy="6948488"/>
          </a:xfrm>
          <a:prstGeom prst="rect">
            <a:avLst/>
          </a:prstGeom>
          <a:noFill/>
          <a:ln w="9525">
            <a:noFill/>
            <a:miter lim="800000"/>
            <a:headEnd/>
            <a:tailEnd/>
          </a:ln>
        </p:spPr>
      </p:pic>
    </p:spTree>
    <p:extLst>
      <p:ext uri="{BB962C8B-B14F-4D97-AF65-F5344CB8AC3E}">
        <p14:creationId xmlns="" xmlns:p14="http://schemas.microsoft.com/office/powerpoint/2010/main" val="39988258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PPT_SIDE water_boy.jpg"/>
          <p:cNvPicPr>
            <a:picLocks noChangeAspect="1"/>
          </p:cNvPicPr>
          <p:nvPr userDrawn="1"/>
        </p:nvPicPr>
        <p:blipFill>
          <a:blip r:embed="rId2" cstate="email"/>
          <a:srcRect/>
          <a:stretch>
            <a:fillRect/>
          </a:stretch>
        </p:blipFill>
        <p:spPr bwMode="auto">
          <a:xfrm>
            <a:off x="8077200"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185105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15">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water-girl.jpg"/>
          <p:cNvPicPr>
            <a:picLocks noChangeAspect="1"/>
          </p:cNvPicPr>
          <p:nvPr userDrawn="1"/>
        </p:nvPicPr>
        <p:blipFill>
          <a:blip r:embed="rId2" cstate="email"/>
          <a:srcRect/>
          <a:stretch>
            <a:fillRect/>
          </a:stretch>
        </p:blipFill>
        <p:spPr bwMode="auto">
          <a:xfrm>
            <a:off x="0" y="384048"/>
            <a:ext cx="9237663" cy="422751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867400" y="838200"/>
            <a:ext cx="29718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60579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2" descr="PPT_SIDE_broc-girl.jpg"/>
          <p:cNvPicPr>
            <a:picLocks noChangeAspect="1"/>
          </p:cNvPicPr>
          <p:nvPr userDrawn="1"/>
        </p:nvPicPr>
        <p:blipFill>
          <a:blip r:embed="rId2" cstate="email"/>
          <a:srcRect/>
          <a:stretch>
            <a:fillRect/>
          </a:stretch>
        </p:blipFill>
        <p:spPr bwMode="auto">
          <a:xfrm>
            <a:off x="8056563" y="-34925"/>
            <a:ext cx="1163637" cy="6892925"/>
          </a:xfrm>
          <a:prstGeom prst="rect">
            <a:avLst/>
          </a:prstGeom>
          <a:noFill/>
          <a:ln w="9525">
            <a:noFill/>
            <a:miter lim="800000"/>
            <a:headEnd/>
            <a:tailEnd/>
          </a:ln>
        </p:spPr>
      </p:pic>
    </p:spTree>
    <p:extLst>
      <p:ext uri="{BB962C8B-B14F-4D97-AF65-F5344CB8AC3E}">
        <p14:creationId xmlns="" xmlns:p14="http://schemas.microsoft.com/office/powerpoint/2010/main" val="17695681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descr="PPT_SIde Bubbles.jpg"/>
          <p:cNvPicPr>
            <a:picLocks noChangeAspect="1"/>
          </p:cNvPicPr>
          <p:nvPr userDrawn="1"/>
        </p:nvPicPr>
        <p:blipFill>
          <a:blip r:embed="rId2" cstate="email"/>
          <a:srcRect/>
          <a:stretch>
            <a:fillRect/>
          </a:stretch>
        </p:blipFill>
        <p:spPr bwMode="auto">
          <a:xfrm>
            <a:off x="79978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20728022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5" descr="PPT_SIde Carrots.jpg"/>
          <p:cNvPicPr>
            <a:picLocks noChangeAspect="1"/>
          </p:cNvPicPr>
          <p:nvPr userDrawn="1"/>
        </p:nvPicPr>
        <p:blipFill>
          <a:blip r:embed="rId2" cstate="email"/>
          <a:srcRect/>
          <a:stretch>
            <a:fillRect/>
          </a:stretch>
        </p:blipFill>
        <p:spPr bwMode="auto">
          <a:xfrm>
            <a:off x="80613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9196420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ntent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7" descr="PPT_SIDE_Fam.jpg"/>
          <p:cNvPicPr>
            <a:picLocks noChangeAspect="1"/>
          </p:cNvPicPr>
          <p:nvPr userDrawn="1"/>
        </p:nvPicPr>
        <p:blipFill>
          <a:blip r:embed="rId2" cstate="email"/>
          <a:srcRect/>
          <a:stretch>
            <a:fillRect/>
          </a:stretch>
        </p:blipFill>
        <p:spPr bwMode="auto">
          <a:xfrm>
            <a:off x="8001000" y="0"/>
            <a:ext cx="1173163" cy="6942138"/>
          </a:xfrm>
          <a:prstGeom prst="rect">
            <a:avLst/>
          </a:prstGeom>
          <a:noFill/>
          <a:ln w="9525">
            <a:noFill/>
            <a:miter lim="800000"/>
            <a:headEnd/>
            <a:tailEnd/>
          </a:ln>
        </p:spPr>
      </p:pic>
    </p:spTree>
    <p:extLst>
      <p:ext uri="{BB962C8B-B14F-4D97-AF65-F5344CB8AC3E}">
        <p14:creationId xmlns="" xmlns:p14="http://schemas.microsoft.com/office/powerpoint/2010/main" val="36476557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ntent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PPT_SIDE_Fam2.jpg"/>
          <p:cNvPicPr>
            <a:picLocks noChangeAspect="1"/>
          </p:cNvPicPr>
          <p:nvPr userDrawn="1"/>
        </p:nvPicPr>
        <p:blipFill>
          <a:blip r:embed="rId2" cstate="email"/>
          <a:srcRect/>
          <a:stretch>
            <a:fillRect/>
          </a:stretch>
        </p:blipFill>
        <p:spPr bwMode="auto">
          <a:xfrm>
            <a:off x="7981950" y="0"/>
            <a:ext cx="1157288" cy="6858000"/>
          </a:xfrm>
          <a:prstGeom prst="rect">
            <a:avLst/>
          </a:prstGeom>
          <a:noFill/>
          <a:ln w="9525">
            <a:noFill/>
            <a:miter lim="800000"/>
            <a:headEnd/>
            <a:tailEnd/>
          </a:ln>
        </p:spPr>
      </p:pic>
    </p:spTree>
    <p:extLst>
      <p:ext uri="{BB962C8B-B14F-4D97-AF65-F5344CB8AC3E}">
        <p14:creationId xmlns="" xmlns:p14="http://schemas.microsoft.com/office/powerpoint/2010/main" val="11805456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Content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1" descr="PPT_SIDE_fruit_fam.jpg"/>
          <p:cNvPicPr>
            <a:picLocks noChangeAspect="1"/>
          </p:cNvPicPr>
          <p:nvPr userDrawn="1"/>
        </p:nvPicPr>
        <p:blipFill>
          <a:blip r:embed="rId2" cstate="email"/>
          <a:srcRect/>
          <a:stretch>
            <a:fillRect/>
          </a:stretch>
        </p:blipFill>
        <p:spPr bwMode="auto">
          <a:xfrm>
            <a:off x="8058150" y="-17463"/>
            <a:ext cx="1162050" cy="6875463"/>
          </a:xfrm>
          <a:prstGeom prst="rect">
            <a:avLst/>
          </a:prstGeom>
          <a:noFill/>
          <a:ln w="9525">
            <a:noFill/>
            <a:miter lim="800000"/>
            <a:headEnd/>
            <a:tailEnd/>
          </a:ln>
        </p:spPr>
      </p:pic>
    </p:spTree>
    <p:extLst>
      <p:ext uri="{BB962C8B-B14F-4D97-AF65-F5344CB8AC3E}">
        <p14:creationId xmlns="" xmlns:p14="http://schemas.microsoft.com/office/powerpoint/2010/main" val="12769578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Content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3" descr="PPT_SIDE fruit-girl.jpg"/>
          <p:cNvPicPr>
            <a:picLocks noChangeAspect="1"/>
          </p:cNvPicPr>
          <p:nvPr userDrawn="1"/>
        </p:nvPicPr>
        <p:blipFill>
          <a:blip r:embed="rId2" cstate="email"/>
          <a:srcRect/>
          <a:stretch>
            <a:fillRect/>
          </a:stretch>
        </p:blipFill>
        <p:spPr bwMode="auto">
          <a:xfrm>
            <a:off x="8018463"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34258885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PPT_SIDE__Apple_girl.jpg"/>
          <p:cNvPicPr>
            <a:picLocks noChangeAspect="1"/>
          </p:cNvPicPr>
          <p:nvPr userDrawn="1"/>
        </p:nvPicPr>
        <p:blipFill>
          <a:blip r:embed="rId2" cstate="email"/>
          <a:srcRect/>
          <a:stretch>
            <a:fillRect/>
          </a:stretch>
        </p:blipFill>
        <p:spPr bwMode="auto">
          <a:xfrm>
            <a:off x="7981950" y="-22225"/>
            <a:ext cx="1162050" cy="6880225"/>
          </a:xfrm>
          <a:prstGeom prst="rect">
            <a:avLst/>
          </a:prstGeom>
          <a:noFill/>
          <a:ln w="9525">
            <a:noFill/>
            <a:miter lim="800000"/>
            <a:headEnd/>
            <a:tailEnd/>
          </a:ln>
        </p:spPr>
      </p:pic>
    </p:spTree>
    <p:extLst>
      <p:ext uri="{BB962C8B-B14F-4D97-AF65-F5344CB8AC3E}">
        <p14:creationId xmlns="" xmlns:p14="http://schemas.microsoft.com/office/powerpoint/2010/main" val="33160734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3" descr="PPT_SIDE_Orange_girl.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4477355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ntent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 descr="PPT_SIDE_Mom_baby.jpg"/>
          <p:cNvPicPr>
            <a:picLocks noChangeAspect="1"/>
          </p:cNvPicPr>
          <p:nvPr userDrawn="1"/>
        </p:nvPicPr>
        <p:blipFill>
          <a:blip r:embed="rId2" cstate="email"/>
          <a:srcRect/>
          <a:stretch>
            <a:fillRect/>
          </a:stretch>
        </p:blipFill>
        <p:spPr bwMode="auto">
          <a:xfrm>
            <a:off x="8001000" y="0"/>
            <a:ext cx="1155700" cy="6838950"/>
          </a:xfrm>
          <a:prstGeom prst="rect">
            <a:avLst/>
          </a:prstGeom>
          <a:noFill/>
          <a:ln w="9525">
            <a:noFill/>
            <a:miter lim="800000"/>
            <a:headEnd/>
            <a:tailEnd/>
          </a:ln>
        </p:spPr>
      </p:pic>
    </p:spTree>
    <p:extLst>
      <p:ext uri="{BB962C8B-B14F-4D97-AF65-F5344CB8AC3E}">
        <p14:creationId xmlns="" xmlns:p14="http://schemas.microsoft.com/office/powerpoint/2010/main" val="715027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er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baseline="0"/>
            </a:lvl1pPr>
            <a:lvl2pPr>
              <a:buFont typeface="Times New Roman" pitchFamily="18" charset="0"/>
              <a:buChar char="–"/>
              <a:defRPr b="0" baseline="0"/>
            </a:lvl2pPr>
            <a:lvl3pPr>
              <a:defRPr b="0" baseline="0"/>
            </a:lvl3pPr>
            <a:lvl4pPr>
              <a:buFont typeface="Times New Roman" pitchFamily="18" charset="0"/>
              <a:buChar char="–"/>
              <a:defRPr b="0" baseline="0"/>
            </a:lvl4pPr>
            <a:lvl5pPr>
              <a:defRPr b="0" baseline="0"/>
            </a:lvl5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endParaRPr lang="en-US" dirty="0"/>
          </a:p>
          <a:p>
            <a:endParaRPr lang="en-US" dirty="0"/>
          </a:p>
        </p:txBody>
      </p:sp>
      <p:pic>
        <p:nvPicPr>
          <p:cNvPr id="7" name="Picture 6" descr="pre-k-pals-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1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4" descr="PPT_SIDE_water-girl.jpg"/>
          <p:cNvPicPr>
            <a:picLocks noChangeAspect="1"/>
          </p:cNvPicPr>
          <p:nvPr userDrawn="1"/>
        </p:nvPicPr>
        <p:blipFill>
          <a:blip r:embed="rId2" cstate="email"/>
          <a:srcRect/>
          <a:stretch>
            <a:fillRect/>
          </a:stretch>
        </p:blipFill>
        <p:spPr bwMode="auto">
          <a:xfrm>
            <a:off x="8015288"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38268144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ntent 2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001000" cy="1295400"/>
          </a:xfrm>
        </p:spPr>
        <p:txBody>
          <a:bodyPr/>
          <a:lstStyle>
            <a:lvl1pPr>
              <a:defRPr/>
            </a:lvl1pPr>
          </a:lstStyle>
          <a:p>
            <a:r>
              <a:rPr lang="en-US" dirty="0"/>
              <a:t>Header Goes Here</a:t>
            </a:r>
          </a:p>
        </p:txBody>
      </p:sp>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2"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0961769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3"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4"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pre-k-pals-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1"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2"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6"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9885502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pic>
        <p:nvPicPr>
          <p:cNvPr id="13" name="Picture 12" descr="baby-blanket.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8467"/>
            <a:ext cx="1158240" cy="6858000"/>
          </a:xfrm>
          <a:prstGeom prst="rect">
            <a:avLst/>
          </a:prstGeom>
        </p:spPr>
      </p:pic>
      <p:sp>
        <p:nvSpPr>
          <p:cNvPr id="17"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8"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9"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0"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2"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2078400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pic>
        <p:nvPicPr>
          <p:cNvPr id="13" name="Picture 12" descr="wake-up_ppt_strip"/>
          <p:cNvPicPr>
            <a:picLocks noChangeAspect="1" noChangeArrowheads="1"/>
          </p:cNvPicPr>
          <p:nvPr userDrawn="1"/>
        </p:nvPicPr>
        <p:blipFill>
          <a:blip r:embed="rId2" cstate="email"/>
          <a:srcRect/>
          <a:stretch>
            <a:fillRect/>
          </a:stretch>
        </p:blipFill>
        <p:spPr bwMode="auto">
          <a:xfrm>
            <a:off x="8001000" y="0"/>
            <a:ext cx="1143000" cy="6858000"/>
          </a:xfrm>
          <a:prstGeom prst="rect">
            <a:avLst/>
          </a:prstGeom>
          <a:noFill/>
          <a:ln w="9525">
            <a:noFill/>
            <a:miter lim="800000"/>
            <a:headEnd/>
            <a:tailEnd/>
          </a:ln>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089408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pic>
        <p:nvPicPr>
          <p:cNvPr id="13" name="Picture 12" descr="diverse-daycare-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3994877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ris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pic>
        <p:nvPicPr>
          <p:cNvPr id="13" name="Picture 12" descr="broccoli-boy-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97707" y="0"/>
            <a:ext cx="1158240" cy="6858000"/>
          </a:xfrm>
          <a:prstGeom prst="rect">
            <a:avLst/>
          </a:prstGeom>
          <a:ln>
            <a:noFill/>
          </a:ln>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8286937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ris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7" descr="PPT_SIde Bfeeding.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22344161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rison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PPT_SIDE_Celebrate2.jpg"/>
          <p:cNvPicPr>
            <a:picLocks noChangeAspect="1"/>
          </p:cNvPicPr>
          <p:nvPr userDrawn="1"/>
        </p:nvPicPr>
        <p:blipFill>
          <a:blip r:embed="rId2" cstate="email"/>
          <a:srcRect/>
          <a:stretch>
            <a:fillRect/>
          </a:stretch>
        </p:blipFill>
        <p:spPr bwMode="auto">
          <a:xfrm>
            <a:off x="8001000" y="0"/>
            <a:ext cx="1173163" cy="6948488"/>
          </a:xfrm>
          <a:prstGeom prst="rect">
            <a:avLst/>
          </a:prstGeom>
          <a:noFill/>
          <a:ln w="9525">
            <a:noFill/>
            <a:miter lim="800000"/>
            <a:headEnd/>
            <a:tailEnd/>
          </a:ln>
        </p:spPr>
      </p:pic>
    </p:spTree>
    <p:extLst>
      <p:ext uri="{BB962C8B-B14F-4D97-AF65-F5344CB8AC3E}">
        <p14:creationId xmlns="" xmlns:p14="http://schemas.microsoft.com/office/powerpoint/2010/main" val="7829808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rison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PPT_SIDE water_boy.jpg"/>
          <p:cNvPicPr>
            <a:picLocks noChangeAspect="1"/>
          </p:cNvPicPr>
          <p:nvPr userDrawn="1"/>
        </p:nvPicPr>
        <p:blipFill>
          <a:blip r:embed="rId2" cstate="email"/>
          <a:srcRect/>
          <a:stretch>
            <a:fillRect/>
          </a:stretch>
        </p:blipFill>
        <p:spPr bwMode="auto">
          <a:xfrm>
            <a:off x="8077200"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3341074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eader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endParaRPr lang="en-US" dirty="0"/>
          </a:p>
        </p:txBody>
      </p:sp>
      <p:pic>
        <p:nvPicPr>
          <p:cNvPr id="8" name="Picture 7" descr="baby-blanket.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8467"/>
            <a:ext cx="1158240" cy="6858000"/>
          </a:xfrm>
          <a:prstGeom prst="rect">
            <a:avLst/>
          </a:prstGeom>
        </p:spPr>
      </p:pic>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mparison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2" descr="PPT_SIDE_broc-girl.jpg"/>
          <p:cNvPicPr>
            <a:picLocks noChangeAspect="1"/>
          </p:cNvPicPr>
          <p:nvPr userDrawn="1"/>
        </p:nvPicPr>
        <p:blipFill>
          <a:blip r:embed="rId2" cstate="email"/>
          <a:srcRect/>
          <a:stretch>
            <a:fillRect/>
          </a:stretch>
        </p:blipFill>
        <p:spPr bwMode="auto">
          <a:xfrm>
            <a:off x="8056563" y="-34925"/>
            <a:ext cx="1163637" cy="6892925"/>
          </a:xfrm>
          <a:prstGeom prst="rect">
            <a:avLst/>
          </a:prstGeom>
          <a:noFill/>
          <a:ln w="9525">
            <a:noFill/>
            <a:miter lim="800000"/>
            <a:headEnd/>
            <a:tailEnd/>
          </a:ln>
        </p:spPr>
      </p:pic>
    </p:spTree>
    <p:extLst>
      <p:ext uri="{BB962C8B-B14F-4D97-AF65-F5344CB8AC3E}">
        <p14:creationId xmlns="" xmlns:p14="http://schemas.microsoft.com/office/powerpoint/2010/main" val="34636347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mparison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6" descr="PPT_SIde Bubbles.jpg"/>
          <p:cNvPicPr>
            <a:picLocks noChangeAspect="1"/>
          </p:cNvPicPr>
          <p:nvPr userDrawn="1"/>
        </p:nvPicPr>
        <p:blipFill>
          <a:blip r:embed="rId2" cstate="email"/>
          <a:srcRect/>
          <a:stretch>
            <a:fillRect/>
          </a:stretch>
        </p:blipFill>
        <p:spPr bwMode="auto">
          <a:xfrm>
            <a:off x="79978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7007523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mparison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5" descr="PPT_SIde Carrots.jpg"/>
          <p:cNvPicPr>
            <a:picLocks noChangeAspect="1"/>
          </p:cNvPicPr>
          <p:nvPr userDrawn="1"/>
        </p:nvPicPr>
        <p:blipFill>
          <a:blip r:embed="rId2" cstate="email"/>
          <a:srcRect/>
          <a:stretch>
            <a:fillRect/>
          </a:stretch>
        </p:blipFill>
        <p:spPr bwMode="auto">
          <a:xfrm>
            <a:off x="80613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8954967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mparison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7" descr="PPT_SIDE_Fam.jpg"/>
          <p:cNvPicPr>
            <a:picLocks noChangeAspect="1"/>
          </p:cNvPicPr>
          <p:nvPr userDrawn="1"/>
        </p:nvPicPr>
        <p:blipFill>
          <a:blip r:embed="rId2" cstate="email"/>
          <a:srcRect/>
          <a:stretch>
            <a:fillRect/>
          </a:stretch>
        </p:blipFill>
        <p:spPr bwMode="auto">
          <a:xfrm>
            <a:off x="8001000" y="0"/>
            <a:ext cx="1173163" cy="6942138"/>
          </a:xfrm>
          <a:prstGeom prst="rect">
            <a:avLst/>
          </a:prstGeom>
          <a:noFill/>
          <a:ln w="9525">
            <a:noFill/>
            <a:miter lim="800000"/>
            <a:headEnd/>
            <a:tailEnd/>
          </a:ln>
        </p:spPr>
      </p:pic>
    </p:spTree>
    <p:extLst>
      <p:ext uri="{BB962C8B-B14F-4D97-AF65-F5344CB8AC3E}">
        <p14:creationId xmlns="" xmlns:p14="http://schemas.microsoft.com/office/powerpoint/2010/main" val="5892426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mparison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8" descr="PPT_SIDE_Fam2.jpg"/>
          <p:cNvPicPr>
            <a:picLocks noChangeAspect="1"/>
          </p:cNvPicPr>
          <p:nvPr userDrawn="1"/>
        </p:nvPicPr>
        <p:blipFill>
          <a:blip r:embed="rId2" cstate="email"/>
          <a:srcRect/>
          <a:stretch>
            <a:fillRect/>
          </a:stretch>
        </p:blipFill>
        <p:spPr bwMode="auto">
          <a:xfrm>
            <a:off x="7981950" y="0"/>
            <a:ext cx="1157288" cy="6858000"/>
          </a:xfrm>
          <a:prstGeom prst="rect">
            <a:avLst/>
          </a:prstGeom>
          <a:noFill/>
          <a:ln w="9525">
            <a:noFill/>
            <a:miter lim="800000"/>
            <a:headEnd/>
            <a:tailEnd/>
          </a:ln>
        </p:spPr>
      </p:pic>
    </p:spTree>
    <p:extLst>
      <p:ext uri="{BB962C8B-B14F-4D97-AF65-F5344CB8AC3E}">
        <p14:creationId xmlns="" xmlns:p14="http://schemas.microsoft.com/office/powerpoint/2010/main" val="31845754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mparison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1" descr="PPT_SIDE_fruit_fam.jpg"/>
          <p:cNvPicPr>
            <a:picLocks noChangeAspect="1"/>
          </p:cNvPicPr>
          <p:nvPr userDrawn="1"/>
        </p:nvPicPr>
        <p:blipFill>
          <a:blip r:embed="rId2" cstate="email"/>
          <a:srcRect/>
          <a:stretch>
            <a:fillRect/>
          </a:stretch>
        </p:blipFill>
        <p:spPr bwMode="auto">
          <a:xfrm>
            <a:off x="8058150" y="-17463"/>
            <a:ext cx="1162050" cy="6875463"/>
          </a:xfrm>
          <a:prstGeom prst="rect">
            <a:avLst/>
          </a:prstGeom>
          <a:noFill/>
          <a:ln w="9525">
            <a:noFill/>
            <a:miter lim="800000"/>
            <a:headEnd/>
            <a:tailEnd/>
          </a:ln>
        </p:spPr>
      </p:pic>
    </p:spTree>
    <p:extLst>
      <p:ext uri="{BB962C8B-B14F-4D97-AF65-F5344CB8AC3E}">
        <p14:creationId xmlns="" xmlns:p14="http://schemas.microsoft.com/office/powerpoint/2010/main" val="25893494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mparison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3" descr="PPT_SIDE fruit-girl.jpg"/>
          <p:cNvPicPr>
            <a:picLocks noChangeAspect="1"/>
          </p:cNvPicPr>
          <p:nvPr userDrawn="1"/>
        </p:nvPicPr>
        <p:blipFill>
          <a:blip r:embed="rId2" cstate="email"/>
          <a:srcRect/>
          <a:stretch>
            <a:fillRect/>
          </a:stretch>
        </p:blipFill>
        <p:spPr bwMode="auto">
          <a:xfrm>
            <a:off x="8018463"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10358312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mparison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 descr="PPT_SIDE__Apple_girl.jpg"/>
          <p:cNvPicPr>
            <a:picLocks noChangeAspect="1"/>
          </p:cNvPicPr>
          <p:nvPr userDrawn="1"/>
        </p:nvPicPr>
        <p:blipFill>
          <a:blip r:embed="rId2" cstate="email"/>
          <a:srcRect/>
          <a:stretch>
            <a:fillRect/>
          </a:stretch>
        </p:blipFill>
        <p:spPr bwMode="auto">
          <a:xfrm>
            <a:off x="7981950" y="-22225"/>
            <a:ext cx="1162050" cy="6880225"/>
          </a:xfrm>
          <a:prstGeom prst="rect">
            <a:avLst/>
          </a:prstGeom>
          <a:noFill/>
          <a:ln w="9525">
            <a:noFill/>
            <a:miter lim="800000"/>
            <a:headEnd/>
            <a:tailEnd/>
          </a:ln>
        </p:spPr>
      </p:pic>
    </p:spTree>
    <p:extLst>
      <p:ext uri="{BB962C8B-B14F-4D97-AF65-F5344CB8AC3E}">
        <p14:creationId xmlns="" xmlns:p14="http://schemas.microsoft.com/office/powerpoint/2010/main" val="4536493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3" descr="PPT_SIDE_Orange_girl.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39105254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mparison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 descr="PPT_SIDE_Mom_baby.jpg"/>
          <p:cNvPicPr>
            <a:picLocks noChangeAspect="1"/>
          </p:cNvPicPr>
          <p:nvPr userDrawn="1"/>
        </p:nvPicPr>
        <p:blipFill>
          <a:blip r:embed="rId2" cstate="email"/>
          <a:srcRect/>
          <a:stretch>
            <a:fillRect/>
          </a:stretch>
        </p:blipFill>
        <p:spPr bwMode="auto">
          <a:xfrm>
            <a:off x="8001000" y="0"/>
            <a:ext cx="1155700" cy="6838950"/>
          </a:xfrm>
          <a:prstGeom prst="rect">
            <a:avLst/>
          </a:prstGeom>
          <a:noFill/>
          <a:ln w="9525">
            <a:noFill/>
            <a:miter lim="800000"/>
            <a:headEnd/>
            <a:tailEnd/>
          </a:ln>
        </p:spPr>
      </p:pic>
    </p:spTree>
    <p:extLst>
      <p:ext uri="{BB962C8B-B14F-4D97-AF65-F5344CB8AC3E}">
        <p14:creationId xmlns="" xmlns:p14="http://schemas.microsoft.com/office/powerpoint/2010/main" val="250482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er and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2" descr="wake-up_ppt_strip"/>
          <p:cNvPicPr>
            <a:picLocks noChangeAspect="1" noChangeArrowheads="1"/>
          </p:cNvPicPr>
          <p:nvPr userDrawn="1"/>
        </p:nvPicPr>
        <p:blipFill>
          <a:blip r:embed="rId2" cstate="email"/>
          <a:srcRect/>
          <a:stretch>
            <a:fillRect/>
          </a:stretch>
        </p:blipFill>
        <p:spPr bwMode="auto">
          <a:xfrm>
            <a:off x="8001000" y="0"/>
            <a:ext cx="1143000" cy="6858000"/>
          </a:xfrm>
          <a:prstGeom prst="rect">
            <a:avLst/>
          </a:prstGeom>
          <a:noFill/>
          <a:ln w="9525">
            <a:noFill/>
            <a:miter lim="800000"/>
            <a:headEnd/>
            <a:tailEnd/>
          </a:ln>
        </p:spPr>
      </p:pic>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mparison 1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4" descr="PPT_SIDE_water-girl.jpg"/>
          <p:cNvPicPr>
            <a:picLocks noChangeAspect="1"/>
          </p:cNvPicPr>
          <p:nvPr userDrawn="1"/>
        </p:nvPicPr>
        <p:blipFill>
          <a:blip r:embed="rId2" cstate="email"/>
          <a:srcRect/>
          <a:stretch>
            <a:fillRect/>
          </a:stretch>
        </p:blipFill>
        <p:spPr bwMode="auto">
          <a:xfrm>
            <a:off x="8015288" y="0"/>
            <a:ext cx="1158875" cy="6858000"/>
          </a:xfrm>
          <a:prstGeom prst="rect">
            <a:avLst/>
          </a:prstGeom>
          <a:noFill/>
          <a:ln w="9525">
            <a:noFill/>
            <a:miter lim="800000"/>
            <a:headEnd/>
            <a:tailEnd/>
          </a:ln>
        </p:spPr>
      </p:pic>
    </p:spTree>
    <p:extLst>
      <p:ext uri="{BB962C8B-B14F-4D97-AF65-F5344CB8AC3E}">
        <p14:creationId xmlns="" xmlns:p14="http://schemas.microsoft.com/office/powerpoint/2010/main" val="2866012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mparison 2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001000" cy="1020762"/>
          </a:xfrm>
        </p:spPr>
        <p:txBody>
          <a:bodyPr/>
          <a:lstStyle>
            <a:lvl1pPr>
              <a:defRPr/>
            </a:lvl1pPr>
          </a:lstStyle>
          <a:p>
            <a:r>
              <a:rPr lang="en-US" dirty="0"/>
              <a:t>Header Goes Here</a:t>
            </a:r>
          </a:p>
        </p:txBody>
      </p:sp>
      <p:sp>
        <p:nvSpPr>
          <p:cNvPr id="12" name="Rectangle 5"/>
          <p:cNvSpPr>
            <a:spLocks noGrp="1" noChangeArrowheads="1"/>
          </p:cNvSpPr>
          <p:nvPr>
            <p:ph type="ftr" sz="quarter" idx="10"/>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11"/>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5"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7"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88352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Conclus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1027" name="Picture 3"/>
          <p:cNvPicPr>
            <a:picLocks noChangeAspect="1" noChangeArrowheads="1"/>
          </p:cNvPicPr>
          <p:nvPr userDrawn="1"/>
        </p:nvPicPr>
        <p:blipFill>
          <a:blip r:embed="rId2" cstate="email"/>
          <a:srcRect/>
          <a:stretch>
            <a:fillRect/>
          </a:stretch>
        </p:blipFill>
        <p:spPr bwMode="auto">
          <a:xfrm>
            <a:off x="381000" y="0"/>
            <a:ext cx="8153400" cy="1295400"/>
          </a:xfrm>
          <a:prstGeom prst="rect">
            <a:avLst/>
          </a:prstGeom>
          <a:noFill/>
          <a:ln w="9525">
            <a:noFill/>
            <a:miter lim="800000"/>
            <a:headEnd/>
            <a:tailEnd/>
          </a:ln>
        </p:spPr>
      </p:pic>
    </p:spTree>
    <p:extLst>
      <p:ext uri="{BB962C8B-B14F-4D97-AF65-F5344CB8AC3E}">
        <p14:creationId xmlns="" xmlns:p14="http://schemas.microsoft.com/office/powerpoint/2010/main" val="11521048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ection/Conclusion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6" name="Title 1"/>
          <p:cNvSpPr txBox="1">
            <a:spLocks/>
          </p:cNvSpPr>
          <p:nvPr userDrawn="1"/>
        </p:nvSpPr>
        <p:spPr bwMode="auto">
          <a:xfrm>
            <a:off x="533400" y="0"/>
            <a:ext cx="7315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eaLnBrk="0" fontAlgn="base" hangingPunct="0">
              <a:spcBef>
                <a:spcPct val="0"/>
              </a:spcBef>
              <a:spcAft>
                <a:spcPct val="0"/>
              </a:spcAft>
              <a:defRPr/>
            </a:pPr>
            <a:r>
              <a:rPr lang="en-US" sz="4400" b="1" kern="0" dirty="0">
                <a:solidFill>
                  <a:srgbClr val="FFFFFF"/>
                </a:solidFill>
                <a:latin typeface="Arial Narrow"/>
                <a:ea typeface="MS PGothic" pitchFamily="34" charset="-128"/>
              </a:rPr>
              <a:t>Thank You!</a:t>
            </a:r>
          </a:p>
        </p:txBody>
      </p:sp>
      <p:pic>
        <p:nvPicPr>
          <p:cNvPr id="13" name="Picture 12" descr="mod party kids.png"/>
          <p:cNvPicPr>
            <a:picLocks noChangeAspect="1"/>
          </p:cNvPicPr>
          <p:nvPr userDrawn="1"/>
        </p:nvPicPr>
        <p:blipFill>
          <a:blip r:embed="rId2" cstate="email"/>
          <a:srcRect/>
          <a:stretch>
            <a:fillRect/>
          </a:stretch>
        </p:blipFill>
        <p:spPr>
          <a:xfrm>
            <a:off x="381000" y="0"/>
            <a:ext cx="8153400" cy="1298448"/>
          </a:xfrm>
          <a:prstGeom prst="rect">
            <a:avLst/>
          </a:prstGeom>
        </p:spPr>
      </p:pic>
      <p:sp>
        <p:nvSpPr>
          <p:cNvPr id="14"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42468306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ction/Conclus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 name="Picture 8" descr="bike boy water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extLst>
      <p:ext uri="{BB962C8B-B14F-4D97-AF65-F5344CB8AC3E}">
        <p14:creationId xmlns="" xmlns:p14="http://schemas.microsoft.com/office/powerpoint/2010/main" val="448393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ection/Conclusi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8" name="Picture 7" descr="broccoli girl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extLst>
      <p:ext uri="{BB962C8B-B14F-4D97-AF65-F5344CB8AC3E}">
        <p14:creationId xmlns="" xmlns:p14="http://schemas.microsoft.com/office/powerpoint/2010/main" val="38429865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ection/Conclusi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2050" name="Picture 2"/>
          <p:cNvPicPr>
            <a:picLocks noChangeAspect="1" noChangeArrowheads="1"/>
          </p:cNvPicPr>
          <p:nvPr userDrawn="1"/>
        </p:nvPicPr>
        <p:blipFill>
          <a:blip r:embed="rId2" cstate="email"/>
          <a:srcRect r="45655"/>
          <a:stretch>
            <a:fillRect/>
          </a:stretch>
        </p:blipFill>
        <p:spPr bwMode="auto">
          <a:xfrm>
            <a:off x="380999" y="0"/>
            <a:ext cx="8153401" cy="1295400"/>
          </a:xfrm>
          <a:prstGeom prst="rect">
            <a:avLst/>
          </a:prstGeom>
          <a:noFill/>
          <a:ln w="9525">
            <a:noFill/>
            <a:miter lim="800000"/>
            <a:headEnd/>
            <a:tailEnd/>
          </a:ln>
        </p:spPr>
      </p:pic>
    </p:spTree>
    <p:extLst>
      <p:ext uri="{BB962C8B-B14F-4D97-AF65-F5344CB8AC3E}">
        <p14:creationId xmlns="" xmlns:p14="http://schemas.microsoft.com/office/powerpoint/2010/main" val="9139396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on/Conclusi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0114" name="Picture 2"/>
          <p:cNvPicPr>
            <a:picLocks noChangeAspect="1" noChangeArrowheads="1"/>
          </p:cNvPicPr>
          <p:nvPr userDrawn="1"/>
        </p:nvPicPr>
        <p:blipFill>
          <a:blip r:embed="rId2" cstate="email"/>
          <a:srcRect/>
          <a:stretch>
            <a:fillRect/>
          </a:stretch>
        </p:blipFill>
        <p:spPr bwMode="auto">
          <a:xfrm>
            <a:off x="381000" y="0"/>
            <a:ext cx="8153400" cy="1295399"/>
          </a:xfrm>
          <a:prstGeom prst="rect">
            <a:avLst/>
          </a:prstGeom>
          <a:noFill/>
          <a:ln w="9525">
            <a:noFill/>
            <a:miter lim="800000"/>
            <a:headEnd/>
            <a:tailEnd/>
          </a:ln>
        </p:spPr>
      </p:pic>
    </p:spTree>
    <p:extLst>
      <p:ext uri="{BB962C8B-B14F-4D97-AF65-F5344CB8AC3E}">
        <p14:creationId xmlns="" xmlns:p14="http://schemas.microsoft.com/office/powerpoint/2010/main" val="21195363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Conclusion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1138" name="Picture 2"/>
          <p:cNvPicPr>
            <a:picLocks noChangeAspect="1" noChangeArrowheads="1"/>
          </p:cNvPicPr>
          <p:nvPr userDrawn="1"/>
        </p:nvPicPr>
        <p:blipFill>
          <a:blip r:embed="rId2" cstate="email"/>
          <a:srcRect/>
          <a:stretch>
            <a:fillRect/>
          </a:stretch>
        </p:blipFill>
        <p:spPr bwMode="auto">
          <a:xfrm>
            <a:off x="380999" y="0"/>
            <a:ext cx="8153401" cy="1295400"/>
          </a:xfrm>
          <a:prstGeom prst="rect">
            <a:avLst/>
          </a:prstGeom>
          <a:noFill/>
          <a:ln w="9525">
            <a:noFill/>
            <a:miter lim="800000"/>
            <a:headEnd/>
            <a:tailEnd/>
          </a:ln>
        </p:spPr>
      </p:pic>
    </p:spTree>
    <p:extLst>
      <p:ext uri="{BB962C8B-B14F-4D97-AF65-F5344CB8AC3E}">
        <p14:creationId xmlns="" xmlns:p14="http://schemas.microsoft.com/office/powerpoint/2010/main" val="982498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Conclusion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8" name="Picture 7" descr="fam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extLst>
      <p:ext uri="{BB962C8B-B14F-4D97-AF65-F5344CB8AC3E}">
        <p14:creationId xmlns="" xmlns:p14="http://schemas.microsoft.com/office/powerpoint/2010/main" val="1843292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er and 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diverse-daycare-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Conclusion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2162" name="Picture 2"/>
          <p:cNvPicPr>
            <a:picLocks noChangeAspect="1" noChangeArrowheads="1"/>
          </p:cNvPicPr>
          <p:nvPr userDrawn="1"/>
        </p:nvPicPr>
        <p:blipFill>
          <a:blip r:embed="rId2" cstate="email"/>
          <a:srcRect/>
          <a:stretch>
            <a:fillRect/>
          </a:stretch>
        </p:blipFill>
        <p:spPr bwMode="auto">
          <a:xfrm>
            <a:off x="381000" y="0"/>
            <a:ext cx="8153400" cy="1295400"/>
          </a:xfrm>
          <a:prstGeom prst="rect">
            <a:avLst/>
          </a:prstGeom>
          <a:noFill/>
          <a:ln w="9525">
            <a:noFill/>
            <a:miter lim="800000"/>
            <a:headEnd/>
            <a:tailEnd/>
          </a:ln>
        </p:spPr>
      </p:pic>
    </p:spTree>
    <p:extLst>
      <p:ext uri="{BB962C8B-B14F-4D97-AF65-F5344CB8AC3E}">
        <p14:creationId xmlns="" xmlns:p14="http://schemas.microsoft.com/office/powerpoint/2010/main" val="33231576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Conclusion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7" name="Picture 6" descr="cherry girl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extLst>
      <p:ext uri="{BB962C8B-B14F-4D97-AF65-F5344CB8AC3E}">
        <p14:creationId xmlns="" xmlns:p14="http://schemas.microsoft.com/office/powerpoint/2010/main" val="28696773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Conclusion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62466"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62467" name="Picture 3"/>
          <p:cNvPicPr>
            <a:picLocks noChangeAspect="1" noChangeArrowheads="1"/>
          </p:cNvPicPr>
          <p:nvPr userDrawn="1"/>
        </p:nvPicPr>
        <p:blipFill>
          <a:blip r:embed="rId2" cstate="email"/>
          <a:srcRect r="32563"/>
          <a:stretch>
            <a:fillRect/>
          </a:stretch>
        </p:blipFill>
        <p:spPr bwMode="auto">
          <a:xfrm>
            <a:off x="381000" y="0"/>
            <a:ext cx="8153400" cy="1295400"/>
          </a:xfrm>
          <a:prstGeom prst="rect">
            <a:avLst/>
          </a:prstGeom>
          <a:noFill/>
          <a:ln w="9525">
            <a:noFill/>
            <a:miter lim="800000"/>
            <a:headEnd/>
            <a:tailEnd/>
          </a:ln>
        </p:spPr>
      </p:pic>
    </p:spTree>
    <p:extLst>
      <p:ext uri="{BB962C8B-B14F-4D97-AF65-F5344CB8AC3E}">
        <p14:creationId xmlns="" xmlns:p14="http://schemas.microsoft.com/office/powerpoint/2010/main" val="40656375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Conclusion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3186" name="Picture 2"/>
          <p:cNvPicPr>
            <a:picLocks noChangeAspect="1" noChangeArrowheads="1"/>
          </p:cNvPicPr>
          <p:nvPr userDrawn="1"/>
        </p:nvPicPr>
        <p:blipFill>
          <a:blip r:embed="rId2" cstate="email"/>
          <a:srcRect/>
          <a:stretch>
            <a:fillRect/>
          </a:stretch>
        </p:blipFill>
        <p:spPr bwMode="auto">
          <a:xfrm>
            <a:off x="381000" y="0"/>
            <a:ext cx="8153400" cy="1296365"/>
          </a:xfrm>
          <a:prstGeom prst="rect">
            <a:avLst/>
          </a:prstGeom>
          <a:noFill/>
          <a:ln w="9525">
            <a:noFill/>
            <a:miter lim="800000"/>
            <a:headEnd/>
            <a:tailEnd/>
          </a:ln>
        </p:spPr>
      </p:pic>
    </p:spTree>
    <p:extLst>
      <p:ext uri="{BB962C8B-B14F-4D97-AF65-F5344CB8AC3E}">
        <p14:creationId xmlns="" xmlns:p14="http://schemas.microsoft.com/office/powerpoint/2010/main" val="8893381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Conclusion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7" name="Picture 6" descr="mom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extLst>
      <p:ext uri="{BB962C8B-B14F-4D97-AF65-F5344CB8AC3E}">
        <p14:creationId xmlns="" xmlns:p14="http://schemas.microsoft.com/office/powerpoint/2010/main" val="374668624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Conclusion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4210" name="Picture 2"/>
          <p:cNvPicPr>
            <a:picLocks noChangeAspect="1" noChangeArrowheads="1"/>
          </p:cNvPicPr>
          <p:nvPr userDrawn="1"/>
        </p:nvPicPr>
        <p:blipFill>
          <a:blip r:embed="rId2" cstate="email"/>
          <a:srcRect/>
          <a:stretch>
            <a:fillRect/>
          </a:stretch>
        </p:blipFill>
        <p:spPr bwMode="auto">
          <a:xfrm>
            <a:off x="381000" y="0"/>
            <a:ext cx="8153400" cy="1296364"/>
          </a:xfrm>
          <a:prstGeom prst="rect">
            <a:avLst/>
          </a:prstGeom>
          <a:noFill/>
          <a:ln w="9525">
            <a:noFill/>
            <a:miter lim="800000"/>
            <a:headEnd/>
            <a:tailEnd/>
          </a:ln>
        </p:spPr>
      </p:pic>
    </p:spTree>
    <p:extLst>
      <p:ext uri="{BB962C8B-B14F-4D97-AF65-F5344CB8AC3E}">
        <p14:creationId xmlns="" xmlns:p14="http://schemas.microsoft.com/office/powerpoint/2010/main" val="37376071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pic>
        <p:nvPicPr>
          <p:cNvPr id="10" name="Picture 9" descr="_ToolBox_0026.jpg"/>
          <p:cNvPicPr>
            <a:picLocks noChangeAspect="1"/>
          </p:cNvPicPr>
          <p:nvPr userDrawn="1"/>
        </p:nvPicPr>
        <p:blipFill>
          <a:blip r:embed="rId2" cstate="email"/>
          <a:stretch>
            <a:fillRect/>
          </a:stretch>
        </p:blipFill>
        <p:spPr>
          <a:xfrm>
            <a:off x="1016000" y="838200"/>
            <a:ext cx="6908800" cy="51816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4572000" y="1905000"/>
            <a:ext cx="2971800" cy="3048000"/>
          </a:xfrm>
        </p:spPr>
        <p:txBody>
          <a:bodyPr anchor="t" anchorCtr="0"/>
          <a:lstStyle>
            <a:lvl1pPr algn="ctr">
              <a:defRPr baseline="0"/>
            </a:lvl1pPr>
          </a:lstStyle>
          <a:p>
            <a:r>
              <a:rPr lang="en-US" dirty="0"/>
              <a:t>Header Goes Here</a:t>
            </a: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extLst>
      <p:ext uri="{BB962C8B-B14F-4D97-AF65-F5344CB8AC3E}">
        <p14:creationId xmlns="" xmlns:p14="http://schemas.microsoft.com/office/powerpoint/2010/main" val="25308956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pic>
        <p:nvPicPr>
          <p:cNvPr id="14" name="Picture 13" descr="_ToolBox_0063.jpg"/>
          <p:cNvPicPr>
            <a:picLocks noChangeAspect="1"/>
          </p:cNvPicPr>
          <p:nvPr userDrawn="1"/>
        </p:nvPicPr>
        <p:blipFill>
          <a:blip r:embed="rId2" cstate="email"/>
          <a:srcRect/>
          <a:stretch>
            <a:fillRect/>
          </a:stretch>
        </p:blipFill>
        <p:spPr>
          <a:xfrm>
            <a:off x="1219200" y="914400"/>
            <a:ext cx="6705600" cy="50292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1524000" y="1905000"/>
            <a:ext cx="2971800" cy="3048000"/>
          </a:xfrm>
        </p:spPr>
        <p:txBody>
          <a:bodyPr anchor="t" anchorCtr="0"/>
          <a:lstStyle>
            <a:lvl1pPr algn="ctr">
              <a:defRPr baseline="0"/>
            </a:lvl1pPr>
          </a:lstStyle>
          <a:p>
            <a:r>
              <a:rPr lang="en-US" dirty="0"/>
              <a:t>Header Goes Here</a:t>
            </a: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extLst>
      <p:ext uri="{BB962C8B-B14F-4D97-AF65-F5344CB8AC3E}">
        <p14:creationId xmlns="" xmlns:p14="http://schemas.microsoft.com/office/powerpoint/2010/main" val="28483680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pic>
        <p:nvPicPr>
          <p:cNvPr id="10" name="Picture 9" descr="_ToolBox_0068.jpg"/>
          <p:cNvPicPr>
            <a:picLocks noChangeAspect="1"/>
          </p:cNvPicPr>
          <p:nvPr userDrawn="1"/>
        </p:nvPicPr>
        <p:blipFill>
          <a:blip r:embed="rId2" cstate="email"/>
          <a:stretch>
            <a:fillRect/>
          </a:stretch>
        </p:blipFill>
        <p:spPr>
          <a:xfrm>
            <a:off x="609600" y="914400"/>
            <a:ext cx="7543800" cy="50292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1524000" y="1905000"/>
            <a:ext cx="2971800" cy="3048000"/>
          </a:xfrm>
        </p:spPr>
        <p:txBody>
          <a:bodyPr anchor="t" anchorCtr="0"/>
          <a:lstStyle>
            <a:lvl1pPr algn="ctr">
              <a:defRPr baseline="0">
                <a:solidFill>
                  <a:schemeClr val="bg1"/>
                </a:solidFill>
              </a:defRPr>
            </a:lvl1pPr>
          </a:lstStyle>
          <a:p>
            <a:r>
              <a:rPr lang="en-US" dirty="0"/>
              <a:t>Header Goes Here</a:t>
            </a: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extLst>
      <p:ext uri="{BB962C8B-B14F-4D97-AF65-F5344CB8AC3E}">
        <p14:creationId xmlns="" xmlns:p14="http://schemas.microsoft.com/office/powerpoint/2010/main" val="33730835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ransition 4">
    <p:spTree>
      <p:nvGrpSpPr>
        <p:cNvPr id="1" name=""/>
        <p:cNvGrpSpPr/>
        <p:nvPr/>
      </p:nvGrpSpPr>
      <p:grpSpPr>
        <a:xfrm>
          <a:off x="0" y="0"/>
          <a:ext cx="0" cy="0"/>
          <a:chOff x="0" y="0"/>
          <a:chExt cx="0" cy="0"/>
        </a:xfrm>
      </p:grpSpPr>
      <p:pic>
        <p:nvPicPr>
          <p:cNvPr id="1026" name="Picture 2" descr="S:\National Office of Policy and Prevention\Ofc Practice and Prev\Natl ECELC\Communications\Nemours Photo Stills\_ToolBox_0025.jpg"/>
          <p:cNvPicPr>
            <a:picLocks noChangeAspect="1" noChangeArrowheads="1"/>
          </p:cNvPicPr>
          <p:nvPr userDrawn="1"/>
        </p:nvPicPr>
        <p:blipFill>
          <a:blip r:embed="rId2" cstate="email"/>
          <a:srcRect/>
          <a:stretch>
            <a:fillRect/>
          </a:stretch>
        </p:blipFill>
        <p:spPr bwMode="auto">
          <a:xfrm>
            <a:off x="762000" y="914400"/>
            <a:ext cx="7315200" cy="5486400"/>
          </a:xfrm>
          <a:prstGeom prst="rect">
            <a:avLst/>
          </a:prstGeom>
          <a:noFill/>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232357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breastfeeding.jpg"/>
          <p:cNvPicPr>
            <a:picLocks noChangeAspect="1"/>
          </p:cNvPicPr>
          <p:nvPr userDrawn="1"/>
        </p:nvPicPr>
        <p:blipFill>
          <a:blip r:embed="rId2" cstate="email"/>
          <a:srcRect/>
          <a:stretch>
            <a:fillRect/>
          </a:stretch>
        </p:blipFill>
        <p:spPr bwMode="auto">
          <a:xfrm>
            <a:off x="0" y="381000"/>
            <a:ext cx="9144000" cy="43434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eader and 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broccoli-boy-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97707" y="0"/>
            <a:ext cx="1158240" cy="6858000"/>
          </a:xfrm>
          <a:prstGeom prst="rect">
            <a:avLst/>
          </a:prstGeom>
          <a:ln>
            <a:noFill/>
          </a:ln>
        </p:spPr>
      </p:pic>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ransition 5">
    <p:spTree>
      <p:nvGrpSpPr>
        <p:cNvPr id="1" name=""/>
        <p:cNvGrpSpPr/>
        <p:nvPr/>
      </p:nvGrpSpPr>
      <p:grpSpPr>
        <a:xfrm>
          <a:off x="0" y="0"/>
          <a:ext cx="0" cy="0"/>
          <a:chOff x="0" y="0"/>
          <a:chExt cx="0" cy="0"/>
        </a:xfrm>
      </p:grpSpPr>
      <p:pic>
        <p:nvPicPr>
          <p:cNvPr id="10" name="Picture 9" descr="PPT_breastfeeding.jpg"/>
          <p:cNvPicPr>
            <a:picLocks noChangeAspect="1"/>
          </p:cNvPicPr>
          <p:nvPr userDrawn="1"/>
        </p:nvPicPr>
        <p:blipFill>
          <a:blip r:embed="rId2" cstate="email"/>
          <a:srcRect/>
          <a:stretch>
            <a:fillRect/>
          </a:stretch>
        </p:blipFill>
        <p:spPr bwMode="auto">
          <a:xfrm>
            <a:off x="990600" y="914400"/>
            <a:ext cx="75438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1371600" y="1143000"/>
            <a:ext cx="4343400" cy="13716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32096751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ransition 6">
    <p:spTree>
      <p:nvGrpSpPr>
        <p:cNvPr id="1" name=""/>
        <p:cNvGrpSpPr/>
        <p:nvPr/>
      </p:nvGrpSpPr>
      <p:grpSpPr>
        <a:xfrm>
          <a:off x="0" y="0"/>
          <a:ext cx="0" cy="0"/>
          <a:chOff x="0" y="0"/>
          <a:chExt cx="0" cy="0"/>
        </a:xfrm>
      </p:grpSpPr>
      <p:pic>
        <p:nvPicPr>
          <p:cNvPr id="10" name="Picture 9" descr="PPT_broc-girl.jpg"/>
          <p:cNvPicPr>
            <a:picLocks noChangeAspect="1"/>
          </p:cNvPicPr>
          <p:nvPr userDrawn="1"/>
        </p:nvPicPr>
        <p:blipFill>
          <a:blip r:embed="rId2" cstate="email"/>
          <a:srcRect/>
          <a:stretch>
            <a:fillRect/>
          </a:stretch>
        </p:blipFill>
        <p:spPr bwMode="auto">
          <a:xfrm>
            <a:off x="1219200" y="914400"/>
            <a:ext cx="69342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257800" y="2362200"/>
            <a:ext cx="2667000" cy="30480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17846837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ransition 7">
    <p:spTree>
      <p:nvGrpSpPr>
        <p:cNvPr id="1" name=""/>
        <p:cNvGrpSpPr/>
        <p:nvPr/>
      </p:nvGrpSpPr>
      <p:grpSpPr>
        <a:xfrm>
          <a:off x="0" y="0"/>
          <a:ext cx="0" cy="0"/>
          <a:chOff x="0" y="0"/>
          <a:chExt cx="0" cy="0"/>
        </a:xfrm>
      </p:grpSpPr>
      <p:pic>
        <p:nvPicPr>
          <p:cNvPr id="10" name="Picture 9" descr="PPT_bubbles.jpg"/>
          <p:cNvPicPr>
            <a:picLocks noChangeAspect="1"/>
          </p:cNvPicPr>
          <p:nvPr userDrawn="1"/>
        </p:nvPicPr>
        <p:blipFill>
          <a:blip r:embed="rId2" cstate="email"/>
          <a:srcRect/>
          <a:stretch>
            <a:fillRect/>
          </a:stretch>
        </p:blipFill>
        <p:spPr bwMode="auto">
          <a:xfrm>
            <a:off x="990600" y="914400"/>
            <a:ext cx="70104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32547241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ransition 8">
    <p:spTree>
      <p:nvGrpSpPr>
        <p:cNvPr id="1" name=""/>
        <p:cNvGrpSpPr/>
        <p:nvPr/>
      </p:nvGrpSpPr>
      <p:grpSpPr>
        <a:xfrm>
          <a:off x="0" y="0"/>
          <a:ext cx="0" cy="0"/>
          <a:chOff x="0" y="0"/>
          <a:chExt cx="0" cy="0"/>
        </a:xfrm>
      </p:grpSpPr>
      <p:pic>
        <p:nvPicPr>
          <p:cNvPr id="15" name="Picture 9" descr="PPT_fruit-girl.jpg"/>
          <p:cNvPicPr>
            <a:picLocks noChangeAspect="1"/>
          </p:cNvPicPr>
          <p:nvPr userDrawn="1"/>
        </p:nvPicPr>
        <p:blipFill>
          <a:blip r:embed="rId2" cstate="email"/>
          <a:srcRect/>
          <a:stretch>
            <a:fillRect/>
          </a:stretch>
        </p:blipFill>
        <p:spPr bwMode="auto">
          <a:xfrm>
            <a:off x="1066800" y="914400"/>
            <a:ext cx="69342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398302225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ransition 9">
    <p:spTree>
      <p:nvGrpSpPr>
        <p:cNvPr id="1" name=""/>
        <p:cNvGrpSpPr/>
        <p:nvPr/>
      </p:nvGrpSpPr>
      <p:grpSpPr>
        <a:xfrm>
          <a:off x="0" y="0"/>
          <a:ext cx="0" cy="0"/>
          <a:chOff x="0" y="0"/>
          <a:chExt cx="0" cy="0"/>
        </a:xfrm>
      </p:grpSpPr>
      <p:pic>
        <p:nvPicPr>
          <p:cNvPr id="10" name="Picture 9" descr="PPT_Apple_girl.jpg"/>
          <p:cNvPicPr>
            <a:picLocks noChangeAspect="1"/>
          </p:cNvPicPr>
          <p:nvPr userDrawn="1"/>
        </p:nvPicPr>
        <p:blipFill>
          <a:blip r:embed="rId2" cstate="email"/>
          <a:srcRect/>
          <a:stretch>
            <a:fillRect/>
          </a:stretch>
        </p:blipFill>
        <p:spPr bwMode="auto">
          <a:xfrm>
            <a:off x="1219200" y="914400"/>
            <a:ext cx="6781800" cy="5026025"/>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257800" y="1371600"/>
            <a:ext cx="2667000" cy="30480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8224411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ransition 10">
    <p:spTree>
      <p:nvGrpSpPr>
        <p:cNvPr id="1" name=""/>
        <p:cNvGrpSpPr/>
        <p:nvPr/>
      </p:nvGrpSpPr>
      <p:grpSpPr>
        <a:xfrm>
          <a:off x="0" y="0"/>
          <a:ext cx="0" cy="0"/>
          <a:chOff x="0" y="0"/>
          <a:chExt cx="0" cy="0"/>
        </a:xfrm>
      </p:grpSpPr>
      <p:pic>
        <p:nvPicPr>
          <p:cNvPr id="10" name="Picture 9" descr="PPT_Orange_girl.jpg"/>
          <p:cNvPicPr>
            <a:picLocks noChangeAspect="1"/>
          </p:cNvPicPr>
          <p:nvPr userDrawn="1"/>
        </p:nvPicPr>
        <p:blipFill>
          <a:blip r:embed="rId2" cstate="email"/>
          <a:srcRect/>
          <a:stretch>
            <a:fillRect/>
          </a:stretch>
        </p:blipFill>
        <p:spPr bwMode="auto">
          <a:xfrm>
            <a:off x="1143000" y="914400"/>
            <a:ext cx="6858000" cy="5044448"/>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371600"/>
            <a:ext cx="2667000" cy="30480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29442272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ransition 11">
    <p:spTree>
      <p:nvGrpSpPr>
        <p:cNvPr id="1" name=""/>
        <p:cNvGrpSpPr/>
        <p:nvPr/>
      </p:nvGrpSpPr>
      <p:grpSpPr>
        <a:xfrm>
          <a:off x="0" y="0"/>
          <a:ext cx="0" cy="0"/>
          <a:chOff x="0" y="0"/>
          <a:chExt cx="0" cy="0"/>
        </a:xfrm>
      </p:grpSpPr>
      <p:pic>
        <p:nvPicPr>
          <p:cNvPr id="10" name="Picture 9" descr="PPT_Mom_baby.jpg"/>
          <p:cNvPicPr>
            <a:picLocks noChangeAspect="1"/>
          </p:cNvPicPr>
          <p:nvPr userDrawn="1"/>
        </p:nvPicPr>
        <p:blipFill>
          <a:blip r:embed="rId2" cstate="email"/>
          <a:srcRect/>
          <a:stretch>
            <a:fillRect/>
          </a:stretch>
        </p:blipFill>
        <p:spPr bwMode="auto">
          <a:xfrm>
            <a:off x="1066800" y="914400"/>
            <a:ext cx="70104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447800"/>
            <a:ext cx="2667000" cy="30480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31137688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ransition 12">
    <p:spTree>
      <p:nvGrpSpPr>
        <p:cNvPr id="1" name=""/>
        <p:cNvGrpSpPr/>
        <p:nvPr/>
      </p:nvGrpSpPr>
      <p:grpSpPr>
        <a:xfrm>
          <a:off x="0" y="0"/>
          <a:ext cx="0" cy="0"/>
          <a:chOff x="0" y="0"/>
          <a:chExt cx="0" cy="0"/>
        </a:xfrm>
      </p:grpSpPr>
      <p:pic>
        <p:nvPicPr>
          <p:cNvPr id="10" name="Picture 9" descr="PPT_water-girl.jpg"/>
          <p:cNvPicPr>
            <a:picLocks noChangeAspect="1"/>
          </p:cNvPicPr>
          <p:nvPr userDrawn="1"/>
        </p:nvPicPr>
        <p:blipFill>
          <a:blip r:embed="rId2" cstate="email"/>
          <a:srcRect/>
          <a:stretch>
            <a:fillRect/>
          </a:stretch>
        </p:blipFill>
        <p:spPr bwMode="auto">
          <a:xfrm>
            <a:off x="440547" y="914400"/>
            <a:ext cx="7636653"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3657600" y="1066800"/>
            <a:ext cx="4038600" cy="1447800"/>
          </a:xfrm>
        </p:spPr>
        <p:txBody>
          <a:bodyPr anchor="t" anchorCtr="0"/>
          <a:lstStyle>
            <a:lvl1pPr algn="ctr">
              <a:defRPr baseline="0"/>
            </a:lvl1pPr>
          </a:lstStyle>
          <a:p>
            <a:r>
              <a:rPr lang="en-US" dirty="0"/>
              <a:t>Header Goes Here</a:t>
            </a:r>
          </a:p>
        </p:txBody>
      </p:sp>
    </p:spTree>
    <p:extLst>
      <p:ext uri="{BB962C8B-B14F-4D97-AF65-F5344CB8AC3E}">
        <p14:creationId xmlns="" xmlns:p14="http://schemas.microsoft.com/office/powerpoint/2010/main" val="41711032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4800600"/>
            <a:ext cx="5486400" cy="566738"/>
          </a:xfrm>
        </p:spPr>
        <p:txBody>
          <a:bodyPr anchor="b"/>
          <a:lstStyle>
            <a:lvl1pPr algn="l">
              <a:defRPr sz="2000" b="1" baseline="0"/>
            </a:lvl1pPr>
          </a:lstStyle>
          <a:p>
            <a:r>
              <a:rPr lang="en-US" dirty="0"/>
              <a:t>Header Goes Here</a:t>
            </a:r>
          </a:p>
        </p:txBody>
      </p:sp>
      <p:sp>
        <p:nvSpPr>
          <p:cNvPr id="3" name="Picture Placeholder 2"/>
          <p:cNvSpPr>
            <a:spLocks noGrp="1"/>
          </p:cNvSpPr>
          <p:nvPr>
            <p:ph type="pic" idx="1"/>
          </p:nvPr>
        </p:nvSpPr>
        <p:spPr>
          <a:xfrm>
            <a:off x="1752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hasCustomPrompt="1"/>
          </p:nvPr>
        </p:nvSpPr>
        <p:spPr>
          <a:xfrm>
            <a:off x="1752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Description of picture goes here (optional)</a:t>
            </a:r>
          </a:p>
        </p:txBody>
      </p:sp>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32712208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Content Placeholder 5"/>
          <p:cNvSpPr>
            <a:spLocks noGrp="1"/>
          </p:cNvSpPr>
          <p:nvPr>
            <p:ph sz="quarter" idx="13" hasCustomPrompt="1"/>
          </p:nvPr>
        </p:nvSpPr>
        <p:spPr>
          <a:xfrm>
            <a:off x="533400" y="228600"/>
            <a:ext cx="7848600" cy="6096000"/>
          </a:xfrm>
        </p:spPr>
        <p:txBody>
          <a:bodyPr/>
          <a:lstStyle>
            <a:lvl1pPr>
              <a:defRPr/>
            </a:lvl1pPr>
          </a:lstStyle>
          <a:p>
            <a:pPr lvl="0"/>
            <a:r>
              <a:rPr lang="en-US" dirty="0"/>
              <a:t>For use only if inserting picture(s) with no header.</a:t>
            </a:r>
          </a:p>
        </p:txBody>
      </p:sp>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2377955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eader and Content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7" descr="PPT_SIde Bfeeding.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001000" cy="1020762"/>
          </a:xfrm>
        </p:spPr>
        <p:txBody>
          <a:bodyPr/>
          <a:lstStyle>
            <a:lvl1pPr>
              <a:defRPr/>
            </a:lvl1pPr>
          </a:lstStyle>
          <a:p>
            <a:r>
              <a:rPr lang="en-US" dirty="0"/>
              <a:t>Header Goes Here</a:t>
            </a:r>
          </a:p>
        </p:txBody>
      </p:sp>
      <p:sp>
        <p:nvSpPr>
          <p:cNvPr id="12" name="Rectangle 5"/>
          <p:cNvSpPr>
            <a:spLocks noGrp="1" noChangeArrowheads="1"/>
          </p:cNvSpPr>
          <p:nvPr>
            <p:ph type="ftr" sz="quarter" idx="10"/>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11"/>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5"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7"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3498749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9)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8" descr="baby-blanket.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8467"/>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6780158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61C53E-8585-4B53-977C-6723833735C2}"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D70567-AA4A-40F9-A541-A5CEB16CD56A}" type="slidenum">
              <a:rPr lang="en-US" smtClean="0"/>
              <a:pPr/>
              <a:t>‹#›</a:t>
            </a:fld>
            <a:endParaRPr lang="en-US" dirty="0"/>
          </a:p>
        </p:txBody>
      </p:sp>
    </p:spTree>
    <p:extLst>
      <p:ext uri="{BB962C8B-B14F-4D97-AF65-F5344CB8AC3E}">
        <p14:creationId xmlns="" xmlns:p14="http://schemas.microsoft.com/office/powerpoint/2010/main" val="3825355307"/>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Header and Content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9" descr="PPT_SIDE_Celebrate2.jpg"/>
          <p:cNvPicPr>
            <a:picLocks noChangeAspect="1"/>
          </p:cNvPicPr>
          <p:nvPr userDrawn="1"/>
        </p:nvPicPr>
        <p:blipFill>
          <a:blip r:embed="rId2" cstate="email"/>
          <a:srcRect/>
          <a:stretch>
            <a:fillRect/>
          </a:stretch>
        </p:blipFill>
        <p:spPr bwMode="auto">
          <a:xfrm>
            <a:off x="8001000" y="0"/>
            <a:ext cx="1173163" cy="6948488"/>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Header and Content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0" descr="PPT_SIDE water_boy.jpg"/>
          <p:cNvPicPr>
            <a:picLocks noChangeAspect="1"/>
          </p:cNvPicPr>
          <p:nvPr userDrawn="1"/>
        </p:nvPicPr>
        <p:blipFill>
          <a:blip r:embed="rId2" cstate="email"/>
          <a:srcRect/>
          <a:stretch>
            <a:fillRect/>
          </a:stretch>
        </p:blipFill>
        <p:spPr bwMode="auto">
          <a:xfrm>
            <a:off x="8077200" y="0"/>
            <a:ext cx="1158875" cy="6858000"/>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er and Content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2" descr="PPT_SIDE_broc-girl.jpg"/>
          <p:cNvPicPr>
            <a:picLocks noChangeAspect="1"/>
          </p:cNvPicPr>
          <p:nvPr userDrawn="1"/>
        </p:nvPicPr>
        <p:blipFill>
          <a:blip r:embed="rId2" cstate="email"/>
          <a:srcRect/>
          <a:stretch>
            <a:fillRect/>
          </a:stretch>
        </p:blipFill>
        <p:spPr bwMode="auto">
          <a:xfrm>
            <a:off x="8056563" y="-34925"/>
            <a:ext cx="1163637" cy="6892925"/>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er and Content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6" descr="PPT_SIde Bubbles.jpg"/>
          <p:cNvPicPr>
            <a:picLocks noChangeAspect="1"/>
          </p:cNvPicPr>
          <p:nvPr userDrawn="1"/>
        </p:nvPicPr>
        <p:blipFill>
          <a:blip r:embed="rId2" cstate="email"/>
          <a:srcRect/>
          <a:stretch>
            <a:fillRect/>
          </a:stretch>
        </p:blipFill>
        <p:spPr bwMode="auto">
          <a:xfrm>
            <a:off x="7997825" y="0"/>
            <a:ext cx="1158875" cy="6858000"/>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Header and 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5" descr="PPT_SIde Carrots.jpg"/>
          <p:cNvPicPr>
            <a:picLocks noChangeAspect="1"/>
          </p:cNvPicPr>
          <p:nvPr userDrawn="1"/>
        </p:nvPicPr>
        <p:blipFill>
          <a:blip r:embed="rId2" cstate="email"/>
          <a:srcRect/>
          <a:stretch>
            <a:fillRect/>
          </a:stretch>
        </p:blipFill>
        <p:spPr bwMode="auto">
          <a:xfrm>
            <a:off x="8061325" y="0"/>
            <a:ext cx="1158875" cy="6858000"/>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Header and Content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7" descr="PPT_SIDE_Fam.jpg"/>
          <p:cNvPicPr>
            <a:picLocks noChangeAspect="1"/>
          </p:cNvPicPr>
          <p:nvPr userDrawn="1"/>
        </p:nvPicPr>
        <p:blipFill>
          <a:blip r:embed="rId2" cstate="email"/>
          <a:srcRect/>
          <a:stretch>
            <a:fillRect/>
          </a:stretch>
        </p:blipFill>
        <p:spPr bwMode="auto">
          <a:xfrm>
            <a:off x="8001000" y="0"/>
            <a:ext cx="1173163" cy="6942138"/>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Header and Content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8" descr="PPT_SIDE_Fam2.jpg"/>
          <p:cNvPicPr>
            <a:picLocks noChangeAspect="1"/>
          </p:cNvPicPr>
          <p:nvPr userDrawn="1"/>
        </p:nvPicPr>
        <p:blipFill>
          <a:blip r:embed="rId2" cstate="email"/>
          <a:srcRect/>
          <a:stretch>
            <a:fillRect/>
          </a:stretch>
        </p:blipFill>
        <p:spPr bwMode="auto">
          <a:xfrm>
            <a:off x="7981950" y="0"/>
            <a:ext cx="1157288" cy="6858000"/>
          </a:xfrm>
          <a:prstGeom prst="rect">
            <a:avLst/>
          </a:prstGeom>
          <a:noFill/>
          <a:ln w="9525">
            <a:noFill/>
            <a:miter lim="800000"/>
            <a:headEnd/>
            <a:tailEnd/>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Header and Content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1" descr="PPT_SIDE_fruit_fam.jpg"/>
          <p:cNvPicPr>
            <a:picLocks noChangeAspect="1"/>
          </p:cNvPicPr>
          <p:nvPr userDrawn="1"/>
        </p:nvPicPr>
        <p:blipFill>
          <a:blip r:embed="rId2" cstate="email"/>
          <a:srcRect/>
          <a:stretch>
            <a:fillRect/>
          </a:stretch>
        </p:blipFill>
        <p:spPr bwMode="auto">
          <a:xfrm>
            <a:off x="8058150" y="-17463"/>
            <a:ext cx="1162050" cy="687546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Celebrate2.jpg"/>
          <p:cNvPicPr>
            <a:picLocks noChangeAspect="1"/>
          </p:cNvPicPr>
          <p:nvPr userDrawn="1"/>
        </p:nvPicPr>
        <p:blipFill>
          <a:blip r:embed="rId2" cstate="email"/>
          <a:srcRect/>
          <a:stretch>
            <a:fillRect/>
          </a:stretch>
        </p:blipFill>
        <p:spPr bwMode="auto">
          <a:xfrm>
            <a:off x="0" y="381000"/>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Header and Content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3" descr="PPT_SIDE fruit-girl.jpg"/>
          <p:cNvPicPr>
            <a:picLocks noChangeAspect="1"/>
          </p:cNvPicPr>
          <p:nvPr userDrawn="1"/>
        </p:nvPicPr>
        <p:blipFill>
          <a:blip r:embed="rId2" cstate="email"/>
          <a:srcRect/>
          <a:stretch>
            <a:fillRect/>
          </a:stretch>
        </p:blipFill>
        <p:spPr bwMode="auto">
          <a:xfrm>
            <a:off x="8018463" y="0"/>
            <a:ext cx="1158875" cy="6858000"/>
          </a:xfrm>
          <a:prstGeom prst="rect">
            <a:avLst/>
          </a:prstGeom>
          <a:noFill/>
          <a:ln w="9525">
            <a:noFill/>
            <a:miter lim="800000"/>
            <a:headEnd/>
            <a:tailEnd/>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Header and Content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2" descr="PPT_SIDE__Apple_girl.jpg"/>
          <p:cNvPicPr>
            <a:picLocks noChangeAspect="1"/>
          </p:cNvPicPr>
          <p:nvPr userDrawn="1"/>
        </p:nvPicPr>
        <p:blipFill>
          <a:blip r:embed="rId2" cstate="email"/>
          <a:srcRect/>
          <a:stretch>
            <a:fillRect/>
          </a:stretch>
        </p:blipFill>
        <p:spPr bwMode="auto">
          <a:xfrm>
            <a:off x="7981950" y="-22225"/>
            <a:ext cx="1162050" cy="6880225"/>
          </a:xfrm>
          <a:prstGeom prst="rect">
            <a:avLst/>
          </a:prstGeom>
          <a:noFill/>
          <a:ln w="9525">
            <a:noFill/>
            <a:miter lim="800000"/>
            <a:headEnd/>
            <a:tailEnd/>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Header and Content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3" descr="PPT_SIDE_Orange_girl.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Header and Content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 descr="PPT_SIDE_Mom_baby.jpg"/>
          <p:cNvPicPr>
            <a:picLocks noChangeAspect="1"/>
          </p:cNvPicPr>
          <p:nvPr userDrawn="1"/>
        </p:nvPicPr>
        <p:blipFill>
          <a:blip r:embed="rId2" cstate="email"/>
          <a:srcRect/>
          <a:stretch>
            <a:fillRect/>
          </a:stretch>
        </p:blipFill>
        <p:spPr bwMode="auto">
          <a:xfrm>
            <a:off x="8001000" y="0"/>
            <a:ext cx="1155700" cy="6838950"/>
          </a:xfrm>
          <a:prstGeom prst="rect">
            <a:avLst/>
          </a:prstGeom>
          <a:noFill/>
          <a:ln w="9525">
            <a:noFill/>
            <a:miter lim="800000"/>
            <a:headEnd/>
            <a:tailEnd/>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Header and Content 1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4" descr="PPT_SIDE_water-girl.jpg"/>
          <p:cNvPicPr>
            <a:picLocks noChangeAspect="1"/>
          </p:cNvPicPr>
          <p:nvPr userDrawn="1"/>
        </p:nvPicPr>
        <p:blipFill>
          <a:blip r:embed="rId2" cstate="email"/>
          <a:srcRect/>
          <a:stretch>
            <a:fillRect/>
          </a:stretch>
        </p:blipFill>
        <p:spPr bwMode="auto">
          <a:xfrm>
            <a:off x="8015288" y="0"/>
            <a:ext cx="1158875" cy="6858000"/>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Header and Content 2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848600" cy="1295400"/>
          </a:xfrm>
        </p:spPr>
        <p:txBody>
          <a:bodyPr/>
          <a:lstStyle>
            <a:lvl1pPr>
              <a:defRPr/>
            </a:lvl1pPr>
          </a:lstStyle>
          <a:p>
            <a:r>
              <a:rPr lang="en-US" dirty="0"/>
              <a:t>Header Goes Here</a:t>
            </a:r>
          </a:p>
        </p:txBody>
      </p:sp>
      <p:sp>
        <p:nvSpPr>
          <p:cNvPr id="3" name="Content Placeholder 2"/>
          <p:cNvSpPr>
            <a:spLocks noGrp="1"/>
          </p:cNvSpPr>
          <p:nvPr>
            <p:ph idx="1" hasCustomPrompt="1"/>
          </p:nvPr>
        </p:nvSpPr>
        <p:spPr>
          <a:xfrm>
            <a:off x="685800" y="1371600"/>
            <a:ext cx="7543800" cy="4876800"/>
          </a:xfrm>
        </p:spPr>
        <p:txBody>
          <a:bodyPr/>
          <a:lstStyle>
            <a:lvl1pPr marL="342900" marR="0" indent="-342900" algn="l" defTabSz="914400" rtl="0" eaLnBrk="0" fontAlgn="base" latinLnBrk="0" hangingPunct="0">
              <a:lnSpc>
                <a:spcPct val="95000"/>
              </a:lnSpc>
              <a:spcBef>
                <a:spcPct val="30000"/>
              </a:spcBef>
              <a:spcAft>
                <a:spcPct val="5000"/>
              </a:spcAft>
              <a:buClr>
                <a:srgbClr val="ABC8F7"/>
              </a:buClr>
              <a:buSzTx/>
              <a:buFont typeface="Wingdings" pitchFamily="2" charset="2"/>
              <a:buChar char="§"/>
              <a:tabLst/>
              <a:defRPr baseline="0"/>
            </a:lvl1pPr>
          </a:lstStyle>
          <a:p>
            <a:r>
              <a:rPr lang="en-US" dirty="0"/>
              <a:t>For use only if you are using picture(s) anywhere on this slide.  Otherwise, choose a slide with a child picture on the right.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endParaRPr lang="en-US" dirty="0"/>
          </a:p>
        </p:txBody>
      </p:sp>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3"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re-k-pals-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8" descr="baby-blanket.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8467"/>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12" descr="wake-up_ppt_strip"/>
          <p:cNvPicPr>
            <a:picLocks noChangeAspect="1" noChangeArrowheads="1"/>
          </p:cNvPicPr>
          <p:nvPr userDrawn="1"/>
        </p:nvPicPr>
        <p:blipFill>
          <a:blip r:embed="rId2" cstate="email"/>
          <a:srcRect/>
          <a:stretch>
            <a:fillRect/>
          </a:stretch>
        </p:blipFill>
        <p:spPr bwMode="auto">
          <a:xfrm>
            <a:off x="8001000" y="0"/>
            <a:ext cx="1143000" cy="6858000"/>
          </a:xfrm>
          <a:prstGeom prst="rect">
            <a:avLst/>
          </a:prstGeom>
          <a:noFill/>
          <a:ln w="9525">
            <a:noFill/>
            <a:miter lim="800000"/>
            <a:headEnd/>
            <a:tailEnd/>
          </a:ln>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8" descr="diverse-daycare-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PPT_water_boy.jpg"/>
          <p:cNvPicPr>
            <a:picLocks noChangeAspect="1"/>
          </p:cNvPicPr>
          <p:nvPr userDrawn="1"/>
        </p:nvPicPr>
        <p:blipFill>
          <a:blip r:embed="rId2" cstate="email"/>
          <a:srcRect/>
          <a:stretch>
            <a:fillRect/>
          </a:stretch>
        </p:blipFill>
        <p:spPr bwMode="auto">
          <a:xfrm>
            <a:off x="0" y="384048"/>
            <a:ext cx="9140825"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pic>
        <p:nvPicPr>
          <p:cNvPr id="9" name="Picture 8" descr="broccoli-boy-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97707" y="0"/>
            <a:ext cx="1158240" cy="6858000"/>
          </a:xfrm>
          <a:prstGeom prst="rect">
            <a:avLst/>
          </a:prstGeom>
          <a:ln>
            <a:noFill/>
          </a:ln>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7" descr="PPT_SIde Bfeeding.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9" descr="PPT_SIDE_Celebrate2.jpg"/>
          <p:cNvPicPr>
            <a:picLocks noChangeAspect="1"/>
          </p:cNvPicPr>
          <p:nvPr userDrawn="1"/>
        </p:nvPicPr>
        <p:blipFill>
          <a:blip r:embed="rId2" cstate="email"/>
          <a:srcRect/>
          <a:stretch>
            <a:fillRect/>
          </a:stretch>
        </p:blipFill>
        <p:spPr bwMode="auto">
          <a:xfrm>
            <a:off x="8001000" y="0"/>
            <a:ext cx="1173163" cy="6948488"/>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PPT_SIDE water_boy.jpg"/>
          <p:cNvPicPr>
            <a:picLocks noChangeAspect="1"/>
          </p:cNvPicPr>
          <p:nvPr userDrawn="1"/>
        </p:nvPicPr>
        <p:blipFill>
          <a:blip r:embed="rId2" cstate="email"/>
          <a:srcRect/>
          <a:stretch>
            <a:fillRect/>
          </a:stretch>
        </p:blipFill>
        <p:spPr bwMode="auto">
          <a:xfrm>
            <a:off x="8077200" y="0"/>
            <a:ext cx="1158875" cy="685800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2" descr="PPT_SIDE_broc-girl.jpg"/>
          <p:cNvPicPr>
            <a:picLocks noChangeAspect="1"/>
          </p:cNvPicPr>
          <p:nvPr userDrawn="1"/>
        </p:nvPicPr>
        <p:blipFill>
          <a:blip r:embed="rId2" cstate="email"/>
          <a:srcRect/>
          <a:stretch>
            <a:fillRect/>
          </a:stretch>
        </p:blipFill>
        <p:spPr bwMode="auto">
          <a:xfrm>
            <a:off x="8056563" y="-34925"/>
            <a:ext cx="1163637" cy="6892925"/>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6" descr="PPT_SIde Bubbles.jpg"/>
          <p:cNvPicPr>
            <a:picLocks noChangeAspect="1"/>
          </p:cNvPicPr>
          <p:nvPr userDrawn="1"/>
        </p:nvPicPr>
        <p:blipFill>
          <a:blip r:embed="rId2" cstate="email"/>
          <a:srcRect/>
          <a:stretch>
            <a:fillRect/>
          </a:stretch>
        </p:blipFill>
        <p:spPr bwMode="auto">
          <a:xfrm>
            <a:off x="7997825" y="0"/>
            <a:ext cx="1158875" cy="6858000"/>
          </a:xfrm>
          <a:prstGeom prst="rect">
            <a:avLst/>
          </a:prstGeom>
          <a:noFill/>
          <a:ln w="9525">
            <a:noFill/>
            <a:miter lim="800000"/>
            <a:headEnd/>
            <a:tailEnd/>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5" descr="PPT_SIde Carrots.jpg"/>
          <p:cNvPicPr>
            <a:picLocks noChangeAspect="1"/>
          </p:cNvPicPr>
          <p:nvPr userDrawn="1"/>
        </p:nvPicPr>
        <p:blipFill>
          <a:blip r:embed="rId2" cstate="email"/>
          <a:srcRect/>
          <a:stretch>
            <a:fillRect/>
          </a:stretch>
        </p:blipFill>
        <p:spPr bwMode="auto">
          <a:xfrm>
            <a:off x="8061325" y="0"/>
            <a:ext cx="1158875" cy="6858000"/>
          </a:xfrm>
          <a:prstGeom prst="rect">
            <a:avLst/>
          </a:prstGeom>
          <a:noFill/>
          <a:ln w="9525">
            <a:noFill/>
            <a:miter lim="800000"/>
            <a:headEnd/>
            <a:tailEnd/>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7" descr="PPT_SIDE_Fam.jpg"/>
          <p:cNvPicPr>
            <a:picLocks noChangeAspect="1"/>
          </p:cNvPicPr>
          <p:nvPr userDrawn="1"/>
        </p:nvPicPr>
        <p:blipFill>
          <a:blip r:embed="rId2" cstate="email"/>
          <a:srcRect/>
          <a:stretch>
            <a:fillRect/>
          </a:stretch>
        </p:blipFill>
        <p:spPr bwMode="auto">
          <a:xfrm>
            <a:off x="8001000" y="0"/>
            <a:ext cx="1173163" cy="6942138"/>
          </a:xfrm>
          <a:prstGeom prst="rect">
            <a:avLst/>
          </a:prstGeom>
          <a:noFill/>
          <a:ln w="9525">
            <a:noFill/>
            <a:miter lim="800000"/>
            <a:headEnd/>
            <a:tailEnd/>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PPT_SIDE_Fam2.jpg"/>
          <p:cNvPicPr>
            <a:picLocks noChangeAspect="1"/>
          </p:cNvPicPr>
          <p:nvPr userDrawn="1"/>
        </p:nvPicPr>
        <p:blipFill>
          <a:blip r:embed="rId2" cstate="email"/>
          <a:srcRect/>
          <a:stretch>
            <a:fillRect/>
          </a:stretch>
        </p:blipFill>
        <p:spPr bwMode="auto">
          <a:xfrm>
            <a:off x="7981950" y="0"/>
            <a:ext cx="1157288" cy="6858000"/>
          </a:xfrm>
          <a:prstGeom prst="rect">
            <a:avLst/>
          </a:prstGeom>
          <a:noFill/>
          <a:ln w="9525">
            <a:noFill/>
            <a:miter lim="800000"/>
            <a:headEnd/>
            <a:tailEnd/>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1" descr="PPT_SIDE_fruit_fam.jpg"/>
          <p:cNvPicPr>
            <a:picLocks noChangeAspect="1"/>
          </p:cNvPicPr>
          <p:nvPr userDrawn="1"/>
        </p:nvPicPr>
        <p:blipFill>
          <a:blip r:embed="rId2" cstate="email"/>
          <a:srcRect/>
          <a:stretch>
            <a:fillRect/>
          </a:stretch>
        </p:blipFill>
        <p:spPr bwMode="auto">
          <a:xfrm>
            <a:off x="8058150" y="-17463"/>
            <a:ext cx="1162050" cy="687546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broc-girl.jpg"/>
          <p:cNvPicPr>
            <a:picLocks noChangeAspect="1"/>
          </p:cNvPicPr>
          <p:nvPr userDrawn="1"/>
        </p:nvPicPr>
        <p:blipFill>
          <a:blip r:embed="rId2" cstate="email"/>
          <a:srcRect/>
          <a:stretch>
            <a:fillRect/>
          </a:stretch>
        </p:blipFill>
        <p:spPr bwMode="auto">
          <a:xfrm>
            <a:off x="0" y="533400"/>
            <a:ext cx="9158288"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3" descr="PPT_SIDE fruit-girl.jpg"/>
          <p:cNvPicPr>
            <a:picLocks noChangeAspect="1"/>
          </p:cNvPicPr>
          <p:nvPr userDrawn="1"/>
        </p:nvPicPr>
        <p:blipFill>
          <a:blip r:embed="rId2" cstate="email"/>
          <a:srcRect/>
          <a:stretch>
            <a:fillRect/>
          </a:stretch>
        </p:blipFill>
        <p:spPr bwMode="auto">
          <a:xfrm>
            <a:off x="8018463" y="0"/>
            <a:ext cx="1158875" cy="6858000"/>
          </a:xfrm>
          <a:prstGeom prst="rect">
            <a:avLst/>
          </a:prstGeom>
          <a:noFill/>
          <a:ln w="9525">
            <a:noFill/>
            <a:miter lim="800000"/>
            <a:headEnd/>
            <a:tailEnd/>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PPT_SIDE__Apple_girl.jpg"/>
          <p:cNvPicPr>
            <a:picLocks noChangeAspect="1"/>
          </p:cNvPicPr>
          <p:nvPr userDrawn="1"/>
        </p:nvPicPr>
        <p:blipFill>
          <a:blip r:embed="rId2" cstate="email"/>
          <a:srcRect/>
          <a:stretch>
            <a:fillRect/>
          </a:stretch>
        </p:blipFill>
        <p:spPr bwMode="auto">
          <a:xfrm>
            <a:off x="7981950" y="-22225"/>
            <a:ext cx="1162050" cy="6880225"/>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3" descr="PPT_SIDE_Orange_girl.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 descr="PPT_SIDE_Mom_baby.jpg"/>
          <p:cNvPicPr>
            <a:picLocks noChangeAspect="1"/>
          </p:cNvPicPr>
          <p:nvPr userDrawn="1"/>
        </p:nvPicPr>
        <p:blipFill>
          <a:blip r:embed="rId2" cstate="email"/>
          <a:srcRect/>
          <a:stretch>
            <a:fillRect/>
          </a:stretch>
        </p:blipFill>
        <p:spPr bwMode="auto">
          <a:xfrm>
            <a:off x="8001000" y="0"/>
            <a:ext cx="1155700" cy="6838950"/>
          </a:xfrm>
          <a:prstGeom prst="rect">
            <a:avLst/>
          </a:prstGeom>
          <a:noFill/>
          <a:ln w="9525">
            <a:noFill/>
            <a:miter lim="800000"/>
            <a:headEnd/>
            <a:tailEnd/>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1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a:t>Header Goes Here</a:t>
            </a:r>
          </a:p>
        </p:txBody>
      </p:sp>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4" descr="PPT_SIDE_water-girl.jpg"/>
          <p:cNvPicPr>
            <a:picLocks noChangeAspect="1"/>
          </p:cNvPicPr>
          <p:nvPr userDrawn="1"/>
        </p:nvPicPr>
        <p:blipFill>
          <a:blip r:embed="rId2" cstate="email"/>
          <a:srcRect/>
          <a:stretch>
            <a:fillRect/>
          </a:stretch>
        </p:blipFill>
        <p:spPr bwMode="auto">
          <a:xfrm>
            <a:off x="8015288" y="0"/>
            <a:ext cx="1158875" cy="6858000"/>
          </a:xfrm>
          <a:prstGeom prst="rect">
            <a:avLst/>
          </a:prstGeom>
          <a:noFill/>
          <a:ln w="9525">
            <a:noFill/>
            <a:miter lim="800000"/>
            <a:headEnd/>
            <a:tailEnd/>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2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001000" cy="1295400"/>
          </a:xfrm>
        </p:spPr>
        <p:txBody>
          <a:bodyPr/>
          <a:lstStyle>
            <a:lvl1pPr>
              <a:defRPr/>
            </a:lvl1pPr>
          </a:lstStyle>
          <a:p>
            <a:r>
              <a:rPr lang="en-US" dirty="0"/>
              <a:t>Header Goes Here</a:t>
            </a:r>
          </a:p>
        </p:txBody>
      </p:sp>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2"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3"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4"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pre-k-pals-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1"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2"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6"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pic>
        <p:nvPicPr>
          <p:cNvPr id="13" name="Picture 12" descr="baby-blanket.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8467"/>
            <a:ext cx="1158240" cy="6858000"/>
          </a:xfrm>
          <a:prstGeom prst="rect">
            <a:avLst/>
          </a:prstGeom>
        </p:spPr>
      </p:pic>
      <p:sp>
        <p:nvSpPr>
          <p:cNvPr id="17"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8"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9"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0"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2"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pic>
        <p:nvPicPr>
          <p:cNvPr id="13" name="Picture 12" descr="wake-up_ppt_strip"/>
          <p:cNvPicPr>
            <a:picLocks noChangeAspect="1" noChangeArrowheads="1"/>
          </p:cNvPicPr>
          <p:nvPr userDrawn="1"/>
        </p:nvPicPr>
        <p:blipFill>
          <a:blip r:embed="rId2" cstate="email"/>
          <a:srcRect/>
          <a:stretch>
            <a:fillRect/>
          </a:stretch>
        </p:blipFill>
        <p:spPr bwMode="auto">
          <a:xfrm>
            <a:off x="8001000" y="0"/>
            <a:ext cx="1143000" cy="6858000"/>
          </a:xfrm>
          <a:prstGeom prst="rect">
            <a:avLst/>
          </a:prstGeom>
          <a:noFill/>
          <a:ln w="9525">
            <a:noFill/>
            <a:miter lim="800000"/>
            <a:headEnd/>
            <a:tailEnd/>
          </a:ln>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pic>
        <p:nvPicPr>
          <p:cNvPr id="13" name="Picture 12" descr="diverse-daycare-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85760" y="0"/>
            <a:ext cx="1158240" cy="6858000"/>
          </a:xfrm>
          <a:prstGeom prst="rect">
            <a:avLst/>
          </a:prstGeom>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6">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PPT_bubbles.jpg"/>
          <p:cNvPicPr>
            <a:picLocks noChangeAspect="1"/>
          </p:cNvPicPr>
          <p:nvPr userDrawn="1"/>
        </p:nvPicPr>
        <p:blipFill>
          <a:blip r:embed="rId2" cstate="email"/>
          <a:srcRect/>
          <a:stretch>
            <a:fillRect/>
          </a:stretch>
        </p:blipFill>
        <p:spPr bwMode="auto">
          <a:xfrm>
            <a:off x="0" y="384048"/>
            <a:ext cx="9144000" cy="42672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48768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4864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pic>
        <p:nvPicPr>
          <p:cNvPr id="13" name="Picture 12" descr="broccoli-boy-side.jpg"/>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997707" y="0"/>
            <a:ext cx="1158240" cy="6858000"/>
          </a:xfrm>
          <a:prstGeom prst="rect">
            <a:avLst/>
          </a:prstGeom>
          <a:ln>
            <a:noFill/>
          </a:ln>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7" descr="PPT_SIde Bfeeding.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PPT_SIDE_Celebrate2.jpg"/>
          <p:cNvPicPr>
            <a:picLocks noChangeAspect="1"/>
          </p:cNvPicPr>
          <p:nvPr userDrawn="1"/>
        </p:nvPicPr>
        <p:blipFill>
          <a:blip r:embed="rId2" cstate="email"/>
          <a:srcRect/>
          <a:stretch>
            <a:fillRect/>
          </a:stretch>
        </p:blipFill>
        <p:spPr bwMode="auto">
          <a:xfrm>
            <a:off x="8001000" y="0"/>
            <a:ext cx="1173163" cy="6948488"/>
          </a:xfrm>
          <a:prstGeom prst="rect">
            <a:avLst/>
          </a:prstGeom>
          <a:noFill/>
          <a:ln w="9525">
            <a:noFill/>
            <a:miter lim="800000"/>
            <a:headEnd/>
            <a:tailEnd/>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PPT_SIDE water_boy.jpg"/>
          <p:cNvPicPr>
            <a:picLocks noChangeAspect="1"/>
          </p:cNvPicPr>
          <p:nvPr userDrawn="1"/>
        </p:nvPicPr>
        <p:blipFill>
          <a:blip r:embed="rId2" cstate="email"/>
          <a:srcRect/>
          <a:stretch>
            <a:fillRect/>
          </a:stretch>
        </p:blipFill>
        <p:spPr bwMode="auto">
          <a:xfrm>
            <a:off x="8077200" y="0"/>
            <a:ext cx="1158875" cy="6858000"/>
          </a:xfrm>
          <a:prstGeom prst="rect">
            <a:avLst/>
          </a:prstGeom>
          <a:noFill/>
          <a:ln w="9525">
            <a:noFill/>
            <a:miter lim="800000"/>
            <a:headEnd/>
            <a:tailEnd/>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2" descr="PPT_SIDE_broc-girl.jpg"/>
          <p:cNvPicPr>
            <a:picLocks noChangeAspect="1"/>
          </p:cNvPicPr>
          <p:nvPr userDrawn="1"/>
        </p:nvPicPr>
        <p:blipFill>
          <a:blip r:embed="rId2" cstate="email"/>
          <a:srcRect/>
          <a:stretch>
            <a:fillRect/>
          </a:stretch>
        </p:blipFill>
        <p:spPr bwMode="auto">
          <a:xfrm>
            <a:off x="8056563" y="-34925"/>
            <a:ext cx="1163637" cy="6892925"/>
          </a:xfrm>
          <a:prstGeom prst="rect">
            <a:avLst/>
          </a:prstGeom>
          <a:noFill/>
          <a:ln w="9525">
            <a:noFill/>
            <a:miter lim="800000"/>
            <a:headEnd/>
            <a:tailEnd/>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6" descr="PPT_SIde Bubbles.jpg"/>
          <p:cNvPicPr>
            <a:picLocks noChangeAspect="1"/>
          </p:cNvPicPr>
          <p:nvPr userDrawn="1"/>
        </p:nvPicPr>
        <p:blipFill>
          <a:blip r:embed="rId2" cstate="email"/>
          <a:srcRect/>
          <a:stretch>
            <a:fillRect/>
          </a:stretch>
        </p:blipFill>
        <p:spPr bwMode="auto">
          <a:xfrm>
            <a:off x="7997825" y="0"/>
            <a:ext cx="1158875" cy="6858000"/>
          </a:xfrm>
          <a:prstGeom prst="rect">
            <a:avLst/>
          </a:prstGeom>
          <a:noFill/>
          <a:ln w="9525">
            <a:noFill/>
            <a:miter lim="800000"/>
            <a:headEnd/>
            <a:tailEnd/>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5" descr="PPT_SIde Carrots.jpg"/>
          <p:cNvPicPr>
            <a:picLocks noChangeAspect="1"/>
          </p:cNvPicPr>
          <p:nvPr userDrawn="1"/>
        </p:nvPicPr>
        <p:blipFill>
          <a:blip r:embed="rId2" cstate="email"/>
          <a:srcRect/>
          <a:stretch>
            <a:fillRect/>
          </a:stretch>
        </p:blipFill>
        <p:spPr bwMode="auto">
          <a:xfrm>
            <a:off x="8061325" y="0"/>
            <a:ext cx="1158875" cy="6858000"/>
          </a:xfrm>
          <a:prstGeom prst="rect">
            <a:avLst/>
          </a:prstGeom>
          <a:noFill/>
          <a:ln w="9525">
            <a:noFill/>
            <a:miter lim="800000"/>
            <a:headEnd/>
            <a:tailEnd/>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7" descr="PPT_SIDE_Fam.jpg"/>
          <p:cNvPicPr>
            <a:picLocks noChangeAspect="1"/>
          </p:cNvPicPr>
          <p:nvPr userDrawn="1"/>
        </p:nvPicPr>
        <p:blipFill>
          <a:blip r:embed="rId2" cstate="email"/>
          <a:srcRect/>
          <a:stretch>
            <a:fillRect/>
          </a:stretch>
        </p:blipFill>
        <p:spPr bwMode="auto">
          <a:xfrm>
            <a:off x="8001000" y="0"/>
            <a:ext cx="1173163" cy="6942138"/>
          </a:xfrm>
          <a:prstGeom prst="rect">
            <a:avLst/>
          </a:prstGeom>
          <a:noFill/>
          <a:ln w="9525">
            <a:noFill/>
            <a:miter lim="800000"/>
            <a:headEnd/>
            <a:tailEnd/>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8" descr="PPT_SIDE_Fam2.jpg"/>
          <p:cNvPicPr>
            <a:picLocks noChangeAspect="1"/>
          </p:cNvPicPr>
          <p:nvPr userDrawn="1"/>
        </p:nvPicPr>
        <p:blipFill>
          <a:blip r:embed="rId2" cstate="email"/>
          <a:srcRect/>
          <a:stretch>
            <a:fillRect/>
          </a:stretch>
        </p:blipFill>
        <p:spPr bwMode="auto">
          <a:xfrm>
            <a:off x="7981950" y="0"/>
            <a:ext cx="1157288" cy="6858000"/>
          </a:xfrm>
          <a:prstGeom prst="rect">
            <a:avLst/>
          </a:prstGeom>
          <a:noFill/>
          <a:ln w="9525">
            <a:noFill/>
            <a:miter lim="800000"/>
            <a:headEnd/>
            <a:tailEnd/>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1" descr="PPT_SIDE_fruit_fam.jpg"/>
          <p:cNvPicPr>
            <a:picLocks noChangeAspect="1"/>
          </p:cNvPicPr>
          <p:nvPr userDrawn="1"/>
        </p:nvPicPr>
        <p:blipFill>
          <a:blip r:embed="rId2" cstate="email"/>
          <a:srcRect/>
          <a:stretch>
            <a:fillRect/>
          </a:stretch>
        </p:blipFill>
        <p:spPr bwMode="auto">
          <a:xfrm>
            <a:off x="8058150" y="-17463"/>
            <a:ext cx="1162050" cy="6875463"/>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7">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carrots.jpg"/>
          <p:cNvPicPr>
            <a:picLocks noChangeAspect="1"/>
          </p:cNvPicPr>
          <p:nvPr userDrawn="1"/>
        </p:nvPicPr>
        <p:blipFill>
          <a:blip r:embed="rId2" cstate="email"/>
          <a:srcRect/>
          <a:stretch>
            <a:fillRect/>
          </a:stretch>
        </p:blipFill>
        <p:spPr bwMode="auto">
          <a:xfrm>
            <a:off x="0" y="384048"/>
            <a:ext cx="9158288" cy="42672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5052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3" descr="PPT_SIDE fruit-girl.jpg"/>
          <p:cNvPicPr>
            <a:picLocks noChangeAspect="1"/>
          </p:cNvPicPr>
          <p:nvPr userDrawn="1"/>
        </p:nvPicPr>
        <p:blipFill>
          <a:blip r:embed="rId2" cstate="email"/>
          <a:srcRect/>
          <a:stretch>
            <a:fillRect/>
          </a:stretch>
        </p:blipFill>
        <p:spPr bwMode="auto">
          <a:xfrm>
            <a:off x="8018463" y="0"/>
            <a:ext cx="1158875" cy="6858000"/>
          </a:xfrm>
          <a:prstGeom prst="rect">
            <a:avLst/>
          </a:prstGeom>
          <a:noFill/>
          <a:ln w="9525">
            <a:noFill/>
            <a:miter lim="800000"/>
            <a:headEnd/>
            <a:tailEnd/>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 descr="PPT_SIDE__Apple_girl.jpg"/>
          <p:cNvPicPr>
            <a:picLocks noChangeAspect="1"/>
          </p:cNvPicPr>
          <p:nvPr userDrawn="1"/>
        </p:nvPicPr>
        <p:blipFill>
          <a:blip r:embed="rId2" cstate="email"/>
          <a:srcRect/>
          <a:stretch>
            <a:fillRect/>
          </a:stretch>
        </p:blipFill>
        <p:spPr bwMode="auto">
          <a:xfrm>
            <a:off x="7981950" y="-22225"/>
            <a:ext cx="1162050" cy="6880225"/>
          </a:xfrm>
          <a:prstGeom prst="rect">
            <a:avLst/>
          </a:prstGeom>
          <a:noFill/>
          <a:ln w="9525">
            <a:noFill/>
            <a:miter lim="800000"/>
            <a:headEnd/>
            <a:tailEnd/>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3" descr="PPT_SIDE_Orange_girl.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 descr="PPT_SIDE_Mom_baby.jpg"/>
          <p:cNvPicPr>
            <a:picLocks noChangeAspect="1"/>
          </p:cNvPicPr>
          <p:nvPr userDrawn="1"/>
        </p:nvPicPr>
        <p:blipFill>
          <a:blip r:embed="rId2" cstate="email"/>
          <a:srcRect/>
          <a:stretch>
            <a:fillRect/>
          </a:stretch>
        </p:blipFill>
        <p:spPr bwMode="auto">
          <a:xfrm>
            <a:off x="8001000" y="0"/>
            <a:ext cx="1155700" cy="6838950"/>
          </a:xfrm>
          <a:prstGeom prst="rect">
            <a:avLst/>
          </a:prstGeom>
          <a:noFill/>
          <a:ln w="9525">
            <a:noFill/>
            <a:miter lim="800000"/>
            <a:headEnd/>
            <a:tailEnd/>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1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a:t>Header Goes Here</a:t>
            </a:r>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4" descr="PPT_SIDE_water-girl.jpg"/>
          <p:cNvPicPr>
            <a:picLocks noChangeAspect="1"/>
          </p:cNvPicPr>
          <p:nvPr userDrawn="1"/>
        </p:nvPicPr>
        <p:blipFill>
          <a:blip r:embed="rId2" cstate="email"/>
          <a:srcRect/>
          <a:stretch>
            <a:fillRect/>
          </a:stretch>
        </p:blipFill>
        <p:spPr bwMode="auto">
          <a:xfrm>
            <a:off x="8015288" y="0"/>
            <a:ext cx="1158875" cy="6858000"/>
          </a:xfrm>
          <a:prstGeom prst="rect">
            <a:avLst/>
          </a:prstGeom>
          <a:noFill/>
          <a:ln w="9525">
            <a:noFill/>
            <a:miter lim="800000"/>
            <a:headEnd/>
            <a:tailEnd/>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2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001000" cy="1020762"/>
          </a:xfrm>
        </p:spPr>
        <p:txBody>
          <a:bodyPr/>
          <a:lstStyle>
            <a:lvl1pPr>
              <a:defRPr/>
            </a:lvl1pPr>
          </a:lstStyle>
          <a:p>
            <a:r>
              <a:rPr lang="en-US" dirty="0"/>
              <a:t>Header Goes Here</a:t>
            </a:r>
          </a:p>
        </p:txBody>
      </p:sp>
      <p:sp>
        <p:nvSpPr>
          <p:cNvPr id="12" name="Rectangle 5"/>
          <p:cNvSpPr>
            <a:spLocks noGrp="1" noChangeArrowheads="1"/>
          </p:cNvSpPr>
          <p:nvPr>
            <p:ph type="ftr" sz="quarter" idx="10"/>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11"/>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5"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Header</a:t>
            </a:r>
          </a:p>
        </p:txBody>
      </p:sp>
      <p:sp>
        <p:nvSpPr>
          <p:cNvPr id="17"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a:t>You can replace this text with your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Conclus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1027" name="Picture 3"/>
          <p:cNvPicPr>
            <a:picLocks noChangeAspect="1" noChangeArrowheads="1"/>
          </p:cNvPicPr>
          <p:nvPr userDrawn="1"/>
        </p:nvPicPr>
        <p:blipFill>
          <a:blip r:embed="rId2" cstate="email"/>
          <a:srcRect/>
          <a:stretch>
            <a:fillRect/>
          </a:stretch>
        </p:blipFill>
        <p:spPr bwMode="auto">
          <a:xfrm>
            <a:off x="381000" y="0"/>
            <a:ext cx="8153400" cy="1295400"/>
          </a:xfrm>
          <a:prstGeom prst="rect">
            <a:avLst/>
          </a:prstGeom>
          <a:noFill/>
          <a:ln w="9525">
            <a:noFill/>
            <a:miter lim="800000"/>
            <a:headEnd/>
            <a:tailEnd/>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Conclusion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6" name="Title 1"/>
          <p:cNvSpPr txBox="1">
            <a:spLocks/>
          </p:cNvSpPr>
          <p:nvPr userDrawn="1"/>
        </p:nvSpPr>
        <p:spPr bwMode="auto">
          <a:xfrm>
            <a:off x="533400" y="0"/>
            <a:ext cx="7315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eaLnBrk="0" fontAlgn="base" hangingPunct="0">
              <a:spcBef>
                <a:spcPct val="0"/>
              </a:spcBef>
              <a:spcAft>
                <a:spcPct val="0"/>
              </a:spcAft>
              <a:defRPr/>
            </a:pPr>
            <a:r>
              <a:rPr lang="en-US" sz="4400" b="1" kern="0" dirty="0">
                <a:solidFill>
                  <a:srgbClr val="FFFFFF"/>
                </a:solidFill>
                <a:latin typeface="Arial Narrow"/>
                <a:ea typeface="MS PGothic" pitchFamily="34" charset="-128"/>
              </a:rPr>
              <a:t>Thank You!</a:t>
            </a:r>
          </a:p>
        </p:txBody>
      </p:sp>
      <p:pic>
        <p:nvPicPr>
          <p:cNvPr id="13" name="Picture 12" descr="mod party kids.png"/>
          <p:cNvPicPr>
            <a:picLocks noChangeAspect="1"/>
          </p:cNvPicPr>
          <p:nvPr userDrawn="1"/>
        </p:nvPicPr>
        <p:blipFill>
          <a:blip r:embed="rId2" cstate="email"/>
          <a:srcRect/>
          <a:stretch>
            <a:fillRect/>
          </a:stretch>
        </p:blipFill>
        <p:spPr>
          <a:xfrm>
            <a:off x="381000" y="0"/>
            <a:ext cx="8153400" cy="1298448"/>
          </a:xfrm>
          <a:prstGeom prst="rect">
            <a:avLst/>
          </a:prstGeom>
        </p:spPr>
      </p:pic>
      <p:sp>
        <p:nvSpPr>
          <p:cNvPr id="14"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Conclus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 name="Picture 8" descr="bike boy water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Conclusi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8" name="Picture 7" descr="broccoli girl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8">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9" descr="PPT_Fam.jpg"/>
          <p:cNvPicPr>
            <a:picLocks noChangeAspect="1"/>
          </p:cNvPicPr>
          <p:nvPr userDrawn="1"/>
        </p:nvPicPr>
        <p:blipFill>
          <a:blip r:embed="rId2" cstate="email"/>
          <a:srcRect/>
          <a:stretch>
            <a:fillRect/>
          </a:stretch>
        </p:blipFill>
        <p:spPr bwMode="auto">
          <a:xfrm>
            <a:off x="0" y="384048"/>
            <a:ext cx="9167813" cy="412591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Conclusi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2050" name="Picture 2"/>
          <p:cNvPicPr>
            <a:picLocks noChangeAspect="1" noChangeArrowheads="1"/>
          </p:cNvPicPr>
          <p:nvPr userDrawn="1"/>
        </p:nvPicPr>
        <p:blipFill>
          <a:blip r:embed="rId2" cstate="email"/>
          <a:srcRect r="45655"/>
          <a:stretch>
            <a:fillRect/>
          </a:stretch>
        </p:blipFill>
        <p:spPr bwMode="auto">
          <a:xfrm>
            <a:off x="380999" y="0"/>
            <a:ext cx="8153401" cy="1295400"/>
          </a:xfrm>
          <a:prstGeom prst="rect">
            <a:avLst/>
          </a:prstGeom>
          <a:noFill/>
          <a:ln w="9525">
            <a:noFill/>
            <a:miter lim="800000"/>
            <a:headEnd/>
            <a:tailEnd/>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Conclusi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0114" name="Picture 2"/>
          <p:cNvPicPr>
            <a:picLocks noChangeAspect="1" noChangeArrowheads="1"/>
          </p:cNvPicPr>
          <p:nvPr userDrawn="1"/>
        </p:nvPicPr>
        <p:blipFill>
          <a:blip r:embed="rId2" cstate="email"/>
          <a:srcRect/>
          <a:stretch>
            <a:fillRect/>
          </a:stretch>
        </p:blipFill>
        <p:spPr bwMode="auto">
          <a:xfrm>
            <a:off x="381000" y="0"/>
            <a:ext cx="8153400" cy="1295399"/>
          </a:xfrm>
          <a:prstGeom prst="rect">
            <a:avLst/>
          </a:prstGeom>
          <a:noFill/>
          <a:ln w="9525">
            <a:noFill/>
            <a:miter lim="800000"/>
            <a:headEnd/>
            <a:tailEnd/>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Conclusion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1138" name="Picture 2"/>
          <p:cNvPicPr>
            <a:picLocks noChangeAspect="1" noChangeArrowheads="1"/>
          </p:cNvPicPr>
          <p:nvPr userDrawn="1"/>
        </p:nvPicPr>
        <p:blipFill>
          <a:blip r:embed="rId2" cstate="email"/>
          <a:srcRect/>
          <a:stretch>
            <a:fillRect/>
          </a:stretch>
        </p:blipFill>
        <p:spPr bwMode="auto">
          <a:xfrm>
            <a:off x="380999" y="0"/>
            <a:ext cx="8153401" cy="1295400"/>
          </a:xfrm>
          <a:prstGeom prst="rect">
            <a:avLst/>
          </a:prstGeom>
          <a:noFill/>
          <a:ln w="9525">
            <a:noFill/>
            <a:miter lim="800000"/>
            <a:headEnd/>
            <a:tailEnd/>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Conclusion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8" name="Picture 7" descr="fam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Conclusion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2162" name="Picture 2"/>
          <p:cNvPicPr>
            <a:picLocks noChangeAspect="1" noChangeArrowheads="1"/>
          </p:cNvPicPr>
          <p:nvPr userDrawn="1"/>
        </p:nvPicPr>
        <p:blipFill>
          <a:blip r:embed="rId2" cstate="email"/>
          <a:srcRect/>
          <a:stretch>
            <a:fillRect/>
          </a:stretch>
        </p:blipFill>
        <p:spPr bwMode="auto">
          <a:xfrm>
            <a:off x="381000" y="0"/>
            <a:ext cx="8153400" cy="12954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Conclusion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7" name="Picture 6" descr="cherry girl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Conclusion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62466"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62467" name="Picture 3"/>
          <p:cNvPicPr>
            <a:picLocks noChangeAspect="1" noChangeArrowheads="1"/>
          </p:cNvPicPr>
          <p:nvPr userDrawn="1"/>
        </p:nvPicPr>
        <p:blipFill>
          <a:blip r:embed="rId2" cstate="email"/>
          <a:srcRect r="32563"/>
          <a:stretch>
            <a:fillRect/>
          </a:stretch>
        </p:blipFill>
        <p:spPr bwMode="auto">
          <a:xfrm>
            <a:off x="381000" y="0"/>
            <a:ext cx="8153400" cy="1295400"/>
          </a:xfrm>
          <a:prstGeom prst="rect">
            <a:avLst/>
          </a:prstGeom>
          <a:noFill/>
          <a:ln w="9525">
            <a:noFill/>
            <a:miter lim="800000"/>
            <a:headEnd/>
            <a:tailEnd/>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Conclusion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3186" name="Picture 2"/>
          <p:cNvPicPr>
            <a:picLocks noChangeAspect="1" noChangeArrowheads="1"/>
          </p:cNvPicPr>
          <p:nvPr userDrawn="1"/>
        </p:nvPicPr>
        <p:blipFill>
          <a:blip r:embed="rId2" cstate="email"/>
          <a:srcRect/>
          <a:stretch>
            <a:fillRect/>
          </a:stretch>
        </p:blipFill>
        <p:spPr bwMode="auto">
          <a:xfrm>
            <a:off x="381000" y="0"/>
            <a:ext cx="8153400" cy="1296365"/>
          </a:xfrm>
          <a:prstGeom prst="rect">
            <a:avLst/>
          </a:prstGeom>
          <a:noFill/>
          <a:ln w="9525">
            <a:noFill/>
            <a:miter lim="800000"/>
            <a:headEnd/>
            <a:tailEnd/>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Conclusion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7" name="Picture 6" descr="mom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Conclusion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a:t>Header Goes Here</a:t>
            </a:r>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4210" name="Picture 2"/>
          <p:cNvPicPr>
            <a:picLocks noChangeAspect="1" noChangeArrowheads="1"/>
          </p:cNvPicPr>
          <p:nvPr userDrawn="1"/>
        </p:nvPicPr>
        <p:blipFill>
          <a:blip r:embed="rId2" cstate="email"/>
          <a:srcRect/>
          <a:stretch>
            <a:fillRect/>
          </a:stretch>
        </p:blipFill>
        <p:spPr bwMode="auto">
          <a:xfrm>
            <a:off x="381000" y="0"/>
            <a:ext cx="8153400" cy="1296364"/>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9">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Fam2.jpg"/>
          <p:cNvPicPr>
            <a:picLocks noChangeAspect="1"/>
          </p:cNvPicPr>
          <p:nvPr userDrawn="1"/>
        </p:nvPicPr>
        <p:blipFill>
          <a:blip r:embed="rId2" cstate="email"/>
          <a:srcRect/>
          <a:stretch>
            <a:fillRect/>
          </a:stretch>
        </p:blipFill>
        <p:spPr bwMode="auto">
          <a:xfrm>
            <a:off x="0" y="384048"/>
            <a:ext cx="9148763" cy="414655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a:t>Title Goes Here</a:t>
            </a:r>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Goes Here</a:t>
            </a:r>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pic>
        <p:nvPicPr>
          <p:cNvPr id="10" name="Picture 9" descr="_ToolBox_0026.jpg"/>
          <p:cNvPicPr>
            <a:picLocks noChangeAspect="1"/>
          </p:cNvPicPr>
          <p:nvPr userDrawn="1"/>
        </p:nvPicPr>
        <p:blipFill>
          <a:blip r:embed="rId2" cstate="email"/>
          <a:stretch>
            <a:fillRect/>
          </a:stretch>
        </p:blipFill>
        <p:spPr>
          <a:xfrm>
            <a:off x="1016000" y="838200"/>
            <a:ext cx="6908800" cy="51816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4572000" y="1905000"/>
            <a:ext cx="2971800" cy="3048000"/>
          </a:xfrm>
        </p:spPr>
        <p:txBody>
          <a:bodyPr anchor="t" anchorCtr="0"/>
          <a:lstStyle>
            <a:lvl1pPr algn="ctr">
              <a:defRPr baseline="0"/>
            </a:lvl1pPr>
          </a:lstStyle>
          <a:p>
            <a:r>
              <a:rPr lang="en-US" dirty="0"/>
              <a:t>Header Goes Here</a:t>
            </a: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pic>
        <p:nvPicPr>
          <p:cNvPr id="14" name="Picture 13" descr="_ToolBox_0063.jpg"/>
          <p:cNvPicPr>
            <a:picLocks noChangeAspect="1"/>
          </p:cNvPicPr>
          <p:nvPr userDrawn="1"/>
        </p:nvPicPr>
        <p:blipFill>
          <a:blip r:embed="rId2" cstate="email"/>
          <a:srcRect/>
          <a:stretch>
            <a:fillRect/>
          </a:stretch>
        </p:blipFill>
        <p:spPr>
          <a:xfrm>
            <a:off x="1219200" y="914400"/>
            <a:ext cx="6705600" cy="50292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1524000" y="1905000"/>
            <a:ext cx="2971800" cy="3048000"/>
          </a:xfrm>
        </p:spPr>
        <p:txBody>
          <a:bodyPr anchor="t" anchorCtr="0"/>
          <a:lstStyle>
            <a:lvl1pPr algn="ctr">
              <a:defRPr baseline="0"/>
            </a:lvl1pPr>
          </a:lstStyle>
          <a:p>
            <a:r>
              <a:rPr lang="en-US" dirty="0"/>
              <a:t>Header Goes Here</a:t>
            </a: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pic>
        <p:nvPicPr>
          <p:cNvPr id="10" name="Picture 9" descr="_ToolBox_0068.jpg"/>
          <p:cNvPicPr>
            <a:picLocks noChangeAspect="1"/>
          </p:cNvPicPr>
          <p:nvPr userDrawn="1"/>
        </p:nvPicPr>
        <p:blipFill>
          <a:blip r:embed="rId2" cstate="email"/>
          <a:stretch>
            <a:fillRect/>
          </a:stretch>
        </p:blipFill>
        <p:spPr>
          <a:xfrm>
            <a:off x="609600" y="914400"/>
            <a:ext cx="7543800" cy="50292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1524000" y="1905000"/>
            <a:ext cx="2971800" cy="3048000"/>
          </a:xfrm>
        </p:spPr>
        <p:txBody>
          <a:bodyPr anchor="t" anchorCtr="0"/>
          <a:lstStyle>
            <a:lvl1pPr algn="ctr">
              <a:defRPr baseline="0">
                <a:solidFill>
                  <a:schemeClr val="bg1"/>
                </a:solidFill>
              </a:defRPr>
            </a:lvl1pPr>
          </a:lstStyle>
          <a:p>
            <a:r>
              <a:rPr lang="en-US" dirty="0"/>
              <a:t>Header Goes Here</a:t>
            </a: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ransition 4">
    <p:spTree>
      <p:nvGrpSpPr>
        <p:cNvPr id="1" name=""/>
        <p:cNvGrpSpPr/>
        <p:nvPr/>
      </p:nvGrpSpPr>
      <p:grpSpPr>
        <a:xfrm>
          <a:off x="0" y="0"/>
          <a:ext cx="0" cy="0"/>
          <a:chOff x="0" y="0"/>
          <a:chExt cx="0" cy="0"/>
        </a:xfrm>
      </p:grpSpPr>
      <p:pic>
        <p:nvPicPr>
          <p:cNvPr id="1026" name="Picture 2" descr="S:\National Office of Policy and Prevention\Ofc Practice and Prev\Natl ECELC\Communications\Nemours Photo Stills\_ToolBox_0025.jpg"/>
          <p:cNvPicPr>
            <a:picLocks noChangeAspect="1" noChangeArrowheads="1"/>
          </p:cNvPicPr>
          <p:nvPr userDrawn="1"/>
        </p:nvPicPr>
        <p:blipFill>
          <a:blip r:embed="rId2" cstate="email"/>
          <a:srcRect/>
          <a:stretch>
            <a:fillRect/>
          </a:stretch>
        </p:blipFill>
        <p:spPr bwMode="auto">
          <a:xfrm>
            <a:off x="762000" y="914400"/>
            <a:ext cx="7315200" cy="5486400"/>
          </a:xfrm>
          <a:prstGeom prst="rect">
            <a:avLst/>
          </a:prstGeom>
          <a:noFill/>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ransition 5">
    <p:spTree>
      <p:nvGrpSpPr>
        <p:cNvPr id="1" name=""/>
        <p:cNvGrpSpPr/>
        <p:nvPr/>
      </p:nvGrpSpPr>
      <p:grpSpPr>
        <a:xfrm>
          <a:off x="0" y="0"/>
          <a:ext cx="0" cy="0"/>
          <a:chOff x="0" y="0"/>
          <a:chExt cx="0" cy="0"/>
        </a:xfrm>
      </p:grpSpPr>
      <p:pic>
        <p:nvPicPr>
          <p:cNvPr id="10" name="Picture 9" descr="PPT_breastfeeding.jpg"/>
          <p:cNvPicPr>
            <a:picLocks noChangeAspect="1"/>
          </p:cNvPicPr>
          <p:nvPr userDrawn="1"/>
        </p:nvPicPr>
        <p:blipFill>
          <a:blip r:embed="rId2" cstate="email"/>
          <a:srcRect/>
          <a:stretch>
            <a:fillRect/>
          </a:stretch>
        </p:blipFill>
        <p:spPr bwMode="auto">
          <a:xfrm>
            <a:off x="990600" y="914400"/>
            <a:ext cx="75438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1371600" y="1143000"/>
            <a:ext cx="4343400" cy="13716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ransition 6">
    <p:spTree>
      <p:nvGrpSpPr>
        <p:cNvPr id="1" name=""/>
        <p:cNvGrpSpPr/>
        <p:nvPr/>
      </p:nvGrpSpPr>
      <p:grpSpPr>
        <a:xfrm>
          <a:off x="0" y="0"/>
          <a:ext cx="0" cy="0"/>
          <a:chOff x="0" y="0"/>
          <a:chExt cx="0" cy="0"/>
        </a:xfrm>
      </p:grpSpPr>
      <p:pic>
        <p:nvPicPr>
          <p:cNvPr id="10" name="Picture 9" descr="PPT_broc-girl.jpg"/>
          <p:cNvPicPr>
            <a:picLocks noChangeAspect="1"/>
          </p:cNvPicPr>
          <p:nvPr userDrawn="1"/>
        </p:nvPicPr>
        <p:blipFill>
          <a:blip r:embed="rId2" cstate="email"/>
          <a:srcRect/>
          <a:stretch>
            <a:fillRect/>
          </a:stretch>
        </p:blipFill>
        <p:spPr bwMode="auto">
          <a:xfrm>
            <a:off x="1219200" y="914400"/>
            <a:ext cx="69342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257800" y="2362200"/>
            <a:ext cx="2667000" cy="30480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ransition 7">
    <p:spTree>
      <p:nvGrpSpPr>
        <p:cNvPr id="1" name=""/>
        <p:cNvGrpSpPr/>
        <p:nvPr/>
      </p:nvGrpSpPr>
      <p:grpSpPr>
        <a:xfrm>
          <a:off x="0" y="0"/>
          <a:ext cx="0" cy="0"/>
          <a:chOff x="0" y="0"/>
          <a:chExt cx="0" cy="0"/>
        </a:xfrm>
      </p:grpSpPr>
      <p:pic>
        <p:nvPicPr>
          <p:cNvPr id="10" name="Picture 9" descr="PPT_bubbles.jpg"/>
          <p:cNvPicPr>
            <a:picLocks noChangeAspect="1"/>
          </p:cNvPicPr>
          <p:nvPr userDrawn="1"/>
        </p:nvPicPr>
        <p:blipFill>
          <a:blip r:embed="rId2" cstate="email"/>
          <a:srcRect/>
          <a:stretch>
            <a:fillRect/>
          </a:stretch>
        </p:blipFill>
        <p:spPr bwMode="auto">
          <a:xfrm>
            <a:off x="990600" y="914400"/>
            <a:ext cx="70104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ransition 8">
    <p:spTree>
      <p:nvGrpSpPr>
        <p:cNvPr id="1" name=""/>
        <p:cNvGrpSpPr/>
        <p:nvPr/>
      </p:nvGrpSpPr>
      <p:grpSpPr>
        <a:xfrm>
          <a:off x="0" y="0"/>
          <a:ext cx="0" cy="0"/>
          <a:chOff x="0" y="0"/>
          <a:chExt cx="0" cy="0"/>
        </a:xfrm>
      </p:grpSpPr>
      <p:pic>
        <p:nvPicPr>
          <p:cNvPr id="15" name="Picture 9" descr="PPT_fruit-girl.jpg"/>
          <p:cNvPicPr>
            <a:picLocks noChangeAspect="1"/>
          </p:cNvPicPr>
          <p:nvPr userDrawn="1"/>
        </p:nvPicPr>
        <p:blipFill>
          <a:blip r:embed="rId2" cstate="email"/>
          <a:srcRect/>
          <a:stretch>
            <a:fillRect/>
          </a:stretch>
        </p:blipFill>
        <p:spPr bwMode="auto">
          <a:xfrm>
            <a:off x="1066800" y="914400"/>
            <a:ext cx="69342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ransition 9">
    <p:spTree>
      <p:nvGrpSpPr>
        <p:cNvPr id="1" name=""/>
        <p:cNvGrpSpPr/>
        <p:nvPr/>
      </p:nvGrpSpPr>
      <p:grpSpPr>
        <a:xfrm>
          <a:off x="0" y="0"/>
          <a:ext cx="0" cy="0"/>
          <a:chOff x="0" y="0"/>
          <a:chExt cx="0" cy="0"/>
        </a:xfrm>
      </p:grpSpPr>
      <p:pic>
        <p:nvPicPr>
          <p:cNvPr id="10" name="Picture 9" descr="PPT_Apple_girl.jpg"/>
          <p:cNvPicPr>
            <a:picLocks noChangeAspect="1"/>
          </p:cNvPicPr>
          <p:nvPr userDrawn="1"/>
        </p:nvPicPr>
        <p:blipFill>
          <a:blip r:embed="rId2" cstate="email"/>
          <a:srcRect/>
          <a:stretch>
            <a:fillRect/>
          </a:stretch>
        </p:blipFill>
        <p:spPr bwMode="auto">
          <a:xfrm>
            <a:off x="1219200" y="914400"/>
            <a:ext cx="6781800" cy="5026025"/>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257800" y="1371600"/>
            <a:ext cx="2667000" cy="3048000"/>
          </a:xfrm>
        </p:spPr>
        <p:txBody>
          <a:bodyPr anchor="t" anchorCtr="0"/>
          <a:lstStyle>
            <a:lvl1pPr algn="ctr">
              <a:defRPr baseline="0"/>
            </a:lvl1pPr>
          </a:lstStyle>
          <a:p>
            <a:r>
              <a:rPr lang="en-US" dirty="0"/>
              <a:t>Header Goes Here</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ransition 10">
    <p:spTree>
      <p:nvGrpSpPr>
        <p:cNvPr id="1" name=""/>
        <p:cNvGrpSpPr/>
        <p:nvPr/>
      </p:nvGrpSpPr>
      <p:grpSpPr>
        <a:xfrm>
          <a:off x="0" y="0"/>
          <a:ext cx="0" cy="0"/>
          <a:chOff x="0" y="0"/>
          <a:chExt cx="0" cy="0"/>
        </a:xfrm>
      </p:grpSpPr>
      <p:pic>
        <p:nvPicPr>
          <p:cNvPr id="10" name="Picture 9" descr="PPT_Orange_girl.jpg"/>
          <p:cNvPicPr>
            <a:picLocks noChangeAspect="1"/>
          </p:cNvPicPr>
          <p:nvPr userDrawn="1"/>
        </p:nvPicPr>
        <p:blipFill>
          <a:blip r:embed="rId2" cstate="email"/>
          <a:srcRect/>
          <a:stretch>
            <a:fillRect/>
          </a:stretch>
        </p:blipFill>
        <p:spPr bwMode="auto">
          <a:xfrm>
            <a:off x="1143000" y="914400"/>
            <a:ext cx="6858000" cy="5044448"/>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371600"/>
            <a:ext cx="2667000" cy="3048000"/>
          </a:xfrm>
        </p:spPr>
        <p:txBody>
          <a:bodyPr anchor="t" anchorCtr="0"/>
          <a:lstStyle>
            <a:lvl1pPr algn="ctr">
              <a:defRPr baseline="0"/>
            </a:lvl1pPr>
          </a:lstStyle>
          <a:p>
            <a:r>
              <a:rPr lang="en-US" dirty="0"/>
              <a:t>Header Goes Here</a:t>
            </a: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07" Type="http://schemas.openxmlformats.org/officeDocument/2006/relationships/theme" Target="../theme/theme1.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32.xml"/><Relationship Id="rId21" Type="http://schemas.openxmlformats.org/officeDocument/2006/relationships/slideLayout" Target="../slideLayouts/slideLayout127.xml"/><Relationship Id="rId42" Type="http://schemas.openxmlformats.org/officeDocument/2006/relationships/slideLayout" Target="../slideLayouts/slideLayout148.xml"/><Relationship Id="rId47" Type="http://schemas.openxmlformats.org/officeDocument/2006/relationships/slideLayout" Target="../slideLayouts/slideLayout153.xml"/><Relationship Id="rId63" Type="http://schemas.openxmlformats.org/officeDocument/2006/relationships/slideLayout" Target="../slideLayouts/slideLayout169.xml"/><Relationship Id="rId68" Type="http://schemas.openxmlformats.org/officeDocument/2006/relationships/slideLayout" Target="../slideLayouts/slideLayout174.xml"/><Relationship Id="rId84" Type="http://schemas.openxmlformats.org/officeDocument/2006/relationships/slideLayout" Target="../slideLayouts/slideLayout190.xml"/><Relationship Id="rId89" Type="http://schemas.openxmlformats.org/officeDocument/2006/relationships/slideLayout" Target="../slideLayouts/slideLayout195.xml"/><Relationship Id="rId7" Type="http://schemas.openxmlformats.org/officeDocument/2006/relationships/slideLayout" Target="../slideLayouts/slideLayout113.xml"/><Relationship Id="rId71" Type="http://schemas.openxmlformats.org/officeDocument/2006/relationships/slideLayout" Target="../slideLayouts/slideLayout177.xml"/><Relationship Id="rId92" Type="http://schemas.openxmlformats.org/officeDocument/2006/relationships/slideLayout" Target="../slideLayouts/slideLayout19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9" Type="http://schemas.openxmlformats.org/officeDocument/2006/relationships/slideLayout" Target="../slideLayouts/slideLayout135.xml"/><Relationship Id="rId107" Type="http://schemas.openxmlformats.org/officeDocument/2006/relationships/theme" Target="../theme/theme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40" Type="http://schemas.openxmlformats.org/officeDocument/2006/relationships/slideLayout" Target="../slideLayouts/slideLayout146.xml"/><Relationship Id="rId45" Type="http://schemas.openxmlformats.org/officeDocument/2006/relationships/slideLayout" Target="../slideLayouts/slideLayout151.xml"/><Relationship Id="rId53" Type="http://schemas.openxmlformats.org/officeDocument/2006/relationships/slideLayout" Target="../slideLayouts/slideLayout159.xml"/><Relationship Id="rId58" Type="http://schemas.openxmlformats.org/officeDocument/2006/relationships/slideLayout" Target="../slideLayouts/slideLayout164.xml"/><Relationship Id="rId66" Type="http://schemas.openxmlformats.org/officeDocument/2006/relationships/slideLayout" Target="../slideLayouts/slideLayout172.xml"/><Relationship Id="rId74" Type="http://schemas.openxmlformats.org/officeDocument/2006/relationships/slideLayout" Target="../slideLayouts/slideLayout180.xml"/><Relationship Id="rId79" Type="http://schemas.openxmlformats.org/officeDocument/2006/relationships/slideLayout" Target="../slideLayouts/slideLayout185.xml"/><Relationship Id="rId87" Type="http://schemas.openxmlformats.org/officeDocument/2006/relationships/slideLayout" Target="../slideLayouts/slideLayout193.xml"/><Relationship Id="rId102" Type="http://schemas.openxmlformats.org/officeDocument/2006/relationships/slideLayout" Target="../slideLayouts/slideLayout208.xml"/><Relationship Id="rId5" Type="http://schemas.openxmlformats.org/officeDocument/2006/relationships/slideLayout" Target="../slideLayouts/slideLayout111.xml"/><Relationship Id="rId61" Type="http://schemas.openxmlformats.org/officeDocument/2006/relationships/slideLayout" Target="../slideLayouts/slideLayout167.xml"/><Relationship Id="rId82" Type="http://schemas.openxmlformats.org/officeDocument/2006/relationships/slideLayout" Target="../slideLayouts/slideLayout188.xml"/><Relationship Id="rId90" Type="http://schemas.openxmlformats.org/officeDocument/2006/relationships/slideLayout" Target="../slideLayouts/slideLayout196.xml"/><Relationship Id="rId95" Type="http://schemas.openxmlformats.org/officeDocument/2006/relationships/slideLayout" Target="../slideLayouts/slideLayout201.xml"/><Relationship Id="rId19" Type="http://schemas.openxmlformats.org/officeDocument/2006/relationships/slideLayout" Target="../slideLayouts/slideLayout12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43" Type="http://schemas.openxmlformats.org/officeDocument/2006/relationships/slideLayout" Target="../slideLayouts/slideLayout149.xml"/><Relationship Id="rId48" Type="http://schemas.openxmlformats.org/officeDocument/2006/relationships/slideLayout" Target="../slideLayouts/slideLayout154.xml"/><Relationship Id="rId56" Type="http://schemas.openxmlformats.org/officeDocument/2006/relationships/slideLayout" Target="../slideLayouts/slideLayout162.xml"/><Relationship Id="rId64" Type="http://schemas.openxmlformats.org/officeDocument/2006/relationships/slideLayout" Target="../slideLayouts/slideLayout170.xml"/><Relationship Id="rId69" Type="http://schemas.openxmlformats.org/officeDocument/2006/relationships/slideLayout" Target="../slideLayouts/slideLayout175.xml"/><Relationship Id="rId77" Type="http://schemas.openxmlformats.org/officeDocument/2006/relationships/slideLayout" Target="../slideLayouts/slideLayout183.xml"/><Relationship Id="rId100" Type="http://schemas.openxmlformats.org/officeDocument/2006/relationships/slideLayout" Target="../slideLayouts/slideLayout206.xml"/><Relationship Id="rId105" Type="http://schemas.openxmlformats.org/officeDocument/2006/relationships/slideLayout" Target="../slideLayouts/slideLayout211.xml"/><Relationship Id="rId8" Type="http://schemas.openxmlformats.org/officeDocument/2006/relationships/slideLayout" Target="../slideLayouts/slideLayout114.xml"/><Relationship Id="rId51" Type="http://schemas.openxmlformats.org/officeDocument/2006/relationships/slideLayout" Target="../slideLayouts/slideLayout157.xml"/><Relationship Id="rId72" Type="http://schemas.openxmlformats.org/officeDocument/2006/relationships/slideLayout" Target="../slideLayouts/slideLayout178.xml"/><Relationship Id="rId80" Type="http://schemas.openxmlformats.org/officeDocument/2006/relationships/slideLayout" Target="../slideLayouts/slideLayout186.xml"/><Relationship Id="rId85" Type="http://schemas.openxmlformats.org/officeDocument/2006/relationships/slideLayout" Target="../slideLayouts/slideLayout191.xml"/><Relationship Id="rId93" Type="http://schemas.openxmlformats.org/officeDocument/2006/relationships/slideLayout" Target="../slideLayouts/slideLayout199.xml"/><Relationship Id="rId98" Type="http://schemas.openxmlformats.org/officeDocument/2006/relationships/slideLayout" Target="../slideLayouts/slideLayout204.xml"/><Relationship Id="rId3" Type="http://schemas.openxmlformats.org/officeDocument/2006/relationships/slideLayout" Target="../slideLayouts/slideLayout109.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46" Type="http://schemas.openxmlformats.org/officeDocument/2006/relationships/slideLayout" Target="../slideLayouts/slideLayout152.xml"/><Relationship Id="rId59" Type="http://schemas.openxmlformats.org/officeDocument/2006/relationships/slideLayout" Target="../slideLayouts/slideLayout165.xml"/><Relationship Id="rId67" Type="http://schemas.openxmlformats.org/officeDocument/2006/relationships/slideLayout" Target="../slideLayouts/slideLayout173.xml"/><Relationship Id="rId103" Type="http://schemas.openxmlformats.org/officeDocument/2006/relationships/slideLayout" Target="../slideLayouts/slideLayout209.xml"/><Relationship Id="rId20" Type="http://schemas.openxmlformats.org/officeDocument/2006/relationships/slideLayout" Target="../slideLayouts/slideLayout126.xml"/><Relationship Id="rId41" Type="http://schemas.openxmlformats.org/officeDocument/2006/relationships/slideLayout" Target="../slideLayouts/slideLayout147.xml"/><Relationship Id="rId54" Type="http://schemas.openxmlformats.org/officeDocument/2006/relationships/slideLayout" Target="../slideLayouts/slideLayout160.xml"/><Relationship Id="rId62" Type="http://schemas.openxmlformats.org/officeDocument/2006/relationships/slideLayout" Target="../slideLayouts/slideLayout168.xml"/><Relationship Id="rId70" Type="http://schemas.openxmlformats.org/officeDocument/2006/relationships/slideLayout" Target="../slideLayouts/slideLayout176.xml"/><Relationship Id="rId75" Type="http://schemas.openxmlformats.org/officeDocument/2006/relationships/slideLayout" Target="../slideLayouts/slideLayout181.xml"/><Relationship Id="rId83" Type="http://schemas.openxmlformats.org/officeDocument/2006/relationships/slideLayout" Target="../slideLayouts/slideLayout189.xml"/><Relationship Id="rId88" Type="http://schemas.openxmlformats.org/officeDocument/2006/relationships/slideLayout" Target="../slideLayouts/slideLayout194.xml"/><Relationship Id="rId91" Type="http://schemas.openxmlformats.org/officeDocument/2006/relationships/slideLayout" Target="../slideLayouts/slideLayout197.xml"/><Relationship Id="rId96" Type="http://schemas.openxmlformats.org/officeDocument/2006/relationships/slideLayout" Target="../slideLayouts/slideLayout20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49" Type="http://schemas.openxmlformats.org/officeDocument/2006/relationships/slideLayout" Target="../slideLayouts/slideLayout155.xml"/><Relationship Id="rId57" Type="http://schemas.openxmlformats.org/officeDocument/2006/relationships/slideLayout" Target="../slideLayouts/slideLayout163.xml"/><Relationship Id="rId106" Type="http://schemas.openxmlformats.org/officeDocument/2006/relationships/slideLayout" Target="../slideLayouts/slideLayout212.xml"/><Relationship Id="rId10" Type="http://schemas.openxmlformats.org/officeDocument/2006/relationships/slideLayout" Target="../slideLayouts/slideLayout116.xml"/><Relationship Id="rId31" Type="http://schemas.openxmlformats.org/officeDocument/2006/relationships/slideLayout" Target="../slideLayouts/slideLayout137.xml"/><Relationship Id="rId44" Type="http://schemas.openxmlformats.org/officeDocument/2006/relationships/slideLayout" Target="../slideLayouts/slideLayout150.xml"/><Relationship Id="rId52" Type="http://schemas.openxmlformats.org/officeDocument/2006/relationships/slideLayout" Target="../slideLayouts/slideLayout158.xml"/><Relationship Id="rId60" Type="http://schemas.openxmlformats.org/officeDocument/2006/relationships/slideLayout" Target="../slideLayouts/slideLayout166.xml"/><Relationship Id="rId65" Type="http://schemas.openxmlformats.org/officeDocument/2006/relationships/slideLayout" Target="../slideLayouts/slideLayout171.xml"/><Relationship Id="rId73" Type="http://schemas.openxmlformats.org/officeDocument/2006/relationships/slideLayout" Target="../slideLayouts/slideLayout179.xml"/><Relationship Id="rId78" Type="http://schemas.openxmlformats.org/officeDocument/2006/relationships/slideLayout" Target="../slideLayouts/slideLayout184.xml"/><Relationship Id="rId81" Type="http://schemas.openxmlformats.org/officeDocument/2006/relationships/slideLayout" Target="../slideLayouts/slideLayout187.xml"/><Relationship Id="rId86" Type="http://schemas.openxmlformats.org/officeDocument/2006/relationships/slideLayout" Target="../slideLayouts/slideLayout192.xml"/><Relationship Id="rId94" Type="http://schemas.openxmlformats.org/officeDocument/2006/relationships/slideLayout" Target="../slideLayouts/slideLayout200.xml"/><Relationship Id="rId99" Type="http://schemas.openxmlformats.org/officeDocument/2006/relationships/slideLayout" Target="../slideLayouts/slideLayout205.xml"/><Relationship Id="rId101" Type="http://schemas.openxmlformats.org/officeDocument/2006/relationships/slideLayout" Target="../slideLayouts/slideLayout20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9" Type="http://schemas.openxmlformats.org/officeDocument/2006/relationships/slideLayout" Target="../slideLayouts/slideLayout145.xml"/><Relationship Id="rId34" Type="http://schemas.openxmlformats.org/officeDocument/2006/relationships/slideLayout" Target="../slideLayouts/slideLayout140.xml"/><Relationship Id="rId50" Type="http://schemas.openxmlformats.org/officeDocument/2006/relationships/slideLayout" Target="../slideLayouts/slideLayout156.xml"/><Relationship Id="rId55" Type="http://schemas.openxmlformats.org/officeDocument/2006/relationships/slideLayout" Target="../slideLayouts/slideLayout161.xml"/><Relationship Id="rId76" Type="http://schemas.openxmlformats.org/officeDocument/2006/relationships/slideLayout" Target="../slideLayouts/slideLayout182.xml"/><Relationship Id="rId97" Type="http://schemas.openxmlformats.org/officeDocument/2006/relationships/slideLayout" Target="../slideLayouts/slideLayout203.xml"/><Relationship Id="rId104" Type="http://schemas.openxmlformats.org/officeDocument/2006/relationships/slideLayout" Target="../slideLayouts/slideLayout2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8534400" y="0"/>
            <a:ext cx="609600"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027" name="Rectangle 2"/>
          <p:cNvSpPr>
            <a:spLocks noGrp="1" noChangeArrowheads="1"/>
          </p:cNvSpPr>
          <p:nvPr>
            <p:ph type="title"/>
          </p:nvPr>
        </p:nvSpPr>
        <p:spPr bwMode="auto">
          <a:xfrm>
            <a:off x="457200" y="0"/>
            <a:ext cx="8077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685800" y="13716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32" name="Rectangle 16"/>
          <p:cNvSpPr>
            <a:spLocks noChangeArrowheads="1"/>
          </p:cNvSpPr>
          <p:nvPr/>
        </p:nvSpPr>
        <p:spPr bwMode="auto">
          <a:xfrm>
            <a:off x="228600" y="0"/>
            <a:ext cx="152400" cy="1295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6" r:id="rId104"/>
    <p:sldLayoutId id="2147483767" r:id="rId105"/>
    <p:sldLayoutId id="2147483876" r:id="rId106"/>
  </p:sldLayoutIdLst>
  <p:hf hdr="0" ftr="0" dt="0"/>
  <p:txStyles>
    <p:titleStyle>
      <a:lvl1pPr algn="l" rtl="0" eaLnBrk="1" fontAlgn="base" hangingPunct="1">
        <a:spcBef>
          <a:spcPct val="0"/>
        </a:spcBef>
        <a:spcAft>
          <a:spcPct val="0"/>
        </a:spcAft>
        <a:defRPr sz="4400" b="1">
          <a:solidFill>
            <a:srgbClr val="153765"/>
          </a:solidFill>
          <a:latin typeface="+mj-lt"/>
          <a:ea typeface="MS PGothic" pitchFamily="34" charset="-128"/>
          <a:cs typeface="+mj-cs"/>
        </a:defRPr>
      </a:lvl1pPr>
      <a:lvl2pPr algn="l" rtl="0" eaLnBrk="1" fontAlgn="base" hangingPunct="1">
        <a:spcBef>
          <a:spcPct val="0"/>
        </a:spcBef>
        <a:spcAft>
          <a:spcPct val="0"/>
        </a:spcAft>
        <a:defRPr sz="2800" b="1">
          <a:solidFill>
            <a:schemeClr val="tx2"/>
          </a:solidFill>
          <a:latin typeface="Arial Narrow" pitchFamily="34" charset="0"/>
          <a:ea typeface="MS PGothic" pitchFamily="34" charset="-128"/>
        </a:defRPr>
      </a:lvl2pPr>
      <a:lvl3pPr algn="l" rtl="0" eaLnBrk="1" fontAlgn="base" hangingPunct="1">
        <a:spcBef>
          <a:spcPct val="0"/>
        </a:spcBef>
        <a:spcAft>
          <a:spcPct val="0"/>
        </a:spcAft>
        <a:defRPr sz="2800" b="1">
          <a:solidFill>
            <a:schemeClr val="tx2"/>
          </a:solidFill>
          <a:latin typeface="Arial Narrow" pitchFamily="34" charset="0"/>
          <a:ea typeface="MS PGothic" pitchFamily="34" charset="-128"/>
        </a:defRPr>
      </a:lvl3pPr>
      <a:lvl4pPr algn="l" rtl="0" eaLnBrk="1" fontAlgn="base" hangingPunct="1">
        <a:spcBef>
          <a:spcPct val="0"/>
        </a:spcBef>
        <a:spcAft>
          <a:spcPct val="0"/>
        </a:spcAft>
        <a:defRPr sz="2800" b="1">
          <a:solidFill>
            <a:schemeClr val="tx2"/>
          </a:solidFill>
          <a:latin typeface="Arial Narrow" pitchFamily="34" charset="0"/>
          <a:ea typeface="MS PGothic" pitchFamily="34" charset="-128"/>
        </a:defRPr>
      </a:lvl4pPr>
      <a:lvl5pPr algn="l" rtl="0" eaLnBrk="1" fontAlgn="base" hangingPunct="1">
        <a:spcBef>
          <a:spcPct val="0"/>
        </a:spcBef>
        <a:spcAft>
          <a:spcPct val="0"/>
        </a:spcAft>
        <a:defRPr sz="2800" b="1">
          <a:solidFill>
            <a:schemeClr val="tx2"/>
          </a:solidFill>
          <a:latin typeface="Arial Narrow" pitchFamily="34" charset="0"/>
          <a:ea typeface="MS PGothic" pitchFamily="34" charset="-128"/>
        </a:defRPr>
      </a:lvl5pPr>
      <a:lvl6pPr marL="457200" algn="l" rtl="0" eaLnBrk="1" fontAlgn="base" hangingPunct="1">
        <a:spcBef>
          <a:spcPct val="0"/>
        </a:spcBef>
        <a:spcAft>
          <a:spcPct val="0"/>
        </a:spcAft>
        <a:defRPr sz="3600" b="1">
          <a:solidFill>
            <a:schemeClr val="tx2"/>
          </a:solidFill>
          <a:latin typeface="Arial Narrow" pitchFamily="34" charset="0"/>
        </a:defRPr>
      </a:lvl6pPr>
      <a:lvl7pPr marL="914400" algn="l" rtl="0" eaLnBrk="1" fontAlgn="base" hangingPunct="1">
        <a:spcBef>
          <a:spcPct val="0"/>
        </a:spcBef>
        <a:spcAft>
          <a:spcPct val="0"/>
        </a:spcAft>
        <a:defRPr sz="3600" b="1">
          <a:solidFill>
            <a:schemeClr val="tx2"/>
          </a:solidFill>
          <a:latin typeface="Arial Narrow" pitchFamily="34" charset="0"/>
        </a:defRPr>
      </a:lvl7pPr>
      <a:lvl8pPr marL="1371600" algn="l" rtl="0" eaLnBrk="1" fontAlgn="base" hangingPunct="1">
        <a:spcBef>
          <a:spcPct val="0"/>
        </a:spcBef>
        <a:spcAft>
          <a:spcPct val="0"/>
        </a:spcAft>
        <a:defRPr sz="3600" b="1">
          <a:solidFill>
            <a:schemeClr val="tx2"/>
          </a:solidFill>
          <a:latin typeface="Arial Narrow" pitchFamily="34" charset="0"/>
        </a:defRPr>
      </a:lvl8pPr>
      <a:lvl9pPr marL="1828800" algn="l"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1" fontAlgn="base" hangingPunct="1">
        <a:lnSpc>
          <a:spcPct val="95000"/>
        </a:lnSpc>
        <a:spcBef>
          <a:spcPct val="30000"/>
        </a:spcBef>
        <a:spcAft>
          <a:spcPct val="5000"/>
        </a:spcAft>
        <a:buClr>
          <a:srgbClr val="ABC8F7"/>
        </a:buClr>
        <a:buFont typeface="Wingdings" pitchFamily="2" charset="2"/>
        <a:buChar char="§"/>
        <a:defRPr sz="2400" b="0">
          <a:solidFill>
            <a:schemeClr val="tx1"/>
          </a:solidFill>
          <a:latin typeface="+mn-lt"/>
          <a:ea typeface="MS PGothic" pitchFamily="34" charset="-128"/>
          <a:cs typeface="+mn-cs"/>
        </a:defRPr>
      </a:lvl1pPr>
      <a:lvl2pPr marL="742950" indent="-285750" algn="l" rtl="0" eaLnBrk="1" fontAlgn="base" hangingPunct="1">
        <a:lnSpc>
          <a:spcPct val="95000"/>
        </a:lnSpc>
        <a:spcBef>
          <a:spcPct val="25000"/>
        </a:spcBef>
        <a:spcAft>
          <a:spcPct val="0"/>
        </a:spcAft>
        <a:buChar char="–"/>
        <a:defRPr sz="22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rgbClr val="A9E3E9"/>
        </a:buClr>
        <a:buFont typeface="Wingdings" pitchFamily="2" charset="2"/>
        <a:buChar char="§"/>
        <a:defRPr sz="20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8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16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8534400" y="0"/>
            <a:ext cx="609600"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027" name="Rectangle 2"/>
          <p:cNvSpPr>
            <a:spLocks noGrp="1" noChangeArrowheads="1"/>
          </p:cNvSpPr>
          <p:nvPr>
            <p:ph type="title"/>
          </p:nvPr>
        </p:nvSpPr>
        <p:spPr bwMode="auto">
          <a:xfrm>
            <a:off x="457200" y="0"/>
            <a:ext cx="8077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685800" y="13716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32" name="Rectangle 16"/>
          <p:cNvSpPr>
            <a:spLocks noChangeArrowheads="1"/>
          </p:cNvSpPr>
          <p:nvPr/>
        </p:nvSpPr>
        <p:spPr bwMode="auto">
          <a:xfrm>
            <a:off x="228600" y="0"/>
            <a:ext cx="152400" cy="1295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extLst>
      <p:ext uri="{BB962C8B-B14F-4D97-AF65-F5344CB8AC3E}">
        <p14:creationId xmlns="" xmlns:p14="http://schemas.microsoft.com/office/powerpoint/2010/main" val="10815594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 id="2147483824" r:id="rId56"/>
    <p:sldLayoutId id="2147483825" r:id="rId57"/>
    <p:sldLayoutId id="2147483826" r:id="rId58"/>
    <p:sldLayoutId id="2147483827" r:id="rId59"/>
    <p:sldLayoutId id="2147483828" r:id="rId60"/>
    <p:sldLayoutId id="2147483829" r:id="rId61"/>
    <p:sldLayoutId id="2147483830" r:id="rId62"/>
    <p:sldLayoutId id="2147483831" r:id="rId63"/>
    <p:sldLayoutId id="2147483832" r:id="rId64"/>
    <p:sldLayoutId id="2147483833" r:id="rId65"/>
    <p:sldLayoutId id="2147483834" r:id="rId66"/>
    <p:sldLayoutId id="2147483835" r:id="rId67"/>
    <p:sldLayoutId id="2147483836" r:id="rId68"/>
    <p:sldLayoutId id="2147483837" r:id="rId69"/>
    <p:sldLayoutId id="2147483838" r:id="rId70"/>
    <p:sldLayoutId id="2147483839" r:id="rId71"/>
    <p:sldLayoutId id="2147483840" r:id="rId72"/>
    <p:sldLayoutId id="2147483841" r:id="rId73"/>
    <p:sldLayoutId id="2147483842" r:id="rId74"/>
    <p:sldLayoutId id="2147483843" r:id="rId75"/>
    <p:sldLayoutId id="2147483844" r:id="rId76"/>
    <p:sldLayoutId id="2147483845" r:id="rId77"/>
    <p:sldLayoutId id="2147483846" r:id="rId78"/>
    <p:sldLayoutId id="2147483847" r:id="rId79"/>
    <p:sldLayoutId id="2147483848" r:id="rId80"/>
    <p:sldLayoutId id="2147483849" r:id="rId81"/>
    <p:sldLayoutId id="2147483850" r:id="rId82"/>
    <p:sldLayoutId id="2147483851" r:id="rId83"/>
    <p:sldLayoutId id="2147483852" r:id="rId84"/>
    <p:sldLayoutId id="2147483853" r:id="rId85"/>
    <p:sldLayoutId id="2147483854" r:id="rId86"/>
    <p:sldLayoutId id="2147483855" r:id="rId87"/>
    <p:sldLayoutId id="2147483856" r:id="rId88"/>
    <p:sldLayoutId id="2147483857" r:id="rId89"/>
    <p:sldLayoutId id="2147483858" r:id="rId90"/>
    <p:sldLayoutId id="2147483859" r:id="rId91"/>
    <p:sldLayoutId id="2147483860" r:id="rId92"/>
    <p:sldLayoutId id="2147483861" r:id="rId93"/>
    <p:sldLayoutId id="2147483862" r:id="rId94"/>
    <p:sldLayoutId id="2147483863" r:id="rId95"/>
    <p:sldLayoutId id="2147483864" r:id="rId96"/>
    <p:sldLayoutId id="2147483865" r:id="rId97"/>
    <p:sldLayoutId id="2147483866" r:id="rId98"/>
    <p:sldLayoutId id="2147483867" r:id="rId99"/>
    <p:sldLayoutId id="2147483868" r:id="rId100"/>
    <p:sldLayoutId id="2147483869" r:id="rId101"/>
    <p:sldLayoutId id="2147483870" r:id="rId102"/>
    <p:sldLayoutId id="2147483871" r:id="rId103"/>
    <p:sldLayoutId id="2147483873" r:id="rId104"/>
    <p:sldLayoutId id="2147483874" r:id="rId105"/>
    <p:sldLayoutId id="2147483875" r:id="rId106"/>
  </p:sldLayoutIdLst>
  <p:hf hdr="0" ftr="0" dt="0"/>
  <p:txStyles>
    <p:titleStyle>
      <a:lvl1pPr algn="l" rtl="0" eaLnBrk="1" fontAlgn="base" hangingPunct="1">
        <a:spcBef>
          <a:spcPct val="0"/>
        </a:spcBef>
        <a:spcAft>
          <a:spcPct val="0"/>
        </a:spcAft>
        <a:defRPr sz="4400" b="1">
          <a:solidFill>
            <a:srgbClr val="153765"/>
          </a:solidFill>
          <a:latin typeface="+mj-lt"/>
          <a:ea typeface="MS PGothic" pitchFamily="34" charset="-128"/>
          <a:cs typeface="+mj-cs"/>
        </a:defRPr>
      </a:lvl1pPr>
      <a:lvl2pPr algn="l" rtl="0" eaLnBrk="1" fontAlgn="base" hangingPunct="1">
        <a:spcBef>
          <a:spcPct val="0"/>
        </a:spcBef>
        <a:spcAft>
          <a:spcPct val="0"/>
        </a:spcAft>
        <a:defRPr sz="2800" b="1">
          <a:solidFill>
            <a:schemeClr val="tx2"/>
          </a:solidFill>
          <a:latin typeface="Arial Narrow" pitchFamily="34" charset="0"/>
          <a:ea typeface="MS PGothic" pitchFamily="34" charset="-128"/>
        </a:defRPr>
      </a:lvl2pPr>
      <a:lvl3pPr algn="l" rtl="0" eaLnBrk="1" fontAlgn="base" hangingPunct="1">
        <a:spcBef>
          <a:spcPct val="0"/>
        </a:spcBef>
        <a:spcAft>
          <a:spcPct val="0"/>
        </a:spcAft>
        <a:defRPr sz="2800" b="1">
          <a:solidFill>
            <a:schemeClr val="tx2"/>
          </a:solidFill>
          <a:latin typeface="Arial Narrow" pitchFamily="34" charset="0"/>
          <a:ea typeface="MS PGothic" pitchFamily="34" charset="-128"/>
        </a:defRPr>
      </a:lvl3pPr>
      <a:lvl4pPr algn="l" rtl="0" eaLnBrk="1" fontAlgn="base" hangingPunct="1">
        <a:spcBef>
          <a:spcPct val="0"/>
        </a:spcBef>
        <a:spcAft>
          <a:spcPct val="0"/>
        </a:spcAft>
        <a:defRPr sz="2800" b="1">
          <a:solidFill>
            <a:schemeClr val="tx2"/>
          </a:solidFill>
          <a:latin typeface="Arial Narrow" pitchFamily="34" charset="0"/>
          <a:ea typeface="MS PGothic" pitchFamily="34" charset="-128"/>
        </a:defRPr>
      </a:lvl4pPr>
      <a:lvl5pPr algn="l" rtl="0" eaLnBrk="1" fontAlgn="base" hangingPunct="1">
        <a:spcBef>
          <a:spcPct val="0"/>
        </a:spcBef>
        <a:spcAft>
          <a:spcPct val="0"/>
        </a:spcAft>
        <a:defRPr sz="2800" b="1">
          <a:solidFill>
            <a:schemeClr val="tx2"/>
          </a:solidFill>
          <a:latin typeface="Arial Narrow" pitchFamily="34" charset="0"/>
          <a:ea typeface="MS PGothic" pitchFamily="34" charset="-128"/>
        </a:defRPr>
      </a:lvl5pPr>
      <a:lvl6pPr marL="457200" algn="l" rtl="0" eaLnBrk="1" fontAlgn="base" hangingPunct="1">
        <a:spcBef>
          <a:spcPct val="0"/>
        </a:spcBef>
        <a:spcAft>
          <a:spcPct val="0"/>
        </a:spcAft>
        <a:defRPr sz="3600" b="1">
          <a:solidFill>
            <a:schemeClr val="tx2"/>
          </a:solidFill>
          <a:latin typeface="Arial Narrow" pitchFamily="34" charset="0"/>
        </a:defRPr>
      </a:lvl6pPr>
      <a:lvl7pPr marL="914400" algn="l" rtl="0" eaLnBrk="1" fontAlgn="base" hangingPunct="1">
        <a:spcBef>
          <a:spcPct val="0"/>
        </a:spcBef>
        <a:spcAft>
          <a:spcPct val="0"/>
        </a:spcAft>
        <a:defRPr sz="3600" b="1">
          <a:solidFill>
            <a:schemeClr val="tx2"/>
          </a:solidFill>
          <a:latin typeface="Arial Narrow" pitchFamily="34" charset="0"/>
        </a:defRPr>
      </a:lvl7pPr>
      <a:lvl8pPr marL="1371600" algn="l" rtl="0" eaLnBrk="1" fontAlgn="base" hangingPunct="1">
        <a:spcBef>
          <a:spcPct val="0"/>
        </a:spcBef>
        <a:spcAft>
          <a:spcPct val="0"/>
        </a:spcAft>
        <a:defRPr sz="3600" b="1">
          <a:solidFill>
            <a:schemeClr val="tx2"/>
          </a:solidFill>
          <a:latin typeface="Arial Narrow" pitchFamily="34" charset="0"/>
        </a:defRPr>
      </a:lvl8pPr>
      <a:lvl9pPr marL="1828800" algn="l"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1" fontAlgn="base" hangingPunct="1">
        <a:lnSpc>
          <a:spcPct val="95000"/>
        </a:lnSpc>
        <a:spcBef>
          <a:spcPct val="30000"/>
        </a:spcBef>
        <a:spcAft>
          <a:spcPct val="5000"/>
        </a:spcAft>
        <a:buClr>
          <a:srgbClr val="ABC8F7"/>
        </a:buClr>
        <a:buFont typeface="Wingdings" pitchFamily="2" charset="2"/>
        <a:buChar char="§"/>
        <a:defRPr sz="2400" b="0">
          <a:solidFill>
            <a:schemeClr val="tx1"/>
          </a:solidFill>
          <a:latin typeface="+mn-lt"/>
          <a:ea typeface="MS PGothic" pitchFamily="34" charset="-128"/>
          <a:cs typeface="+mn-cs"/>
        </a:defRPr>
      </a:lvl1pPr>
      <a:lvl2pPr marL="742950" indent="-285750" algn="l" rtl="0" eaLnBrk="1" fontAlgn="base" hangingPunct="1">
        <a:lnSpc>
          <a:spcPct val="95000"/>
        </a:lnSpc>
        <a:spcBef>
          <a:spcPct val="25000"/>
        </a:spcBef>
        <a:spcAft>
          <a:spcPct val="0"/>
        </a:spcAft>
        <a:buChar char="–"/>
        <a:defRPr sz="22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rgbClr val="A9E3E9"/>
        </a:buClr>
        <a:buFont typeface="Wingdings" pitchFamily="2" charset="2"/>
        <a:buChar char="§"/>
        <a:defRPr sz="20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8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16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12.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12.xml"/></Relationships>
</file>

<file path=ppt/slides/_rels/slide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3.xml"/><Relationship Id="rId1" Type="http://schemas.openxmlformats.org/officeDocument/2006/relationships/slideLayout" Target="../slideLayouts/slideLayout209.xml"/></Relationships>
</file>

<file path=ppt/slides/_rels/slide1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4.xml"/><Relationship Id="rId1" Type="http://schemas.openxmlformats.org/officeDocument/2006/relationships/slideLayout" Target="../slideLayouts/slideLayout212.xml"/></Relationships>
</file>

<file path=ppt/slides/_rels/slide1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5.xml"/><Relationship Id="rId1" Type="http://schemas.openxmlformats.org/officeDocument/2006/relationships/slideLayout" Target="../slideLayouts/slideLayout20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209.xml"/></Relationships>
</file>

<file path=ppt/slides/_rels/slide1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209.xml"/></Relationships>
</file>

<file path=ppt/slides/_rels/slide1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20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0.xml"/><Relationship Id="rId1" Type="http://schemas.openxmlformats.org/officeDocument/2006/relationships/slideLayout" Target="../slideLayouts/slideLayout209.xml"/></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1.xml"/><Relationship Id="rId1" Type="http://schemas.openxmlformats.org/officeDocument/2006/relationships/slideLayout" Target="../slideLayouts/slideLayout209.xml"/></Relationships>
</file>

<file path=ppt/slides/_rels/slide2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2.xml"/><Relationship Id="rId1" Type="http://schemas.openxmlformats.org/officeDocument/2006/relationships/slideLayout" Target="../slideLayouts/slideLayout20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4.xml"/><Relationship Id="rId1" Type="http://schemas.openxmlformats.org/officeDocument/2006/relationships/slideLayout" Target="../slideLayouts/slideLayout212.xml"/></Relationships>
</file>

<file path=ppt/slides/_rels/slide2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5.xml"/><Relationship Id="rId1" Type="http://schemas.openxmlformats.org/officeDocument/2006/relationships/slideLayout" Target="../slideLayouts/slideLayout212.xml"/></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physicalactivity/basics/glossary/index.htm"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dNEzxhPhpo"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0.xml"/><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yqM7v_8XLAhUBfiYKHRjGAioQjRwIBw&amp;url=https://expsychlab.com/2012/07/12/infographic-the-brain-benefits-of-exercise/&amp;psig=AFQjCNHULGrcRZJxjfjdSW-wYgx7x5s8zw&amp;ust=1458244915743089"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87.gif"/></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LQMpBlJ-sTA"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10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8.xml"/><Relationship Id="rId1" Type="http://schemas.openxmlformats.org/officeDocument/2006/relationships/slideLayout" Target="../slideLayouts/slideLayout68.xml"/><Relationship Id="rId4" Type="http://schemas.openxmlformats.org/officeDocument/2006/relationships/image" Target="../media/image90.gif"/></Relationships>
</file>

<file path=ppt/slides/_rels/slide3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2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9.xml"/></Relationships>
</file>

<file path=ppt/slides/_rels/slide4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4.xml"/><Relationship Id="rId1" Type="http://schemas.openxmlformats.org/officeDocument/2006/relationships/slideLayout" Target="../slideLayouts/slideLayout212.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5.xml"/><Relationship Id="rId1" Type="http://schemas.openxmlformats.org/officeDocument/2006/relationships/slideLayout" Target="../slideLayouts/slideLayout212.xml"/></Relationships>
</file>

<file path=ppt/slides/_rels/slide46.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4.xml"/><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2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en-US" dirty="0" smtClean="0"/>
              <a:t>Staff Wellness for Early Care &amp; Education Professionals</a:t>
            </a:r>
            <a:endParaRPr lang="en-US" dirty="0"/>
          </a:p>
        </p:txBody>
      </p:sp>
      <p:sp>
        <p:nvSpPr>
          <p:cNvPr id="2" name="Slide Number Placeholder 1"/>
          <p:cNvSpPr>
            <a:spLocks noGrp="1"/>
          </p:cNvSpPr>
          <p:nvPr>
            <p:ph type="sldNum" sz="quarter" idx="4294967295"/>
          </p:nvPr>
        </p:nvSpPr>
        <p:spPr>
          <a:xfrm>
            <a:off x="0" y="6477000"/>
            <a:ext cx="2133600" cy="457200"/>
          </a:xfrm>
        </p:spPr>
        <p:txBody>
          <a:bodyPr/>
          <a:lstStyle/>
          <a:p>
            <a:pPr algn="l"/>
            <a:fld id="{020EDDED-708C-47C4-A8EB-CD8AA8CA6A97}" type="slidenum">
              <a:rPr lang="en-US" smtClean="0">
                <a:solidFill>
                  <a:srgbClr val="000000">
                    <a:tint val="75000"/>
                  </a:srgbClr>
                </a:solidFill>
              </a:rPr>
              <a:pPr algn="l"/>
              <a:t>1</a:t>
            </a:fld>
            <a:endParaRPr lang="en-US" dirty="0">
              <a:solidFill>
                <a:srgbClr val="000000">
                  <a:tint val="75000"/>
                </a:srgb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a:fld id="{020EDDED-708C-47C4-A8EB-CD8AA8CA6A97}" type="slidenum">
              <a:rPr lang="en-US" smtClean="0">
                <a:solidFill>
                  <a:srgbClr val="000000">
                    <a:tint val="75000"/>
                  </a:srgbClr>
                </a:solidFill>
              </a:rPr>
              <a:pPr algn="l"/>
              <a:t>10</a:t>
            </a:fld>
            <a:endParaRPr lang="en-US" dirty="0">
              <a:solidFill>
                <a:srgbClr val="000000">
                  <a:tint val="75000"/>
                </a:srgbClr>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52601" y="1037891"/>
            <a:ext cx="5053324" cy="5408888"/>
          </a:xfrm>
          <a:prstGeom prst="rect">
            <a:avLst/>
          </a:prstGeom>
        </p:spPr>
      </p:pic>
    </p:spTree>
    <p:extLst>
      <p:ext uri="{BB962C8B-B14F-4D97-AF65-F5344CB8AC3E}">
        <p14:creationId xmlns="" xmlns:p14="http://schemas.microsoft.com/office/powerpoint/2010/main" val="683991893"/>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772400" cy="1295400"/>
          </a:xfrm>
        </p:spPr>
        <p:txBody>
          <a:bodyPr/>
          <a:lstStyle/>
          <a:p>
            <a:r>
              <a:rPr lang="en-US" dirty="0"/>
              <a:t>What does 200 calories look like?</a:t>
            </a:r>
          </a:p>
        </p:txBody>
      </p:sp>
      <p:sp>
        <p:nvSpPr>
          <p:cNvPr id="4" name="Content Placeholder 3"/>
          <p:cNvSpPr>
            <a:spLocks noGrp="1"/>
          </p:cNvSpPr>
          <p:nvPr>
            <p:ph idx="1"/>
          </p:nvPr>
        </p:nvSpPr>
        <p:spPr>
          <a:xfrm>
            <a:off x="432095" y="1371600"/>
            <a:ext cx="7543800" cy="4876800"/>
          </a:xfrm>
        </p:spPr>
        <p:txBody>
          <a:bodyPr/>
          <a:lstStyle/>
          <a:p>
            <a:r>
              <a:rPr lang="en-US" dirty="0">
                <a:latin typeface="Arial" panose="020B0604020202020204" pitchFamily="34" charset="0"/>
                <a:cs typeface="Arial" panose="020B0604020202020204" pitchFamily="34" charset="0"/>
              </a:rPr>
              <a:t>https://www.youtube.com/watch?v=TMQDPXDtLh8</a:t>
            </a:r>
          </a:p>
        </p:txBody>
      </p:sp>
      <p:sp>
        <p:nvSpPr>
          <p:cNvPr id="2" name="Slide Number Placeholder 1"/>
          <p:cNvSpPr>
            <a:spLocks noGrp="1"/>
          </p:cNvSpPr>
          <p:nvPr>
            <p:ph type="sldNum" sz="quarter" idx="4"/>
          </p:nvPr>
        </p:nvSpPr>
        <p:spPr/>
        <p:txBody>
          <a:bodyPr/>
          <a:lstStyle/>
          <a:p>
            <a:fld id="{2BD70567-AA4A-40F9-A541-A5CEB16CD56A}" type="slidenum">
              <a:rPr lang="en-US" smtClean="0"/>
              <a:pPr/>
              <a:t>11</a:t>
            </a:fld>
            <a:endParaRPr lang="en-US" dirty="0"/>
          </a:p>
        </p:txBody>
      </p:sp>
      <p:pic>
        <p:nvPicPr>
          <p:cNvPr id="5" name="Picture 4"/>
          <p:cNvPicPr>
            <a:picLocks noChangeAspect="1"/>
          </p:cNvPicPr>
          <p:nvPr/>
        </p:nvPicPr>
        <p:blipFill>
          <a:blip r:embed="rId3" cstate="print"/>
          <a:stretch>
            <a:fillRect/>
          </a:stretch>
        </p:blipFill>
        <p:spPr>
          <a:xfrm>
            <a:off x="1676400" y="2514600"/>
            <a:ext cx="5209095" cy="2926080"/>
          </a:xfrm>
          <a:prstGeom prst="rect">
            <a:avLst/>
          </a:prstGeom>
        </p:spPr>
      </p:pic>
    </p:spTree>
    <p:extLst>
      <p:ext uri="{BB962C8B-B14F-4D97-AF65-F5344CB8AC3E}">
        <p14:creationId xmlns="" xmlns:p14="http://schemas.microsoft.com/office/powerpoint/2010/main" val="107473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D70567-AA4A-40F9-A541-A5CEB16CD56A}" type="slidenum">
              <a:rPr lang="en-US" smtClean="0"/>
              <a:pPr/>
              <a:t>12</a:t>
            </a:fld>
            <a:endParaRPr lang="en-US" dirty="0"/>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990600"/>
            <a:ext cx="6767212" cy="494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126338"/>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per tracker.JPG"/>
          <p:cNvPicPr>
            <a:picLocks noGrp="1" noChangeAspect="1"/>
          </p:cNvPicPr>
          <p:nvPr>
            <p:ph sz="quarter" idx="13"/>
          </p:nvPr>
        </p:nvPicPr>
        <p:blipFill>
          <a:blip r:embed="rId3" cstate="print"/>
          <a:stretch>
            <a:fillRect/>
          </a:stretch>
        </p:blipFill>
        <p:spPr>
          <a:xfrm>
            <a:off x="914400" y="1828800"/>
            <a:ext cx="7010400" cy="4418850"/>
          </a:xfrm>
          <a:effectLst>
            <a:outerShdw blurRad="63500" sx="102000" sy="102000" algn="ctr" rotWithShape="0">
              <a:prstClr val="black">
                <a:alpha val="40000"/>
              </a:prstClr>
            </a:outerShdw>
          </a:effectLst>
        </p:spPr>
      </p:pic>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13</a:t>
            </a:fld>
            <a:endParaRPr lang="en-US" dirty="0">
              <a:solidFill>
                <a:srgbClr val="000000">
                  <a:tint val="75000"/>
                </a:srgbClr>
              </a:solidFill>
            </a:endParaRPr>
          </a:p>
        </p:txBody>
      </p:sp>
      <p:sp>
        <p:nvSpPr>
          <p:cNvPr id="5" name="Title 4"/>
          <p:cNvSpPr txBox="1">
            <a:spLocks/>
          </p:cNvSpPr>
          <p:nvPr/>
        </p:nvSpPr>
        <p:spPr>
          <a:xfrm>
            <a:off x="533400" y="228600"/>
            <a:ext cx="7848600" cy="1295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153765"/>
                </a:solidFill>
                <a:effectLst/>
                <a:uLnTx/>
                <a:uFillTx/>
                <a:latin typeface="+mj-lt"/>
                <a:ea typeface="MS PGothic" pitchFamily="34" charset="-128"/>
                <a:cs typeface="+mj-cs"/>
              </a:rPr>
              <a:t>USDA </a:t>
            </a:r>
            <a:r>
              <a:rPr kumimoji="0" lang="en-US" sz="4400" b="1" i="0" u="none" strike="noStrike" kern="0" cap="none" spc="0" normalizeH="0" baseline="0" noProof="0" dirty="0" err="1">
                <a:ln>
                  <a:noFill/>
                </a:ln>
                <a:solidFill>
                  <a:srgbClr val="153765"/>
                </a:solidFill>
                <a:effectLst/>
                <a:uLnTx/>
                <a:uFillTx/>
                <a:latin typeface="+mj-lt"/>
                <a:ea typeface="MS PGothic" pitchFamily="34" charset="-128"/>
                <a:cs typeface="+mj-cs"/>
              </a:rPr>
              <a:t>SuperTracker</a:t>
            </a:r>
            <a:endParaRPr kumimoji="0" lang="en-US" sz="4400" b="1" i="0" u="none" strike="noStrike" kern="0" cap="none" spc="0" normalizeH="0" baseline="0" noProof="0" dirty="0">
              <a:ln>
                <a:noFill/>
              </a:ln>
              <a:solidFill>
                <a:srgbClr val="153765"/>
              </a:solidFill>
              <a:effectLst/>
              <a:uLnTx/>
              <a:uFillTx/>
              <a:latin typeface="+mj-lt"/>
              <a:ea typeface="MS PGothic" pitchFamily="34" charset="-128"/>
              <a:cs typeface="+mj-cs"/>
            </a:endParaRPr>
          </a:p>
        </p:txBody>
      </p:sp>
    </p:spTree>
    <p:extLst>
      <p:ext uri="{BB962C8B-B14F-4D97-AF65-F5344CB8AC3E}">
        <p14:creationId xmlns="" xmlns:p14="http://schemas.microsoft.com/office/powerpoint/2010/main" val="344369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D70567-AA4A-40F9-A541-A5CEB16CD56A}" type="slidenum">
              <a:rPr lang="en-US" smtClean="0"/>
              <a:pPr/>
              <a:t>14</a:t>
            </a:fld>
            <a:endParaRPr lang="en-US" dirty="0"/>
          </a:p>
        </p:txBody>
      </p:sp>
      <p:pic>
        <p:nvPicPr>
          <p:cNvPr id="12291" name="Picture 3" descr="C:\Users\rebekah.duchette\AppData\Local\Microsoft\Windows\Temporary Internet Files\Content.IE5\QSOLMQEX\supermom[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990600"/>
            <a:ext cx="3562350" cy="554539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4"/>
          <p:cNvSpPr txBox="1">
            <a:spLocks/>
          </p:cNvSpPr>
          <p:nvPr/>
        </p:nvSpPr>
        <p:spPr>
          <a:xfrm>
            <a:off x="533400" y="0"/>
            <a:ext cx="7315200" cy="1295400"/>
          </a:xfrm>
          <a:prstGeom prst="rect">
            <a:avLst/>
          </a:prstGeom>
        </p:spPr>
        <p:txBody>
          <a:bodyPr/>
          <a:lstStyle>
            <a:lvl1pPr algn="l" rtl="0" eaLnBrk="1" fontAlgn="base" hangingPunct="1">
              <a:spcBef>
                <a:spcPct val="0"/>
              </a:spcBef>
              <a:spcAft>
                <a:spcPct val="0"/>
              </a:spcAft>
              <a:defRPr sz="4400" b="1">
                <a:solidFill>
                  <a:srgbClr val="153765"/>
                </a:solidFill>
                <a:latin typeface="+mj-lt"/>
                <a:ea typeface="MS PGothic" pitchFamily="34" charset="-128"/>
                <a:cs typeface="+mj-cs"/>
              </a:defRPr>
            </a:lvl1pPr>
            <a:lvl2pPr algn="l" rtl="0" eaLnBrk="1" fontAlgn="base" hangingPunct="1">
              <a:spcBef>
                <a:spcPct val="0"/>
              </a:spcBef>
              <a:spcAft>
                <a:spcPct val="0"/>
              </a:spcAft>
              <a:defRPr sz="2800" b="1">
                <a:solidFill>
                  <a:schemeClr val="tx2"/>
                </a:solidFill>
                <a:latin typeface="Arial Narrow" pitchFamily="34" charset="0"/>
                <a:ea typeface="MS PGothic" pitchFamily="34" charset="-128"/>
              </a:defRPr>
            </a:lvl2pPr>
            <a:lvl3pPr algn="l" rtl="0" eaLnBrk="1" fontAlgn="base" hangingPunct="1">
              <a:spcBef>
                <a:spcPct val="0"/>
              </a:spcBef>
              <a:spcAft>
                <a:spcPct val="0"/>
              </a:spcAft>
              <a:defRPr sz="2800" b="1">
                <a:solidFill>
                  <a:schemeClr val="tx2"/>
                </a:solidFill>
                <a:latin typeface="Arial Narrow" pitchFamily="34" charset="0"/>
                <a:ea typeface="MS PGothic" pitchFamily="34" charset="-128"/>
              </a:defRPr>
            </a:lvl3pPr>
            <a:lvl4pPr algn="l" rtl="0" eaLnBrk="1" fontAlgn="base" hangingPunct="1">
              <a:spcBef>
                <a:spcPct val="0"/>
              </a:spcBef>
              <a:spcAft>
                <a:spcPct val="0"/>
              </a:spcAft>
              <a:defRPr sz="2800" b="1">
                <a:solidFill>
                  <a:schemeClr val="tx2"/>
                </a:solidFill>
                <a:latin typeface="Arial Narrow" pitchFamily="34" charset="0"/>
                <a:ea typeface="MS PGothic" pitchFamily="34" charset="-128"/>
              </a:defRPr>
            </a:lvl4pPr>
            <a:lvl5pPr algn="l" rtl="0" eaLnBrk="1" fontAlgn="base" hangingPunct="1">
              <a:spcBef>
                <a:spcPct val="0"/>
              </a:spcBef>
              <a:spcAft>
                <a:spcPct val="0"/>
              </a:spcAft>
              <a:defRPr sz="2800" b="1">
                <a:solidFill>
                  <a:schemeClr val="tx2"/>
                </a:solidFill>
                <a:latin typeface="Arial Narrow" pitchFamily="34" charset="0"/>
                <a:ea typeface="MS PGothic" pitchFamily="34" charset="-128"/>
              </a:defRPr>
            </a:lvl5pPr>
            <a:lvl6pPr marL="457200" algn="l" rtl="0" eaLnBrk="1" fontAlgn="base" hangingPunct="1">
              <a:spcBef>
                <a:spcPct val="0"/>
              </a:spcBef>
              <a:spcAft>
                <a:spcPct val="0"/>
              </a:spcAft>
              <a:defRPr sz="3600" b="1">
                <a:solidFill>
                  <a:schemeClr val="tx2"/>
                </a:solidFill>
                <a:latin typeface="Arial Narrow" pitchFamily="34" charset="0"/>
              </a:defRPr>
            </a:lvl6pPr>
            <a:lvl7pPr marL="914400" algn="l" rtl="0" eaLnBrk="1" fontAlgn="base" hangingPunct="1">
              <a:spcBef>
                <a:spcPct val="0"/>
              </a:spcBef>
              <a:spcAft>
                <a:spcPct val="0"/>
              </a:spcAft>
              <a:defRPr sz="3600" b="1">
                <a:solidFill>
                  <a:schemeClr val="tx2"/>
                </a:solidFill>
                <a:latin typeface="Arial Narrow" pitchFamily="34" charset="0"/>
              </a:defRPr>
            </a:lvl7pPr>
            <a:lvl8pPr marL="1371600" algn="l" rtl="0" eaLnBrk="1" fontAlgn="base" hangingPunct="1">
              <a:spcBef>
                <a:spcPct val="0"/>
              </a:spcBef>
              <a:spcAft>
                <a:spcPct val="0"/>
              </a:spcAft>
              <a:defRPr sz="3600" b="1">
                <a:solidFill>
                  <a:schemeClr val="tx2"/>
                </a:solidFill>
                <a:latin typeface="Arial Narrow" pitchFamily="34" charset="0"/>
              </a:defRPr>
            </a:lvl8pPr>
            <a:lvl9pPr marL="1828800" algn="l" rtl="0" eaLnBrk="1" fontAlgn="base" hangingPunct="1">
              <a:spcBef>
                <a:spcPct val="0"/>
              </a:spcBef>
              <a:spcAft>
                <a:spcPct val="0"/>
              </a:spcAft>
              <a:defRPr sz="3600" b="1">
                <a:solidFill>
                  <a:schemeClr val="tx2"/>
                </a:solidFill>
                <a:latin typeface="Arial Narrow" pitchFamily="34" charset="0"/>
              </a:defRPr>
            </a:lvl9pPr>
          </a:lstStyle>
          <a:p>
            <a:r>
              <a:rPr lang="en-US" kern="0" dirty="0"/>
              <a:t>Planning</a:t>
            </a:r>
            <a:br>
              <a:rPr lang="en-US" kern="0" dirty="0"/>
            </a:br>
            <a:endParaRPr lang="en-US" kern="0" dirty="0"/>
          </a:p>
        </p:txBody>
      </p:sp>
    </p:spTree>
    <p:extLst>
      <p:ext uri="{BB962C8B-B14F-4D97-AF65-F5344CB8AC3E}">
        <p14:creationId xmlns="" xmlns:p14="http://schemas.microsoft.com/office/powerpoint/2010/main" val="622771058"/>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15</a:t>
            </a:fld>
            <a:endParaRPr lang="en-US" dirty="0">
              <a:solidFill>
                <a:srgbClr val="000000">
                  <a:tint val="75000"/>
                </a:srgbClr>
              </a:solidFill>
            </a:endParaRPr>
          </a:p>
        </p:txBody>
      </p:sp>
      <p:pic>
        <p:nvPicPr>
          <p:cNvPr id="6" name="Content Placeholder 5"/>
          <p:cNvPicPr>
            <a:picLocks noGrp="1"/>
          </p:cNvPicPr>
          <p:nvPr>
            <p:ph sz="quarter" idx="13"/>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1143000"/>
            <a:ext cx="4064000" cy="5029200"/>
          </a:xfrm>
          <a:prstGeom prst="rect">
            <a:avLst/>
          </a:prstGeom>
          <a:noFill/>
          <a:ln>
            <a:noFill/>
          </a:ln>
        </p:spPr>
      </p:pic>
    </p:spTree>
    <p:extLst>
      <p:ext uri="{BB962C8B-B14F-4D97-AF65-F5344CB8AC3E}">
        <p14:creationId xmlns="" xmlns:p14="http://schemas.microsoft.com/office/powerpoint/2010/main" val="115116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Meal Planning 101</a:t>
            </a:r>
          </a:p>
        </p:txBody>
      </p:sp>
      <p:sp>
        <p:nvSpPr>
          <p:cNvPr id="5" name="Content Placeholder 4"/>
          <p:cNvSpPr>
            <a:spLocks noGrp="1"/>
          </p:cNvSpPr>
          <p:nvPr>
            <p:ph idx="1"/>
          </p:nvPr>
        </p:nvSpPr>
        <p:spPr>
          <a:xfrm>
            <a:off x="381000" y="1371600"/>
            <a:ext cx="4267200" cy="4876800"/>
          </a:xfrm>
        </p:spPr>
        <p:txBody>
          <a:bodyPr/>
          <a:lstStyle/>
          <a:p>
            <a:pPr marL="0" indent="0">
              <a:buNone/>
            </a:pPr>
            <a:r>
              <a:rPr lang="en-US" b="1" u="sng" dirty="0">
                <a:latin typeface="Arial" panose="020B0604020202020204" pitchFamily="34" charset="0"/>
                <a:cs typeface="Arial" panose="020B0604020202020204" pitchFamily="34" charset="0"/>
              </a:rPr>
              <a:t>Strategies</a:t>
            </a:r>
          </a:p>
          <a:p>
            <a:r>
              <a:rPr lang="en-US" dirty="0">
                <a:latin typeface="Arial" panose="020B0604020202020204" pitchFamily="34" charset="0"/>
                <a:cs typeface="Arial" panose="020B0604020202020204" pitchFamily="34" charset="0"/>
              </a:rPr>
              <a:t>Plan/Make Shopping lists</a:t>
            </a:r>
          </a:p>
          <a:p>
            <a:r>
              <a:rPr lang="en-US" dirty="0">
                <a:latin typeface="Arial" panose="020B0604020202020204" pitchFamily="34" charset="0"/>
                <a:cs typeface="Arial" panose="020B0604020202020204" pitchFamily="34" charset="0"/>
              </a:rPr>
              <a:t>Shop in season for produce</a:t>
            </a:r>
          </a:p>
          <a:p>
            <a:r>
              <a:rPr lang="en-US" dirty="0">
                <a:latin typeface="Arial" panose="020B0604020202020204" pitchFamily="34" charset="0"/>
                <a:cs typeface="Arial" panose="020B0604020202020204" pitchFamily="34" charset="0"/>
              </a:rPr>
              <a:t>Prep veggies and fruits a the beginning of your week to grab and go through your week</a:t>
            </a:r>
          </a:p>
          <a:p>
            <a:r>
              <a:rPr lang="en-US" dirty="0">
                <a:latin typeface="Arial" panose="020B0604020202020204" pitchFamily="34" charset="0"/>
                <a:cs typeface="Arial" panose="020B0604020202020204" pitchFamily="34" charset="0"/>
              </a:rPr>
              <a:t>Prep proteins and starches at the beginning of your week for lunches and quick meal prep after work</a:t>
            </a:r>
          </a:p>
          <a:p>
            <a:r>
              <a:rPr lang="en-US" dirty="0">
                <a:latin typeface="Arial" panose="020B0604020202020204" pitchFamily="34" charset="0"/>
                <a:cs typeface="Arial" panose="020B0604020202020204" pitchFamily="34" charset="0"/>
              </a:rPr>
              <a:t>Don’t shop hungry</a:t>
            </a:r>
          </a:p>
        </p:txBody>
      </p:sp>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16</a:t>
            </a:fld>
            <a:endParaRPr lang="en-US" dirty="0">
              <a:solidFill>
                <a:srgbClr val="000000">
                  <a:tint val="75000"/>
                </a:srgbClr>
              </a:solidFill>
            </a:endParaRPr>
          </a:p>
        </p:txBody>
      </p:sp>
      <p:sp>
        <p:nvSpPr>
          <p:cNvPr id="6" name="Content Placeholder 5"/>
          <p:cNvSpPr>
            <a:spLocks noGrp="1"/>
          </p:cNvSpPr>
          <p:nvPr>
            <p:ph sz="half" idx="4294967295"/>
          </p:nvPr>
        </p:nvSpPr>
        <p:spPr>
          <a:xfrm>
            <a:off x="4495800" y="1066800"/>
            <a:ext cx="3467100" cy="5257800"/>
          </a:xfrm>
        </p:spPr>
        <p:txBody>
          <a:bodyPr/>
          <a:lstStyle/>
          <a:p>
            <a:pPr marL="0" indent="0">
              <a:buNone/>
            </a:pPr>
            <a:endParaRPr lang="en-US" b="1" u="sng" dirty="0">
              <a:latin typeface="Arial" panose="020B0604020202020204" pitchFamily="34" charset="0"/>
              <a:cs typeface="Arial" panose="020B0604020202020204" pitchFamily="34" charset="0"/>
            </a:endParaRPr>
          </a:p>
          <a:p>
            <a:pPr marL="0" indent="0">
              <a:buNone/>
            </a:pPr>
            <a:r>
              <a:rPr lang="en-US" b="1" u="sng" dirty="0">
                <a:latin typeface="Arial" panose="020B0604020202020204" pitchFamily="34" charset="0"/>
                <a:cs typeface="Arial" panose="020B0604020202020204" pitchFamily="34" charset="0"/>
              </a:rPr>
              <a:t>Benefits</a:t>
            </a:r>
          </a:p>
          <a:p>
            <a:r>
              <a:rPr lang="en-US" dirty="0">
                <a:latin typeface="Arial" panose="020B0604020202020204" pitchFamily="34" charset="0"/>
                <a:cs typeface="Arial" panose="020B0604020202020204" pitchFamily="34" charset="0"/>
              </a:rPr>
              <a:t>Lower cost</a:t>
            </a:r>
          </a:p>
          <a:p>
            <a:r>
              <a:rPr lang="en-US" dirty="0">
                <a:latin typeface="Arial" panose="020B0604020202020204" pitchFamily="34" charset="0"/>
                <a:cs typeface="Arial" panose="020B0604020202020204" pitchFamily="34" charset="0"/>
              </a:rPr>
              <a:t>Healthier food options</a:t>
            </a:r>
          </a:p>
          <a:p>
            <a:r>
              <a:rPr lang="en-US" dirty="0">
                <a:latin typeface="Arial" panose="020B0604020202020204" pitchFamily="34" charset="0"/>
                <a:cs typeface="Arial" panose="020B0604020202020204" pitchFamily="34" charset="0"/>
              </a:rPr>
              <a:t>Can use your break time to relax instead of going out to a drive through</a:t>
            </a:r>
          </a:p>
          <a:p>
            <a:r>
              <a:rPr lang="en-US" dirty="0">
                <a:latin typeface="Arial" panose="020B0604020202020204" pitchFamily="34" charset="0"/>
                <a:cs typeface="Arial" panose="020B0604020202020204" pitchFamily="34" charset="0"/>
              </a:rPr>
              <a:t>Involve children and family in the prep</a:t>
            </a:r>
          </a:p>
          <a:p>
            <a:r>
              <a:rPr lang="en-US" dirty="0">
                <a:latin typeface="Arial" panose="020B0604020202020204" pitchFamily="34" charset="0"/>
                <a:cs typeface="Arial" panose="020B0604020202020204" pitchFamily="34" charset="0"/>
              </a:rPr>
              <a:t>Role model for and support coworkers</a:t>
            </a:r>
          </a:p>
        </p:txBody>
      </p:sp>
    </p:spTree>
    <p:extLst>
      <p:ext uri="{BB962C8B-B14F-4D97-AF65-F5344CB8AC3E}">
        <p14:creationId xmlns="" xmlns:p14="http://schemas.microsoft.com/office/powerpoint/2010/main" val="64897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17</a:t>
            </a:fld>
            <a:endParaRPr lang="en-US" dirty="0">
              <a:solidFill>
                <a:srgbClr val="000000">
                  <a:tint val="75000"/>
                </a:srgbClr>
              </a:solidFill>
            </a:endParaRPr>
          </a:p>
        </p:txBody>
      </p:sp>
      <p:pic>
        <p:nvPicPr>
          <p:cNvPr id="4" name="Content Placeholder 3"/>
          <p:cNvPicPr>
            <a:picLocks noGrp="1"/>
          </p:cNvPicPr>
          <p:nvPr>
            <p:ph sz="quarter" idx="13"/>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52625" y="771525"/>
            <a:ext cx="5010150" cy="5010150"/>
          </a:xfrm>
          <a:prstGeom prst="rect">
            <a:avLst/>
          </a:prstGeom>
          <a:noFill/>
          <a:ln>
            <a:noFill/>
          </a:ln>
        </p:spPr>
      </p:pic>
    </p:spTree>
    <p:extLst>
      <p:ext uri="{BB962C8B-B14F-4D97-AF65-F5344CB8AC3E}">
        <p14:creationId xmlns="" xmlns:p14="http://schemas.microsoft.com/office/powerpoint/2010/main" val="118362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18</a:t>
            </a:fld>
            <a:endParaRPr lang="en-US" dirty="0">
              <a:solidFill>
                <a:srgbClr val="000000">
                  <a:tint val="75000"/>
                </a:srgbClr>
              </a:solidFill>
            </a:endParaRPr>
          </a:p>
        </p:txBody>
      </p:sp>
      <p:pic>
        <p:nvPicPr>
          <p:cNvPr id="4" name="Content Placeholder 3"/>
          <p:cNvPicPr>
            <a:picLocks noGrp="1"/>
          </p:cNvPicPr>
          <p:nvPr>
            <p:ph sz="quarter" idx="13"/>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47825" y="800100"/>
            <a:ext cx="5619750" cy="4953000"/>
          </a:xfrm>
          <a:prstGeom prst="rect">
            <a:avLst/>
          </a:prstGeom>
          <a:noFill/>
          <a:ln>
            <a:noFill/>
          </a:ln>
        </p:spPr>
      </p:pic>
    </p:spTree>
    <p:extLst>
      <p:ext uri="{BB962C8B-B14F-4D97-AF65-F5344CB8AC3E}">
        <p14:creationId xmlns="" xmlns:p14="http://schemas.microsoft.com/office/powerpoint/2010/main" val="347842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19</a:t>
            </a:fld>
            <a:endParaRPr lang="en-US" dirty="0">
              <a:solidFill>
                <a:srgbClr val="000000">
                  <a:tint val="75000"/>
                </a:srgbClr>
              </a:solidFill>
            </a:endParaRPr>
          </a:p>
        </p:txBody>
      </p:sp>
      <p:pic>
        <p:nvPicPr>
          <p:cNvPr id="1026" name="Picture 2" descr="https://bellaforzafitness.files.wordpress.com/2014/05/0bb14-64e0af628df301bde5d4c91e2ca75f00.jpg?w=393&amp;h=39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399" y="533400"/>
            <a:ext cx="5191125" cy="5191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778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t>
            </a:r>
          </a:p>
        </p:txBody>
      </p:sp>
      <p:sp>
        <p:nvSpPr>
          <p:cNvPr id="3" name="Content Placeholder 2"/>
          <p:cNvSpPr>
            <a:spLocks noGrp="1"/>
          </p:cNvSpPr>
          <p:nvPr>
            <p:ph idx="1"/>
          </p:nvPr>
        </p:nvSpPr>
        <p:spPr/>
        <p:txBody>
          <a:bodyPr/>
          <a:lstStyle/>
          <a:p>
            <a:pPr algn="ctr">
              <a:buNone/>
            </a:pPr>
            <a:r>
              <a:rPr lang="en-US" dirty="0"/>
              <a:t>A special thank you to:</a:t>
            </a:r>
          </a:p>
          <a:p>
            <a:pPr algn="ctr">
              <a:buNone/>
            </a:pPr>
            <a:endParaRPr lang="en-US" dirty="0"/>
          </a:p>
          <a:p>
            <a:r>
              <a:rPr lang="en-US" b="1" spc="-100" dirty="0"/>
              <a:t>Centers for Disease Control and Prevention (CDC)</a:t>
            </a:r>
          </a:p>
          <a:p>
            <a:pPr lvl="1"/>
            <a:r>
              <a:rPr lang="en-US" dirty="0"/>
              <a:t>For generous funding support and expertise</a:t>
            </a:r>
          </a:p>
          <a:p>
            <a:r>
              <a:rPr lang="en-US" b="1" spc="-100" dirty="0"/>
              <a:t>Nemours</a:t>
            </a:r>
            <a:r>
              <a:rPr lang="en-US" spc="-100" dirty="0"/>
              <a:t> </a:t>
            </a:r>
          </a:p>
          <a:p>
            <a:pPr lvl="1"/>
            <a:r>
              <a:rPr lang="en-US" dirty="0"/>
              <a:t>For their expertise, materials, support, and time spent on the project’s implementation</a:t>
            </a:r>
          </a:p>
          <a:p>
            <a:r>
              <a:rPr lang="en-US" b="1" spc="-100" dirty="0"/>
              <a:t>Gretchen Swanson Center for</a:t>
            </a:r>
            <a:r>
              <a:rPr lang="en-US" b="1" dirty="0"/>
              <a:t> Nutrition</a:t>
            </a:r>
          </a:p>
          <a:p>
            <a:pPr lvl="1"/>
            <a:r>
              <a:rPr lang="en-US" dirty="0"/>
              <a:t>For the evaluation component of this national effort</a:t>
            </a:r>
          </a:p>
          <a:p>
            <a:pPr>
              <a:buNone/>
            </a:pPr>
            <a:endParaRPr lang="en-US" dirty="0"/>
          </a:p>
        </p:txBody>
      </p:sp>
      <p:sp>
        <p:nvSpPr>
          <p:cNvPr id="5" name="Slide Number Placeholder 4"/>
          <p:cNvSpPr>
            <a:spLocks noGrp="1"/>
          </p:cNvSpPr>
          <p:nvPr>
            <p:ph type="sldNum" sz="quarter" idx="4"/>
          </p:nvPr>
        </p:nvSpPr>
        <p:spPr/>
        <p:txBody>
          <a:bodyPr/>
          <a:lstStyle/>
          <a:p>
            <a:pPr algn="l"/>
            <a:fld id="{020EDDED-708C-47C4-A8EB-CD8AA8CA6A97}" type="slidenum">
              <a:rPr lang="en-US" smtClean="0"/>
              <a:pPr algn="l"/>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533400" y="838200"/>
            <a:ext cx="7848600" cy="5181600"/>
          </a:xfrm>
        </p:spPr>
      </p:pic>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20</a:t>
            </a:fld>
            <a:endParaRPr lang="en-US" dirty="0">
              <a:solidFill>
                <a:srgbClr val="000000">
                  <a:tint val="75000"/>
                </a:srgbClr>
              </a:solidFill>
            </a:endParaRPr>
          </a:p>
        </p:txBody>
      </p:sp>
    </p:spTree>
    <p:extLst>
      <p:ext uri="{BB962C8B-B14F-4D97-AF65-F5344CB8AC3E}">
        <p14:creationId xmlns="" xmlns:p14="http://schemas.microsoft.com/office/powerpoint/2010/main" val="382986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21</a:t>
            </a:fld>
            <a:endParaRPr lang="en-US" dirty="0">
              <a:solidFill>
                <a:srgbClr val="000000">
                  <a:tint val="75000"/>
                </a:srgbClr>
              </a:solidFill>
            </a:endParaRPr>
          </a:p>
        </p:txBody>
      </p:sp>
      <p:pic>
        <p:nvPicPr>
          <p:cNvPr id="4" name="Content Placeholder 3"/>
          <p:cNvPicPr>
            <a:picLocks noGrp="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1981200" y="30480"/>
            <a:ext cx="5029200" cy="6598920"/>
          </a:xfrm>
          <a:prstGeom prst="rect">
            <a:avLst/>
          </a:prstGeom>
        </p:spPr>
      </p:pic>
    </p:spTree>
    <p:extLst>
      <p:ext uri="{BB962C8B-B14F-4D97-AF65-F5344CB8AC3E}">
        <p14:creationId xmlns="" xmlns:p14="http://schemas.microsoft.com/office/powerpoint/2010/main" val="97720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381000" y="2438400"/>
            <a:ext cx="7772400" cy="3108960"/>
          </a:xfrm>
        </p:spPr>
      </p:pic>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22</a:t>
            </a:fld>
            <a:endParaRPr lang="en-US" dirty="0">
              <a:solidFill>
                <a:srgbClr val="000000">
                  <a:tint val="75000"/>
                </a:srgbClr>
              </a:solidFill>
            </a:endParaRPr>
          </a:p>
        </p:txBody>
      </p:sp>
    </p:spTree>
    <p:extLst>
      <p:ext uri="{BB962C8B-B14F-4D97-AF65-F5344CB8AC3E}">
        <p14:creationId xmlns="" xmlns:p14="http://schemas.microsoft.com/office/powerpoint/2010/main" val="4209997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Small Changes</a:t>
            </a:r>
          </a:p>
        </p:txBody>
      </p:sp>
      <p:sp>
        <p:nvSpPr>
          <p:cNvPr id="5" name="Content Placeholder 4"/>
          <p:cNvSpPr>
            <a:spLocks noGrp="1"/>
          </p:cNvSpPr>
          <p:nvPr>
            <p:ph idx="1"/>
          </p:nvPr>
        </p:nvSpPr>
        <p:spPr>
          <a:xfrm>
            <a:off x="762000" y="1371600"/>
            <a:ext cx="7010400" cy="4876800"/>
          </a:xfrm>
        </p:spPr>
        <p:txBody>
          <a:bodyPr/>
          <a:lstStyle/>
          <a:p>
            <a:pPr marL="0" indent="0">
              <a:buNone/>
            </a:pPr>
            <a:r>
              <a:rPr lang="en-US" b="1" u="sng" dirty="0">
                <a:latin typeface="Arial" panose="020B0604020202020204" pitchFamily="34" charset="0"/>
                <a:cs typeface="Arial" panose="020B0604020202020204" pitchFamily="34" charset="0"/>
              </a:rPr>
              <a:t>Choose this: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Instead of this</a:t>
            </a:r>
            <a:r>
              <a:rPr lang="en-US" b="1" dirty="0">
                <a:latin typeface="Arial" panose="020B0604020202020204" pitchFamily="34" charset="0"/>
                <a:cs typeface="Arial" panose="020B0604020202020204" pitchFamily="34" charset="0"/>
              </a:rPr>
              <a:t>:</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Corn Tortilla			White Tortilla</a:t>
            </a:r>
          </a:p>
          <a:p>
            <a:pPr marL="0" indent="0">
              <a:buNone/>
            </a:pPr>
            <a:r>
              <a:rPr lang="en-US" dirty="0">
                <a:latin typeface="Arial" panose="020B0604020202020204" pitchFamily="34" charset="0"/>
                <a:cs typeface="Arial" panose="020B0604020202020204" pitchFamily="34" charset="0"/>
              </a:rPr>
              <a:t>Brown Rice			White Rice</a:t>
            </a:r>
          </a:p>
          <a:p>
            <a:pPr marL="0" indent="0">
              <a:buNone/>
            </a:pPr>
            <a:r>
              <a:rPr lang="en-US" dirty="0">
                <a:latin typeface="Arial" panose="020B0604020202020204" pitchFamily="34" charset="0"/>
                <a:cs typeface="Arial" panose="020B0604020202020204" pitchFamily="34" charset="0"/>
              </a:rPr>
              <a:t>Sweet Potato Fries		French Fries</a:t>
            </a:r>
          </a:p>
          <a:p>
            <a:pPr marL="0" indent="0">
              <a:buNone/>
            </a:pPr>
            <a:r>
              <a:rPr lang="en-US" dirty="0">
                <a:latin typeface="Arial" panose="020B0604020202020204" pitchFamily="34" charset="0"/>
                <a:cs typeface="Arial" panose="020B0604020202020204" pitchFamily="34" charset="0"/>
              </a:rPr>
              <a:t>Fruit Water			Soda or Juice</a:t>
            </a:r>
          </a:p>
          <a:p>
            <a:pPr marL="0" indent="0">
              <a:buNone/>
            </a:pPr>
            <a:r>
              <a:rPr lang="en-US" dirty="0">
                <a:latin typeface="Arial" panose="020B0604020202020204" pitchFamily="34" charset="0"/>
                <a:cs typeface="Arial" panose="020B0604020202020204" pitchFamily="34" charset="0"/>
              </a:rPr>
              <a:t>Cucumber Chips		Potato Chips</a:t>
            </a:r>
          </a:p>
          <a:p>
            <a:pPr marL="0" indent="0">
              <a:buNone/>
            </a:pPr>
            <a:r>
              <a:rPr lang="en-US" dirty="0">
                <a:latin typeface="Arial" panose="020B0604020202020204" pitchFamily="34" charset="0"/>
                <a:cs typeface="Arial" panose="020B0604020202020204" pitchFamily="34" charset="0"/>
              </a:rPr>
              <a:t>Fruit				Chocolate</a:t>
            </a:r>
          </a:p>
          <a:p>
            <a:pPr marL="0" indent="0">
              <a:buNone/>
            </a:pP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23</a:t>
            </a:fld>
            <a:endParaRPr lang="en-US" dirty="0">
              <a:solidFill>
                <a:srgbClr val="000000">
                  <a:tint val="75000"/>
                </a:srgbClr>
              </a:solidFill>
            </a:endParaRPr>
          </a:p>
        </p:txBody>
      </p:sp>
    </p:spTree>
    <p:extLst>
      <p:ext uri="{BB962C8B-B14F-4D97-AF65-F5344CB8AC3E}">
        <p14:creationId xmlns="" xmlns:p14="http://schemas.microsoft.com/office/powerpoint/2010/main" val="975344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EAYABgAAD/2wBDAAoHBwkHBgoJCAkLCwoMDxkQDw4ODx4WFxIZJCAmJSMgIyIoLTkwKCo2KyIjMkQyNjs9QEBAJjBGS0U+Sjk/QD3/2wBDAQsLCw8NDx0QEB09KSMpPT09PT09PT09PT09PT09PT09PT09PT09PT09PT09PT09PT09PT09PT09PT09PT09PT3/wAARCACkAL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zOOR3pQfSmilrvRyD93NITSUZqrkiDmjmr+h6Tca/rNtptmyLLcMRvfoigZJP4Cul1XwFaQaXqdzo+urqE2lZ+1wmHaVxnODn2P5Hmoc0nZlKLa0OL+tLXXa/wCAf7E8JW+ui/acSiMvEYdoQOM9c9jgUt94AbTvA8XiCS+Znkiik+zeUAF3kcbs9s+lCqRDlZyAPNBNdpofw5fWPCY1ptQMUjxSyx2wiB3BCQOc98frWRonhcaz4Z1fVzdGL+zhkRBM+Z8ueTnij2kQ5GYQNB61ueD/AA0PFWuHTjdNbAQtLvCbjwQMYz71jTRiKaSPOdrFc+uDVKSvYm2lxopa6bwv4Rt9f0i/1G81X+z4LFwrt5W8YwDk8+9R+JfCI0LS7XVLPUYtQ0+5JCTIm3nBPTn0P5Uc6vYfK7XOd70oyOhrtNQ+G7af4P8A7bOoGSVYI5nt/KA2hsZ5z2z+lZSeFwfBcevm7bL3YtvI2DABbbndn9KFUixcjRgdKcCDnNbfi/wyPCmsJYLctdFoRLvKbOpIxjn0qTWPCv8AZuiaRqVndNeJqYAVfL27HIGF688kj8KamtPMlxZg49KT7pxW54q0CPwzqi6et2bmURK8p2bQjH+Ec+nP41iVSaauiWmnYQk4pw+7SH0pc1QgzijGaTrTlcqMCgCqKKbmnA8VgdAuaM0nBo6UxWNPw5rEmgeIbPUII2laFjuiUZLqRhgPfBrrvFWmi70bUPE3hLUJ1sLsH+0bMMUZG/iyvpzyD0zkcVy/g/XI/Dnim01KdHeGPckgTrtYYyPXFdTd694b0Tw7r8Gh31zf3WtbspJGVWHcCO4HTcfUnisp35tC42sdNraPqfgWXRo1zI+iwTxjqdwI/wABUfjudB8P9ZtojmOwngt1/wCArGcfmayrDx3o9p4i0adrp/ssOk/ZLlvKb5XBUjjGT0PSs698U6TqnhnW7J7p1lv9X+0IDG3+p3pzn/dU8Vmou6LbVjrNHuRpOu+FNBc/K+kSeYh7sdh5/wC+Wrm/DdqbHwT46tSMGCV4/wAlxVm++KezxfbrZSRHQ1aNXY2537cfMQTyMZ9O1Nt/EvhlpPFVtcahNFa6xOHSSOBiwBQBjjHHzZ607S7Cuu5l/CLjxy3/AF5yf+hJXHXY/wBMn/66N/M13PhvUfCvhbxVDeWWq3c9s1pIkrzQHIcsu0ABR2B/KsTX7TwtFaSz6Pqt7c3byg+VNFtXBJJ52itYv3rmbXu2NfwicfDDxX/vL/6CtTajAbn4O+GrdBlpr5Ysf7zSD+tU/BusaJa+FdY0nWryW2+3yDBijLELtHPQjqO9aD+KfD1uPDmkWU9y2maZdC5muZozlioYgAAZPzNnp6VDvfYpWsdRcXC6lr/ijQEO5I9LiWNR2IVv/ilrkYv+SK2xPX+1F/8ARtaGn/FInxfN9umiXRd0gjZbc78fwZxz/wDrrFude0keATo9vcM066mZ1Xy2H7rzSwOcY+7jikoyWlhuS3uT/F5seMYf+vNP/QmrX+G0lvrvh06dqDj/AIk94l5HnsvLD8M7qreKL7wX4p1Rb651u+idYREEitzjAJOeV96w/AWuWGh/22dQnMf2u1EUWELbj83p06jrVWbhbsTop3MXXtUOs69e6gScXEpZQey9FH5AVRJximAfKB6U49q6Yqysc7d2LRmk7UUxC4xxQQ3alBGeadu9KYFGlpMUVznSOzilJyKaKKYrGx4R0aHxF4os9MuZJY4Z95Z4iAwwpPcH0rdh8C2s/gbUtbS5uftNpNMqxnbsKRvjJ4znAPeqPwyz/wALD0z6S/8Aos123htvP8PxaYzBU1K71K1yfU7iP5VjOTTNIpNHNSeALSLwv4f1GS5uhcandW8UqZXbGsmeV4znGOtP1fwTo0NvrS6Rf6g15oxTz0uUUowY/wAJAHbNdTrkimysLeI5jsvEdpaJ7BI1H881geM/Etnp2p6/pmn6a0d5fzRx3d28xYMBj7q9uDipUpMbSQ7UPh9oaahfaXZajqI1K0tDd4mVDEy46ZABqppXgnRZLbRItUv75dR1qMzW4t1XyohjIDZ5PH+RXZatNbXfinX9Mt7QW2pPpG7+0VbcxXH3Np4HbkVjQqW1r4bsiEj7HztGQP3frTU5W3Fyq5yWq+FY9P8AC0OoRTSyXY1CWwnUkbA6swBUYzzgdT3rbfwJotpqGuR3t7qAt9IghkdothdmdSW6j6YrU0G0Ovpr2mYDfZvESXWB/d8wbv0VqZYakkl18Qr2S2jvI0ZR5EoJWRVLKAQO3FPnkJRRj+GvCXh7xTr1za2F3qi2kFskhaUIrly5BHTGMY/Wo/D3gSDVdM126vZ7iJ9NllijWMgB2RSTnI9cdKn8IaqFuvE2pW9hFYLHYRyrBCpVV2t2z64NdvcQppkmpWkTZF3aX2oMP94oB/WiU5J2BRTOAk8OeGNL0TRrvV7zVxNqNqs+22WMqDgZHI96R/BNs3gKx16Ga4M00iCWNtu1UaTYSBjORx3rS1/Urez8IeF4JNGtr95tLCrLKjM0PyqMrjp1z+FanhyeL+xfCOnXWfs+pWlzAwz0YOrKfrkGjmklcVk3YyLTwV4fm8X3Xh6W81VbuNyYiuzYYwitycdeT29KpWnhvw9dx6rqSXmqDSdMjQSDYnnvISc44xtxj8z6V0Fkf+L+3I/6Zv8A+ilrmfC13qGk22tazbpDcabA4ivrOQEmZWPYYxxnqfeqvLv2FZdjP8UaNaaPqEK6ddm6tbiBZoyxBdAf4Wx3rGrofG+hWmha1F/ZyslpeW63Mcb9Ywc/L+lc6DkZNbwd4oxmrMWlpvU07HHWrICnKxA6CmGlBwO9AFOlFNzSg1znWLnmjPNB6UdKYi1pmqXejajFfWEvlXMeQj7Q2MjHQg+tabav4h0j7Esv2m2MVw91bLLbbT5rZDEZHOdx45HNUfD1n/aPibSrMjImu4w3+6GBP6A16D8Qbsa9pGnaimCLPWpLMkenmYH/AKAKiTVyktDkLrUPFFtbl7yK+hiF59vLy2m1fPz98kr+nSqtzaa9rV22ozadqFzJcMJTMto21zxgjAxjgdK9d14apaah4nvdQeRtBOmbIYt+/Mm3BIQcjvz+Nc/q0WvDwZ4cn0fVRZQQaYrTL9r8pnwqngfxcA/nUKYOJxkHiHxJe67cX1q9xc6hJB5Mphtg5EfAwVC4A6c4q1p+seNNG0+LTbNdTggcmOGNrQ7s4yQhK59Tx0rF0XU72w1aCSyu54HmmjSRo3Kl1LjIPtXpt3qV3L8cbWxkuZWtITujhLfIpMByQPxP51T00sJdzz3RdY17QRe3WlPcQgYW6k8kOFIJxuJBAOSataRdeLNB+1T6fbajb+f+8mkNkSGxk5JZTjqa6m60O70bwL41N4bc/argSRiKUPgbx97HQ81Z+I0evxySXVlqgg01LNA9uLvaz54Pyd8g/pRzJsOWyOJfxJ4j1p72Rpp7kzWvkXJjgBxBknBwPlHJ54qWPXvE10yXMTXUvmwGwSRbYMHTqY1+Xk8fXitX4XWkl9N4htIXVZLjTvKRj0UsSM/rWuJvsfxN8PeH7eN47LSR5UYYY8xjGS0n4/4+tNtJtWJs2r3MG28Q+ONLs7e0hXUYYIwsMKmx9BgKMpycCshdQ1uY2tvGLh30jdJEiRc2/OWJwPUd63/Fd14i0TWVvL3VFuLdb5poLdLrzNmxiRlf4eDitvxbHBomla5q9q6k+I2hSAqeRGU3Sfnz+dCaXTcGr9djirHVPEd3rcmt2K3dxfn5ZJ4LXfjKgYIC4HAFJpl54k8OaltsIb22u7sZ8k2xJlAPXYRz35xWj8NdRvIPGFhZxXMqWs8jGSFXIVzsPJHfoPyrc8P6pe3Gr+Mrqe7mkuLOzlW3kdsmIb3OFPboPypydm1YSV1ucPrdxqt3qbza4LkXjAZFxGUbHbC4GB9KoV2fiueW++H/AISu7qRprl0lVpXOWbkdT36VxWa1g7oiUbMcOtSdqiXrTyeatGbQdOaX5e4NI1AbAphYp0CkNKDx1rnOuw7tQabn3ozRcR0PgW/sNK8XWt/qcwit7ZJHB2ltz7cKOB7mt5/F2l6t4QvrS4trTTLhb6G5higRiJTvUux684DVxWlabdaxqtvp1iga4uG2oCcAdyT7AZNdbqXwvu7SxvJbPV7DULmxTfcWkQw6gDPqeeDwcVnLlvqUr9DWm8W6NJ438RXv27/Qb7TBbwvsfDybQMYxn16iqWoN4a8Q6D4fhuvEYsZtPslhkj+xvJ82Fzzx6dqh034XSapaie08SaW4EaySKq7vKBGfmweO/wCVYt74VMHiaw0a01S0vnvCgW4g5RCSc5wT0AzQlHowdzItWSLULZy/7tLhGLEfwhwScfQV3UvibSm+MKa2t2P7NXAM+xv+eO3pjPXjpWJ4t8D3fhCC0luryG5W4ZlzGhXbgA85+v6Vf0v4bXN3plpeX+rWOmfbcfZ4ZuXfIyO45ORwM9apuLVyddiK21rTk8LeL7NrgLcajcq9suxv3i7s5zjA49a0vGLeGfEd7/aSeJBHNHaiNLf7E53soOBu4xknFYdt4F1e58WzeHv3KXEK+ZJMxJjWPs3qc5GBVjXfAM2kaJNqtlqlnqlpbttnNv1jOcepHcZ780vdvuHvW2GeBtas9GTXTd3Bt5LnT2igIDEl+cAEdD061tWniXSbrUvCusX94sN/ZAwX4KMSVCMFfIHPJ+vze1VE+GEv9nWl5deINNtFuo1kjE4K9QDjkjOM1W0z4fS6vqmp2drrNiY9O8stcBSyPuUkkYPGMU3yt3uK0kVvE1loW+51DTdf+23Fxcl/s4tGj2hiSfmPXFS+IdZs77wh4Zsre48yezhdZ02kbCduOTweh6UzxD4Fu9A0b+1or2z1CyyFMtsx+Ungeoxnjg1Yuvh7eWviHStIN/A0uoxvIsnlHagUZwRnmmnHTUTT7Gd4K1G10rxfYXt9J5NvCzF3Kk4yhHQc961PDmvabba74hjvbhobTVo5IkuRGWCZZiCV64w1RP8AD69j8ZQ+Hnu4hJNAZ0uPLO0gDnjOeoIqHQvAt3rb6g7XlvZWNhK0Ut1MPlLA84Gewx1PcUNxetxJNaEvizU9MOhaHoelXbXyaaj+Zc+WUVy2OgP41y3Brd8TeD7nwyttObmC9sbofurmH7pPXBH05HrWBVwtbQmV76kgoLc0i+9LjvWhDA80UlLTEU+9FJS5rnOsWgUgooEbHhLWk8PeJ7LU5ULxwsVkAHOxhgke4zn8K7fxNaahost94r8JXyT6Xqq5uWjRXKZ69QeMk+hBODXG+CX0xPF1j/bkcD2L7kcTqCgYj5Sc8Yz37V6Tpmlx+DLLxPcalqFidIvd7WltE+c53YAHqQQuBnpWc3ZlJaHPfCnA0rxZgDAs1/8AQZKyfhXZ/a/HticfJbRSTE/Rdo/Vq0/hVIkek+KRK6Jus1ADMBk7ZKb8KpoNMi8Qaxc7SttZqoQuFL8Fio+uAPxofUS6Gj4tvD4i+Ep1IktJbahLlj1CmR1H6MtW/GenXOq/8ITa2UlvHP5JkRrhiEBVY25x9KjstT0jxF8OPEen6XpcWkrFGZFhMwbe+3dkZx/dxVq/0tfHekeFr3Sr+0SPTwn2lZXwyY2ZGPUFCOcdRUrQbLvh7+1P+Fjax/bRs/tf9lxZ+ybtmNxx97nPWuN0rTtbtPhjq1xbNph0y8iaWZXZjOuPl4AGAeO9dZY+JdLn+K+p7buLyp7JLWObd8jSKckA9O/HrisafSf+EH+G2v2Wp3tpJd6i+LeOBsluAAfXoCaadvwBmt4n8NDxF4X8NBtVsbAQWw5ujjfuRPu8jpj9azPhbYsY/FljHLHI2xYFcH5WOJAD9D1q/wCJvDU/irwz4cjsr3T4mtbUeYLiXHVExjAPpVPwPpx8Pp4v067uLZ5Y7dBvjf5WJjc8Z570L4WhfauRa3plx4P+D82lXm2ae8uc74AWjT5g3LY/2fxJrotXP/F0fCXvazf+gmuP06USfAjVYXkBlS4+RGb5gN6Hgfia63Vp4m+JvhR1ljKJazbm3jA+Whr9QRoWo/tjxJperIv7yxuLywnI7AE7c/8AfI/76rlY2I+FfiwjkjU5v/RiVpeAtZjj8ZeKNPkmRY5Lx7mLLDB+cq2D/wB81neH/K1zwt4n8PQ3MEV/NfyyRLK+AylwQR6/dI49qVrfgF7mV4u07W9J8E6VZX76Y+nwyhYGtSxcnax+YnjGCelcLivQPHHk6P4J0Lw491DNf2h3zCFsqowR/NuPpXACuilsZT3FFOpvbFO7VqZhRSdaUGgVil0ozRRXOdQoNGaSigCezsbnUr6Gzs4mmuJm2xopAJOCe/HanahptzpN9JY30Hk3ERG9CQduRkcjjoa2fh7/AMj7o2f+e5/9Aap/iZn/AIWBq31T/wBFrSv71g6Gdo/hHW/EMBuNL0yW4t1JXzSVVSfYsRn8KhPh7VV1pNJfT5V1F8hYGABPGeCTjGAec4rv/Fuo3mifCrwv/ZV1NZl4kZjC20nEe7qPc5rodcw/xB8ETtzK8c25vX93n+pqedjseST+GNYt9Xt9Ln0+RL+4G6KEsuWHPOc47Hv2psPhzVbnWZdKgsJpb6I/vYlwdmP7xzgDn1r2PW4I9R8XeGtWtxk2t/PYzkdjtbGfxU/nVPRGNtqHxCu4DsuI5W2yDquIiR+vNCqOwch5brHhfWfD6I+qafJbxudokyGXPpkE4P1rJPygn0Ga7mLxRNP8Mb7T9Wh1a6uZX82G7mhZ4lTcpGZD9D+eK5eTQNXjtmnl0m/SBU3tI9uwUL6k46VpF9yGuxpJ8P8AxO6K6aJMysAQd8fI/wC+qh/4QvXhqS2DaVILt4TOsO9MlAcFs5x1IruvhbrOo6ha699svrmf7PboYvMkLeXw/T06D8qofCnU77VfGskuoXk91Ilgyq00hcgb1Pep5nr5Byp2OXu/BHiKws5ru70iWKCBC7yF0O1RyejZpbfwL4ku7WK4t9HmkhlQSIwdPmBGQfvVa8S3Xi2JdQ/tB9Yj055XTMzOI2Uk4HPGCK7HxPe6xaeCPCn9hverO6RhhahiW/drgMB2+tHM9A5UebLoGpvrCaT9glW/bO2BwFY8Z7nGMDrTdV0W/wBEuEt9UtHt55FDojYJIJxxgnvXr+uNE3xc8MqCpmW2m8zHUZU7c/rVHx/pyax4j8JzxKGWa7NvJ9FYMR/461CqaoHDQ831TwrrOiWq3Op6fJbRO/lqzMpycE44J9DWUK9h+Ldwlz4PtJY+VN/tB+iuP6V46DWlOXMrsiceV2JFpTzTQaCa1IDrSg0yl59aBFWijPFJXOdQtApKKBHR/D7/AJH/AEb/AK7n/wBAarHxLR2+IGq7Y5GGU5VCR/q19qwNJ1OfRdUt9QtPL8+3YsnmLlc4I5H411knxd8RyxNGwsNrgqcQHOD/AMCqWne6H0NLx8jS/Cnwo0as48pFyoJ5MWAK6rXBt8eeBUbh1jmyp6j92K818PfEbXPDunrY2zW81qn+rS4j3eX3wCCDj2qs/jXWZ/EsGvTyxS3kAIiVo/3aAgjAUHpye9TyMdz1LwdfRz+MPFOlT4PlagbyEHsfukj8QPzqHRxvuPiJGoLO0rgKByf3RrzCy8XalYeJp9dtzELy4L+YCmUO7GeM+w71LY+NdY03xBd6xayRLcXjbp49mY39OM9vrmjkYuY7DTL+5v8A4E6l9tOUgItoMpt/dqyAD35yM1yVx498R3VhJYz6kz20kZiZPKQZXGMZxnpS+IvHus+J7ZbW8eCK2UhjDAhUMR0JyST9Olc72q4x7ktnpXwi/wCPXxL/ANe0f8pKpfBn/kcZ/wDrwb/0Na5rQPFV/wCGkvEsBBi8QJL5qFuBnpzx941H4e8RXvhfUHvNOEPmvEYj5ybhtJB9R6Chxbv5gnsX/FHifXdVe+sL67uJbRJ3IjaIBQFY452jp9a7/wAQeKNR8LeB/DE2mtGDLFGsgdNwZRGpx7Vxuo/E7XtX0y5sLkWXkXETRPshIOCOcHNZOreKr/WtJsdOuhB5FkoWLYmDwoXk554FHJe2gc1j1HVLC3t/i/4fu4UCSXkErS4/iZUIB/I4/CtHQEh1Rrl7hgDo2tXTL7D5/wCkn6V5XcfELV7nWNP1OVbT7VYK6QkREDDDByM81FZeOtXsV1YQGAf2pK8s+Y+jMMHbzx+tT7N2HzI6nxXcNd/CHQrlvvTXPmH/AIEJD/WvNhWvc+Jr698N2WhzCH7HZkNFtTDZAIGTn3NZP4VrTXKrGc3diihgaTvT+1aEDR0paTNLTEUs0o6U2lzXMdQ6gUnFFMDQ0SwTVde0/T5HdEu7hIWZMZUE9RmvTrr4TeGrOWOC68Q3EE0o/dpLLCrP24BGTzXnXg8/8VtoX/X9H/Ou4+M1heX2u6VHZWtxO7QMqiKNm+YvxyOlRJu4JaHOeOvAs3g0wTRXBurSclVd12sjDnDY46dD9a7G4+Evh2xt45r7Xrq2R8ANNJEgJxnAyKf8Zp0j8KaZayODcNOGxnnCoQx/Mir3xW0m+1Xwzp0Om2c93IlwGZYU3EDyyMn9KXM3bULI4bxj4U8P6Fo0dxo2uf2jdPOsZiE8bnaQeyjPXA/Gt61+FWjaXpUVz4q1mS2mkwCFlWKNGIztBIJYj1rzq506/wBCvLY6lZT20iusyRzJtLBWB4/KvYPiHo7+N/CVlqOiN9pMWZo41PMqMvIH+0MdPYim21ZXBWepwvjzwB/wilvBfWV01zYTuI8uBvRiMjkcEEDrVrx34CsfCejWl5aXV1M88wjZZiuANpPGAPSsfV/HN/q3ha30G4trZILXy1DqrCTKDAzk/nxXoHxm/wCRV03/AK+h/wCi2ovJNJisjkk8DWTfDH/hJjdXRujD5giyvlg+Zt9M9PepJfANjD8NE8SC7ujdNbpMYiV8vLMAe2e/rXRQ/wDJvaj/AKdf/a1TXn/Jv8X/AF5Qf+jFo5n+IWR5TpFtBfaxZW13P9nt5plSWXcF8tT1OTwPxr1Cy+FHhvUg5sdfubkJgOYZYn2k9M4HFeRCvW/gf/x7a1/12i/9BNVNtK6YopN2Zz/ivwXoWkaWH0XWTqGoPcRwJb+fGxyxx0XnrW3H8LNB0mygbxJrjw3MxCjbKkSb+4XIJOPWvPo7xbDxWl5ICyW1/wCawAzkLJk/pXqPxR8PzeKdEstV0cm6WFGbZGc+ZE+DuUdyMdP8KTurK4adjiPHHgdvCEsE0Fw1zY3Hyo7gB1Yc4OODx0NcoK6TxD45vvEej22nXVtaxxW7K6vGG3HCleck+tc2K1he2pnK19B4oNNFLVpkMKcKbS0AU6KSlrA6hRRSUCgDZ8H/API7aF/1/R/zr1/x78QLjwbqdjBHZxTwTRmSQsxDABsHHbp61454XuIbPxZpFzcSLHBDdpJI7HhVB5Jrp/i7rWn69qdg+lXcV0kdu6OYznBLcCoauw6G38aNGt3sbLXIdwmlYQSEscMu0svHbGD09a6f4h+JtQ8L+H7G50xolklmEbGRNw27Cf5gVyvxJ8TaNrngqxt9O1GCa4jnjdolJ3AbGB/Imug1/V/BHijTbe11TW4vLhYSL5UxQ7tuOuPc1PRAeU634h1Pxjqdo1+0Jn4t4iibB8zcZ/E11Fhd698Jry3i1UwzaddlnaCGQvtxgFlyBhuR7HvVLxVp3g/StOt7vwrqLXOoR3SNtacuAoyc4I9QtdhqGq+CfiFp1pJrGoGynhBJjaXynXONy5PBBx1FW3ptoKxm/Fvw7ZNp1v4ksFVWmdUmK8CUMMq/17e+a0/jL/yKum/9fQ/9FtWF8SvGWlajo1toWhSCaGJ1Z5UB2KFGFVSevrn2Fba+IfC3jzwxbWviC/FjdQlWcGTyyrgYLKxGCDk1KurMCGL/AJN7H/Xt/wC1qmvOP2f4v+vKH/0YtZfjTxVoWn+DI/C/huYXKbVjZ0O5UQHcfm7sT6e9aej654VvfhxYaHrGrxRA20aTxrIVYEHOM49RRZ7j8jxwV658D/8Aj11r/rtF/wCgmsDxJo3gW00G5m0LVHn1Bdvlxm4Z8/MM8Eemav8Awk8QaVodvqg1O+htjNNGYxIcbgFINXJ80SErM4VrOXUfEb2Vvt864vGij3HAyXIGTXb6Rqus/C/VLXTddeObTrkeYY4pC/kDdjcpwMc8kdPxriEvjZ+IRqFvtcwXfnpzw2HyPzFeqapd+BvHaWl7qmpC3mgXBiebymwTkowPUZ7inN9OgIx/i34atrOS21uxjSMXUhjnVBgM+Mh/qQDn8K82r0L4m+MrDW4bXS9JfzbeB/MeULhS2MKF9gCea89qqd+XUie46jtSUVoSFLmkpwoEVHGCaQdKKKxOkUUUUUAHeg9aKKAFHSl7UUUxCr1pKKKYhc0YFFFMkO4pxoooAMZpV60UUITFpPSiimA4ClxxRRTEFFFFMkUDrUiqCKKKAP/Z"/>
          <p:cNvSpPr>
            <a:spLocks noChangeAspect="1" noChangeArrowheads="1"/>
          </p:cNvSpPr>
          <p:nvPr/>
        </p:nvSpPr>
        <p:spPr bwMode="auto">
          <a:xfrm>
            <a:off x="63500" y="-746125"/>
            <a:ext cx="1790700" cy="15621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EAYABgAAD/2wBDAAoHBwkHBgoJCAkLCwoMDxkQDw4ODx4WFxIZJCAmJSMgIyIoLTkwKCo2KyIjMkQyNjs9QEBAJjBGS0U+Sjk/QD3/2wBDAQsLCw8NDx0QEB09KSMpPT09PT09PT09PT09PT09PT09PT09PT09PT09PT09PT09PT09PT09PT09PT09PT09PT3/wAARCACkAL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zOOR3pQfSmilrvRyD93NITSUZqrkiDmjmr+h6Tca/rNtptmyLLcMRvfoigZJP4Cul1XwFaQaXqdzo+urqE2lZ+1wmHaVxnODn2P5Hmoc0nZlKLa0OL+tLXXa/wCAf7E8JW+ui/acSiMvEYdoQOM9c9jgUt94AbTvA8XiCS+Znkiik+zeUAF3kcbs9s+lCqRDlZyAPNBNdpofw5fWPCY1ptQMUjxSyx2wiB3BCQOc98frWRonhcaz4Z1fVzdGL+zhkRBM+Z8ueTnij2kQ5GYQNB61ueD/AA0PFWuHTjdNbAQtLvCbjwQMYz71jTRiKaSPOdrFc+uDVKSvYm2lxopa6bwv4Rt9f0i/1G81X+z4LFwrt5W8YwDk8+9R+JfCI0LS7XVLPUYtQ0+5JCTIm3nBPTn0P5Uc6vYfK7XOd70oyOhrtNQ+G7af4P8A7bOoGSVYI5nt/KA2hsZ5z2z+lZSeFwfBcevm7bL3YtvI2DABbbndn9KFUixcjRgdKcCDnNbfi/wyPCmsJYLctdFoRLvKbOpIxjn0qTWPCv8AZuiaRqVndNeJqYAVfL27HIGF688kj8KamtPMlxZg49KT7pxW54q0CPwzqi6et2bmURK8p2bQjH+Ec+nP41iVSaauiWmnYQk4pw+7SH0pc1QgzijGaTrTlcqMCgCqKKbmnA8VgdAuaM0nBo6UxWNPw5rEmgeIbPUII2laFjuiUZLqRhgPfBrrvFWmi70bUPE3hLUJ1sLsH+0bMMUZG/iyvpzyD0zkcVy/g/XI/Dnim01KdHeGPckgTrtYYyPXFdTd694b0Tw7r8Gh31zf3WtbspJGVWHcCO4HTcfUnisp35tC42sdNraPqfgWXRo1zI+iwTxjqdwI/wABUfjudB8P9ZtojmOwngt1/wCArGcfmayrDx3o9p4i0adrp/ssOk/ZLlvKb5XBUjjGT0PSs698U6TqnhnW7J7p1lv9X+0IDG3+p3pzn/dU8Vmou6LbVjrNHuRpOu+FNBc/K+kSeYh7sdh5/wC+Wrm/DdqbHwT46tSMGCV4/wAlxVm++KezxfbrZSRHQ1aNXY2537cfMQTyMZ9O1Nt/EvhlpPFVtcahNFa6xOHSSOBiwBQBjjHHzZ607S7Cuu5l/CLjxy3/AF5yf+hJXHXY/wBMn/66N/M13PhvUfCvhbxVDeWWq3c9s1pIkrzQHIcsu0ABR2B/KsTX7TwtFaSz6Pqt7c3byg+VNFtXBJJ52itYv3rmbXu2NfwicfDDxX/vL/6CtTajAbn4O+GrdBlpr5Ysf7zSD+tU/BusaJa+FdY0nWryW2+3yDBijLELtHPQjqO9aD+KfD1uPDmkWU9y2maZdC5muZozlioYgAAZPzNnp6VDvfYpWsdRcXC6lr/ijQEO5I9LiWNR2IVv/ilrkYv+SK2xPX+1F/8ARtaGn/FInxfN9umiXRd0gjZbc78fwZxz/wDrrFude0keATo9vcM066mZ1Xy2H7rzSwOcY+7jikoyWlhuS3uT/F5seMYf+vNP/QmrX+G0lvrvh06dqDj/AIk94l5HnsvLD8M7qreKL7wX4p1Rb651u+idYREEitzjAJOeV96w/AWuWGh/22dQnMf2u1EUWELbj83p06jrVWbhbsTop3MXXtUOs69e6gScXEpZQey9FH5AVRJximAfKB6U49q6Yqysc7d2LRmk7UUxC4xxQQ3alBGeadu9KYFGlpMUVznSOzilJyKaKKYrGx4R0aHxF4os9MuZJY4Z95Z4iAwwpPcH0rdh8C2s/gbUtbS5uftNpNMqxnbsKRvjJ4znAPeqPwyz/wALD0z6S/8Aos123htvP8PxaYzBU1K71K1yfU7iP5VjOTTNIpNHNSeALSLwv4f1GS5uhcandW8UqZXbGsmeV4znGOtP1fwTo0NvrS6Rf6g15oxTz0uUUowY/wAJAHbNdTrkimysLeI5jsvEdpaJ7BI1H881geM/Etnp2p6/pmn6a0d5fzRx3d28xYMBj7q9uDipUpMbSQ7UPh9oaahfaXZajqI1K0tDd4mVDEy46ZABqppXgnRZLbRItUv75dR1qMzW4t1XyohjIDZ5PH+RXZatNbXfinX9Mt7QW2pPpG7+0VbcxXH3Np4HbkVjQqW1r4bsiEj7HztGQP3frTU5W3Fyq5yWq+FY9P8AC0OoRTSyXY1CWwnUkbA6swBUYzzgdT3rbfwJotpqGuR3t7qAt9IghkdothdmdSW6j6YrU0G0Ovpr2mYDfZvESXWB/d8wbv0VqZYakkl18Qr2S2jvI0ZR5EoJWRVLKAQO3FPnkJRRj+GvCXh7xTr1za2F3qi2kFskhaUIrly5BHTGMY/Wo/D3gSDVdM126vZ7iJ9NllijWMgB2RSTnI9cdKn8IaqFuvE2pW9hFYLHYRyrBCpVV2t2z64NdvcQppkmpWkTZF3aX2oMP94oB/WiU5J2BRTOAk8OeGNL0TRrvV7zVxNqNqs+22WMqDgZHI96R/BNs3gKx16Ga4M00iCWNtu1UaTYSBjORx3rS1/Urez8IeF4JNGtr95tLCrLKjM0PyqMrjp1z+FanhyeL+xfCOnXWfs+pWlzAwz0YOrKfrkGjmklcVk3YyLTwV4fm8X3Xh6W81VbuNyYiuzYYwitycdeT29KpWnhvw9dx6rqSXmqDSdMjQSDYnnvISc44xtxj8z6V0Fkf+L+3I/6Zv8A+ilrmfC13qGk22tazbpDcabA4ivrOQEmZWPYYxxnqfeqvLv2FZdjP8UaNaaPqEK6ddm6tbiBZoyxBdAf4Wx3rGrofG+hWmha1F/ZyslpeW63Mcb9Ywc/L+lc6DkZNbwd4oxmrMWlpvU07HHWrICnKxA6CmGlBwO9AFOlFNzSg1znWLnmjPNB6UdKYi1pmqXejajFfWEvlXMeQj7Q2MjHQg+tabav4h0j7Esv2m2MVw91bLLbbT5rZDEZHOdx45HNUfD1n/aPibSrMjImu4w3+6GBP6A16D8Qbsa9pGnaimCLPWpLMkenmYH/AKAKiTVyktDkLrUPFFtbl7yK+hiF59vLy2m1fPz98kr+nSqtzaa9rV22ozadqFzJcMJTMto21zxgjAxjgdK9d14apaah4nvdQeRtBOmbIYt+/Mm3BIQcjvz+Nc/q0WvDwZ4cn0fVRZQQaYrTL9r8pnwqngfxcA/nUKYOJxkHiHxJe67cX1q9xc6hJB5Mphtg5EfAwVC4A6c4q1p+seNNG0+LTbNdTggcmOGNrQ7s4yQhK59Tx0rF0XU72w1aCSyu54HmmjSRo3Kl1LjIPtXpt3qV3L8cbWxkuZWtITujhLfIpMByQPxP51T00sJdzz3RdY17QRe3WlPcQgYW6k8kOFIJxuJBAOSataRdeLNB+1T6fbajb+f+8mkNkSGxk5JZTjqa6m60O70bwL41N4bc/argSRiKUPgbx97HQ81Z+I0evxySXVlqgg01LNA9uLvaz54Pyd8g/pRzJsOWyOJfxJ4j1p72Rpp7kzWvkXJjgBxBknBwPlHJ54qWPXvE10yXMTXUvmwGwSRbYMHTqY1+Xk8fXitX4XWkl9N4htIXVZLjTvKRj0UsSM/rWuJvsfxN8PeH7eN47LSR5UYYY8xjGS0n4/4+tNtJtWJs2r3MG28Q+ONLs7e0hXUYYIwsMKmx9BgKMpycCshdQ1uY2tvGLh30jdJEiRc2/OWJwPUd63/Fd14i0TWVvL3VFuLdb5poLdLrzNmxiRlf4eDitvxbHBomla5q9q6k+I2hSAqeRGU3Sfnz+dCaXTcGr9djirHVPEd3rcmt2K3dxfn5ZJ4LXfjKgYIC4HAFJpl54k8OaltsIb22u7sZ8k2xJlAPXYRz35xWj8NdRvIPGFhZxXMqWs8jGSFXIVzsPJHfoPyrc8P6pe3Gr+Mrqe7mkuLOzlW3kdsmIb3OFPboPypydm1YSV1ucPrdxqt3qbza4LkXjAZFxGUbHbC4GB9KoV2fiueW++H/AISu7qRprl0lVpXOWbkdT36VxWa1g7oiUbMcOtSdqiXrTyeatGbQdOaX5e4NI1AbAphYp0CkNKDx1rnOuw7tQabn3ozRcR0PgW/sNK8XWt/qcwit7ZJHB2ltz7cKOB7mt5/F2l6t4QvrS4trTTLhb6G5higRiJTvUux684DVxWlabdaxqtvp1iga4uG2oCcAdyT7AZNdbqXwvu7SxvJbPV7DULmxTfcWkQw6gDPqeeDwcVnLlvqUr9DWm8W6NJ438RXv27/Qb7TBbwvsfDybQMYxn16iqWoN4a8Q6D4fhuvEYsZtPslhkj+xvJ82Fzzx6dqh034XSapaie08SaW4EaySKq7vKBGfmweO/wCVYt74VMHiaw0a01S0vnvCgW4g5RCSc5wT0AzQlHowdzItWSLULZy/7tLhGLEfwhwScfQV3UvibSm+MKa2t2P7NXAM+xv+eO3pjPXjpWJ4t8D3fhCC0luryG5W4ZlzGhXbgA85+v6Vf0v4bXN3plpeX+rWOmfbcfZ4ZuXfIyO45ORwM9apuLVyddiK21rTk8LeL7NrgLcajcq9suxv3i7s5zjA49a0vGLeGfEd7/aSeJBHNHaiNLf7E53soOBu4xknFYdt4F1e58WzeHv3KXEK+ZJMxJjWPs3qc5GBVjXfAM2kaJNqtlqlnqlpbttnNv1jOcepHcZ780vdvuHvW2GeBtas9GTXTd3Bt5LnT2igIDEl+cAEdD061tWniXSbrUvCusX94sN/ZAwX4KMSVCMFfIHPJ+vze1VE+GEv9nWl5deINNtFuo1kjE4K9QDjkjOM1W0z4fS6vqmp2drrNiY9O8stcBSyPuUkkYPGMU3yt3uK0kVvE1loW+51DTdf+23Fxcl/s4tGj2hiSfmPXFS+IdZs77wh4Zsre48yezhdZ02kbCduOTweh6UzxD4Fu9A0b+1or2z1CyyFMtsx+Ungeoxnjg1Yuvh7eWviHStIN/A0uoxvIsnlHagUZwRnmmnHTUTT7Gd4K1G10rxfYXt9J5NvCzF3Kk4yhHQc961PDmvabba74hjvbhobTVo5IkuRGWCZZiCV64w1RP8AD69j8ZQ+Hnu4hJNAZ0uPLO0gDnjOeoIqHQvAt3rb6g7XlvZWNhK0Ut1MPlLA84Gewx1PcUNxetxJNaEvizU9MOhaHoelXbXyaaj+Zc+WUVy2OgP41y3Brd8TeD7nwyttObmC9sbofurmH7pPXBH05HrWBVwtbQmV76kgoLc0i+9LjvWhDA80UlLTEU+9FJS5rnOsWgUgooEbHhLWk8PeJ7LU5ULxwsVkAHOxhgke4zn8K7fxNaahost94r8JXyT6Xqq5uWjRXKZ69QeMk+hBODXG+CX0xPF1j/bkcD2L7kcTqCgYj5Sc8Yz37V6Tpmlx+DLLxPcalqFidIvd7WltE+c53YAHqQQuBnpWc3ZlJaHPfCnA0rxZgDAs1/8AQZKyfhXZ/a/HticfJbRSTE/Rdo/Vq0/hVIkek+KRK6Jus1ADMBk7ZKb8KpoNMi8Qaxc7SttZqoQuFL8Fio+uAPxofUS6Gj4tvD4i+Ep1IktJbahLlj1CmR1H6MtW/GenXOq/8ITa2UlvHP5JkRrhiEBVY25x9KjstT0jxF8OPEen6XpcWkrFGZFhMwbe+3dkZx/dxVq/0tfHekeFr3Sr+0SPTwn2lZXwyY2ZGPUFCOcdRUrQbLvh7+1P+Fjax/bRs/tf9lxZ+ybtmNxx97nPWuN0rTtbtPhjq1xbNph0y8iaWZXZjOuPl4AGAeO9dZY+JdLn+K+p7buLyp7JLWObd8jSKckA9O/HrisafSf+EH+G2v2Wp3tpJd6i+LeOBsluAAfXoCaadvwBmt4n8NDxF4X8NBtVsbAQWw5ujjfuRPu8jpj9azPhbYsY/FljHLHI2xYFcH5WOJAD9D1q/wCJvDU/irwz4cjsr3T4mtbUeYLiXHVExjAPpVPwPpx8Pp4v067uLZ5Y7dBvjf5WJjc8Z570L4WhfauRa3plx4P+D82lXm2ae8uc74AWjT5g3LY/2fxJrotXP/F0fCXvazf+gmuP06USfAjVYXkBlS4+RGb5gN6Hgfia63Vp4m+JvhR1ljKJazbm3jA+Whr9QRoWo/tjxJperIv7yxuLywnI7AE7c/8AfI/76rlY2I+FfiwjkjU5v/RiVpeAtZjj8ZeKNPkmRY5Lx7mLLDB+cq2D/wB81neH/K1zwt4n8PQ3MEV/NfyyRLK+AylwQR6/dI49qVrfgF7mV4u07W9J8E6VZX76Y+nwyhYGtSxcnax+YnjGCelcLivQPHHk6P4J0Lw491DNf2h3zCFsqowR/NuPpXACuilsZT3FFOpvbFO7VqZhRSdaUGgVil0ozRRXOdQoNGaSigCezsbnUr6Gzs4mmuJm2xopAJOCe/HanahptzpN9JY30Hk3ERG9CQduRkcjjoa2fh7/AMj7o2f+e5/9Aap/iZn/AIWBq31T/wBFrSv71g6Gdo/hHW/EMBuNL0yW4t1JXzSVVSfYsRn8KhPh7VV1pNJfT5V1F8hYGABPGeCTjGAec4rv/Fuo3mifCrwv/ZV1NZl4kZjC20nEe7qPc5rodcw/xB8ETtzK8c25vX93n+pqedjseST+GNYt9Xt9Ln0+RL+4G6KEsuWHPOc47Hv2psPhzVbnWZdKgsJpb6I/vYlwdmP7xzgDn1r2PW4I9R8XeGtWtxk2t/PYzkdjtbGfxU/nVPRGNtqHxCu4DsuI5W2yDquIiR+vNCqOwch5brHhfWfD6I+qafJbxudokyGXPpkE4P1rJPygn0Ga7mLxRNP8Mb7T9Wh1a6uZX82G7mhZ4lTcpGZD9D+eK5eTQNXjtmnl0m/SBU3tI9uwUL6k46VpF9yGuxpJ8P8AxO6K6aJMysAQd8fI/wC+qh/4QvXhqS2DaVILt4TOsO9MlAcFs5x1IruvhbrOo6ha699svrmf7PboYvMkLeXw/T06D8qofCnU77VfGskuoXk91Ilgyq00hcgb1Pep5nr5Byp2OXu/BHiKws5ru70iWKCBC7yF0O1RyejZpbfwL4ku7WK4t9HmkhlQSIwdPmBGQfvVa8S3Xi2JdQ/tB9Yj055XTMzOI2Uk4HPGCK7HxPe6xaeCPCn9hverO6RhhahiW/drgMB2+tHM9A5UebLoGpvrCaT9glW/bO2BwFY8Z7nGMDrTdV0W/wBEuEt9UtHt55FDojYJIJxxgnvXr+uNE3xc8MqCpmW2m8zHUZU7c/rVHx/pyax4j8JzxKGWa7NvJ9FYMR/461CqaoHDQ831TwrrOiWq3Op6fJbRO/lqzMpycE44J9DWUK9h+Ldwlz4PtJY+VN/tB+iuP6V46DWlOXMrsiceV2JFpTzTQaCa1IDrSg0yl59aBFWijPFJXOdQtApKKBHR/D7/AJH/AEb/AK7n/wBAarHxLR2+IGq7Y5GGU5VCR/q19qwNJ1OfRdUt9QtPL8+3YsnmLlc4I5H411knxd8RyxNGwsNrgqcQHOD/AMCqWne6H0NLx8jS/Cnwo0as48pFyoJ5MWAK6rXBt8eeBUbh1jmyp6j92K818PfEbXPDunrY2zW81qn+rS4j3eX3wCCDj2qs/jXWZ/EsGvTyxS3kAIiVo/3aAgjAUHpye9TyMdz1LwdfRz+MPFOlT4PlagbyEHsfukj8QPzqHRxvuPiJGoLO0rgKByf3RrzCy8XalYeJp9dtzELy4L+YCmUO7GeM+w71LY+NdY03xBd6xayRLcXjbp49mY39OM9vrmjkYuY7DTL+5v8A4E6l9tOUgItoMpt/dqyAD35yM1yVx498R3VhJYz6kz20kZiZPKQZXGMZxnpS+IvHus+J7ZbW8eCK2UhjDAhUMR0JyST9Olc72q4x7ktnpXwi/wCPXxL/ANe0f8pKpfBn/kcZ/wDrwb/0Na5rQPFV/wCGkvEsBBi8QJL5qFuBnpzx941H4e8RXvhfUHvNOEPmvEYj5ybhtJB9R6Chxbv5gnsX/FHifXdVe+sL67uJbRJ3IjaIBQFY452jp9a7/wAQeKNR8LeB/DE2mtGDLFGsgdNwZRGpx7Vxuo/E7XtX0y5sLkWXkXETRPshIOCOcHNZOreKr/WtJsdOuhB5FkoWLYmDwoXk554FHJe2gc1j1HVLC3t/i/4fu4UCSXkErS4/iZUIB/I4/CtHQEh1Rrl7hgDo2tXTL7D5/wCkn6V5XcfELV7nWNP1OVbT7VYK6QkREDDDByM81FZeOtXsV1YQGAf2pK8s+Y+jMMHbzx+tT7N2HzI6nxXcNd/CHQrlvvTXPmH/AIEJD/WvNhWvc+Jr698N2WhzCH7HZkNFtTDZAIGTn3NZP4VrTXKrGc3diihgaTvT+1aEDR0paTNLTEUs0o6U2lzXMdQ6gUnFFMDQ0SwTVde0/T5HdEu7hIWZMZUE9RmvTrr4TeGrOWOC68Q3EE0o/dpLLCrP24BGTzXnXg8/8VtoX/X9H/Ou4+M1heX2u6VHZWtxO7QMqiKNm+YvxyOlRJu4JaHOeOvAs3g0wTRXBurSclVd12sjDnDY46dD9a7G4+Evh2xt45r7Xrq2R8ANNJEgJxnAyKf8Zp0j8KaZayODcNOGxnnCoQx/Mir3xW0m+1Xwzp0Om2c93IlwGZYU3EDyyMn9KXM3bULI4bxj4U8P6Fo0dxo2uf2jdPOsZiE8bnaQeyjPXA/Gt61+FWjaXpUVz4q1mS2mkwCFlWKNGIztBIJYj1rzq506/wBCvLY6lZT20iusyRzJtLBWB4/KvYPiHo7+N/CVlqOiN9pMWZo41PMqMvIH+0MdPYim21ZXBWepwvjzwB/wilvBfWV01zYTuI8uBvRiMjkcEEDrVrx34CsfCejWl5aXV1M88wjZZiuANpPGAPSsfV/HN/q3ha30G4trZILXy1DqrCTKDAzk/nxXoHxm/wCRV03/AK+h/wCi2ovJNJisjkk8DWTfDH/hJjdXRujD5giyvlg+Zt9M9PepJfANjD8NE8SC7ujdNbpMYiV8vLMAe2e/rXRQ/wDJvaj/AKdf/a1TXn/Jv8X/AF5Qf+jFo5n+IWR5TpFtBfaxZW13P9nt5plSWXcF8tT1OTwPxr1Cy+FHhvUg5sdfubkJgOYZYn2k9M4HFeRCvW/gf/x7a1/12i/9BNVNtK6YopN2Zz/ivwXoWkaWH0XWTqGoPcRwJb+fGxyxx0XnrW3H8LNB0mygbxJrjw3MxCjbKkSb+4XIJOPWvPo7xbDxWl5ICyW1/wCawAzkLJk/pXqPxR8PzeKdEstV0cm6WFGbZGc+ZE+DuUdyMdP8KTurK4adjiPHHgdvCEsE0Fw1zY3Hyo7gB1Yc4OODx0NcoK6TxD45vvEej22nXVtaxxW7K6vGG3HCleck+tc2K1he2pnK19B4oNNFLVpkMKcKbS0AU6KSlrA6hRRSUCgDZ8H/API7aF/1/R/zr1/x78QLjwbqdjBHZxTwTRmSQsxDABsHHbp61454XuIbPxZpFzcSLHBDdpJI7HhVB5Jrp/i7rWn69qdg+lXcV0kdu6OYznBLcCoauw6G38aNGt3sbLXIdwmlYQSEscMu0svHbGD09a6f4h+JtQ8L+H7G50xolklmEbGRNw27Cf5gVyvxJ8TaNrngqxt9O1GCa4jnjdolJ3AbGB/Imug1/V/BHijTbe11TW4vLhYSL5UxQ7tuOuPc1PRAeU634h1Pxjqdo1+0Jn4t4iibB8zcZ/E11Fhd698Jry3i1UwzaddlnaCGQvtxgFlyBhuR7HvVLxVp3g/StOt7vwrqLXOoR3SNtacuAoyc4I9QtdhqGq+CfiFp1pJrGoGynhBJjaXynXONy5PBBx1FW3ptoKxm/Fvw7ZNp1v4ksFVWmdUmK8CUMMq/17e+a0/jL/yKum/9fQ/9FtWF8SvGWlajo1toWhSCaGJ1Z5UB2KFGFVSevrn2Fba+IfC3jzwxbWviC/FjdQlWcGTyyrgYLKxGCDk1KurMCGL/AJN7H/Xt/wC1qmvOP2f4v+vKH/0YtZfjTxVoWn+DI/C/huYXKbVjZ0O5UQHcfm7sT6e9aej654VvfhxYaHrGrxRA20aTxrIVYEHOM49RRZ7j8jxwV658D/8Aj11r/rtF/wCgmsDxJo3gW00G5m0LVHn1Bdvlxm4Z8/MM8Eemav8Awk8QaVodvqg1O+htjNNGYxIcbgFINXJ80SErM4VrOXUfEb2Vvt864vGij3HAyXIGTXb6Rqus/C/VLXTddeObTrkeYY4pC/kDdjcpwMc8kdPxriEvjZ+IRqFvtcwXfnpzw2HyPzFeqapd+BvHaWl7qmpC3mgXBiebymwTkowPUZ7inN9OgIx/i34atrOS21uxjSMXUhjnVBgM+Mh/qQDn8K82r0L4m+MrDW4bXS9JfzbeB/MeULhS2MKF9gCea89qqd+XUie46jtSUVoSFLmkpwoEVHGCaQdKKKxOkUUUUUAHeg9aKKAFHSl7UUUxCr1pKKKYhc0YFFFMkO4pxoooAMZpV60UUITFpPSiimA4ClxxRRTEFFFFMkUDrUiqCKKKAP/Z"/>
          <p:cNvSpPr>
            <a:spLocks noChangeAspect="1" noChangeArrowheads="1"/>
          </p:cNvSpPr>
          <p:nvPr/>
        </p:nvSpPr>
        <p:spPr bwMode="auto">
          <a:xfrm>
            <a:off x="215900" y="-593725"/>
            <a:ext cx="1790700" cy="15621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data:image/jpeg;base64,/9j/4AAQSkZJRgABAQEAYABgAAD/2wBDAAoHBwkHBgoJCAkLCwoMDxkQDw4ODx4WFxIZJCAmJSMgIyIoLTkwKCo2KyIjMkQyNjs9QEBAJjBGS0U+Sjk/QD3/2wBDAQsLCw8NDx0QEB09KSMpPT09PT09PT09PT09PT09PT09PT09PT09PT09PT09PT09PT09PT09PT09PT09PT09PT3/wAARCACpAO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V2JYn1puc0rcEj0pK8w9RBRRRQMKKKKACiiigAo59SaQUtAB0pc02jFAC0UlLQAUVWsr6C/WdrcuVhneBiwx86HDfhmrND0BO4UUUUAFFJml4x1oAKKKKACijFFABRRRQAUopKKAH0UlFACN98n1NJQTlifWigS2CiiigYUUhNBPFAFPWNVi0TSri/ninljhUsUgTc3T9B6k8CqVz4kSKDS/s1lcXl1qkRmgto2RSECBmJYnHAP4mrWt2M+qaNdWNtPHbtcxtE8jx+ZhGBDYGRzzwax7vwrdXmg2OnyzabLNZrsSeWyJKrtCqVG/hhjnJIPpWkVG2plJyvoJcePrCKztLi2tri4W6tnu1BeOLbGhwwyxwzgg/KMnipb7xta2YLpYX00cVtFd3TKFX7NHJjbuUnJPPIHSqN74AD2lnbWdzAYbayazEV7b+co3NuMqDI2yZPX6VJfeCLiaOWG21Yxw3VnDZ3jSw+ZJIsZ4ZWzwSBg9ateyI/enWI4kRXUgqwBBHcHpTqZFGsUSxoMKoCgewGKfWB0IQ8UZIGfSlpDQBjeHAEGrR8/Jqlz1Hqwb/wBmrarH0TjVfEI9NTJ/OGI1r1UtyIfCNlZkjdkTzHVSVTO3cccDPbPrXIXXi7U9HGrDU7axnnsrOOcraFtsMsjhFhkJJyed2RjgGuumDmJxFJ5UhUhJAM7DjhsHg464rl7PwQ8Gj3ul3OryXNndqSw+zIj+buDeaXHzM2QOpqocv2ianM37pMniHULaPV7e5sorvUtNkVNlqCkTh4/MV23HKqADnk9BjrUV54i1OPwbYazCthGHtRPcyTq7KGK/KiIpz8x7k8Vo6foMltBqTXt6bu+1LPn3HlCMfc2KAg4AA96jPh+7h0nT7LT9ZntGs7f7OzCJXSVSoBJQ8bhjg54z3p3hcnlnY1bG4e6sLeeWMRSSxq7IGDBSQCRkcH61YzVXTbCLS9MtrGAsYreJY1LHJIA6mrVZPfQ2W2oc5Hp3pabijHelcY6ik9zQp4phcWjvRRQA6iiigBDyxpuAO1L3PpSUB0FzRmkpskiQQSTzSRxwxjLySOFRR7k8CgTdh456Ak+lZdx4k0iC6e2F29xcoSHis4JLhkI7HYpAPsTTbfxGL2QHQNOuNV2sM3GfItV5/wCerj5v+Aqat+FVktvC0NuyJFLDLNHIkRO0MJXBAPf6nmumlh3L4jjr4rkXukenatDqRmSOG7gkgKiSO5hMTDcMqcHsRV057VmT3a2/jRrdxg3thG0Zzwxjdw34gMPwrTrKrDklY2w9T2kFJgPelpKVQc1mbXFxRSZ+bbmory8ttOhMt9cwW0efvTyBAfpk0BdE1J1FIrrIoZGVkIyGU5BHqDS8/hQMx9J41/xEv/T5E2Prbx/4Vs4rF035fFfiBf7zWsn5w4/9lraqpbkQ2DFH4UUVJYUY4NFIaADGKBywHcnA96GVlYBlI+orA8YJZ3mmDSZzE15eSxJbwmTbIpLDMgA+YBVDHPTt3oSu7ESkkrmvqGpWOlQmXUby3tUHeaQKfwHU/gK8/wBd+KskjTR+FbB7pIATJdzRMygDqQo6D3b8q6Kz8AeF9PuAWtY7q4x96+n8xiPXYSB+ldCttBDb+RHBHHbkFTEihVx0IwOKxli6VPZN/gZXnPTYztN1iK+0rSZrmaGC61CBZY4C+Gc4ydoPOOtao4ryzxxotp4a8R+HNTsRMkbTqsm+QuFCMuFXPIAU4xXqjDb25Pauh8soqcNmVTm22n0FooGMe9AqTYdRRRQIZ3opcEthRkn0rLm8R6fHdfZbQzaneA/Nb6eglZP95shE/Ej6U4py2FKaitRLvUr6XUZdP0W2imuIVVri4uSRDbluQuF5dyOccADGTzVDUdEXT7eC/wBWdtbvmmEcZuo2a3tyQSCtug56YAAySRlh1rd8N2VzBpryX8Kw3t5cSXU6KwbYztwuRwdqhVz7V0UMKxr6n1r0IUowj5nlzrTqSstjlNK03XbvVbXUb6SSG3iV8xTS4dwVwAIk/dxgHnku3qavaRH5ep67aZJEd4J0HtLGrH/x4NXQ4rEs1EfjTVEHSWytZSD67pl/kBVJu4nFMwfE9vI2r28sS5mj0+e4j93hljcD8VZl/wCBVsI6SokkRBjdQ6kdCDyP50/U4jF4o0CXgKz3EDDsQ0e7+cdZugRmLRYIDybZpLY/9s3ZB+gFc+JV1c6cJo+U0KRlDqytyrAqfoaiur21sLcz31zDbQghTJM4VcnoMnvVC78UaVb2DT2uoWNzMzrFDGk6HdI3C5yRhQeST2BrmjFy2OuclFanP/2N4kuL+907TfFd3DZWYWLzJYUZ95AYxhhhjtUrlj3OKqD4UWd00zalq9/eXsiMscshwqv2JHJIz2zVqyuNYXwnZ/2TfJPrGpX1zIZTFGwnCs284J2gYUYx7AcVv3GotbeEpNV862kmSyM6yoPLjZtuQcHJHOOPXisMRVxEJJwaSvY5oKEr3MD4aaxqWo22pWupPG66fMsERjQKqjBGwYA4G0Y7812/XivLPB8euaPBYWEhurUajch5CkK5XeDhpCyndgLkr8oA9zx6No96+paNZXkiqr3EKyEL05GePY9RXVVir8y2NaM9OV7lOz+TxjrC93trST9JF/pWz2rGQ7PHFyDx5mmQsPfEsgP8xWxms5bmkNhTSUZozSKFqvfi8awuBpzxpeGJhC0gyofHy5/GrGaQnA4oB6o5nSoXEbXWi3UlrPu/0u1u90yibjdvUncjZ7qcEEcEYqHw/wCC7iHxTJrF3Haxu0skiJDM8xLONoJZwCAqk8c5LHpgCneIEm1DWRDo6iC9tokE97Gdrr5hwikj7yqoZypz/COMmtzTbbVrRJpG1hr9ljbyEuII413/AMO5kG4jPWueU5Qbhz6S6dfv/wAzma622OVvNF0vxTJB4ju4ork3N4thDaJ3jDFSXI58wKC/BGAMc12+xUwq4AC4AHpXLaZ4F03ToVSaOS5uNxlaQyMqrIfvFFBAT0GOcAc10yKdg3FiFIAzXLjK9Oo4xp3tEulTlHV9TiPidBPqsOj6Lp9qtzqE87zxoDyqKvOT2BP8q1PCes6vqM9xba0uLqFS0yeSsfkMXIVODzlRnB54B5BFa2s2hlsbqS0soZ9Qkt2t4mZ/LIVjyN45A74HpTNBtINOsRYQoI57cL9pU8sZGUEsW/iz13f4V24WqnR5LbEqL9pe5qZ4pfekpTnHGPxrU6Rc0UtFAHP+IEfULqewmWZ9Ot7L7XcW1s2Jr0lyojB67RtzgfeJAq1bW2pNpV1aWENnoqQXKNaGEArJApBJcdtw69MVK7rB4n02VuDdQT2pOOpAWVf/AEF6saNpt2y3C67Ol1JeQpFPbgfueAVYqD2YEZHTNehh0vZpnkYltVeU6GGJeH7kVNVXTby2vtOiuLF99uy4jO0jgcdDz2q1V3uNRS2ENYi4Xx7IQOZdMUZ/3ZW/+LrcNYmon7P4t0aYDieO4tWPuQsi/wDotvzoGHiZjENJuR0g1KHcfQPuj/8AZ6ydM+S81qMD5U1KTBz/AHlRj+rGtbxir/8ACKX0sYJaBVuBj/pm6v8A+y1k6bn+1dfyeDqJwMf9Mo6xr/AbUPjJdR09NQgRd5ilikEsMoAJjcdGweD1II7gkVjajcT6d5b6zo9teCWQQRTWgRmlc9B5cmCOATwxAANdJVDUNL+3zW86Xdxaz2wcRvFsI+YANlWUg9B7/nXnypxqfEdk090ZsU11eXFlNYaO9rc6eX8hr8JHEu9drEKhY5HB6AHkcZzVy7W38L+FUjmzcR2sCwqhA3XD4wqgerN2/wAKzUt9TtZk/tO41m82OCr2MsMcT8/xRgKw9xlh71dhu4PEWvW93h2t7SyEkUcnymOV5HQsV6bgEI74ycVn7Fyiqc3otdP+CYJ2ldLcii0nVr7TorTV9QiEDRBbmO0h8uSbI+ZGfJwvY7QCfUZreCqgCooVVAUKBgADsKFHT0FOxW+iVoqyN1FLUxJgR47hJ4V9KYL7kTDP8xW0axr9xF4w0Z26S2t1CPqDG/8AQ1sU5dGKPUXvSAc0tFIsKDzRS/WgDnltdT0yW9kt7SG+W5ne4J88xScj7vKkHgADp2qa0vtbvrO3ubSx02CGeMSLLLePNwRn7qovPtmtrcseWZ1RVBYsxwFA5JJ9utcPpni0/wBsTWOmaa7WV6zS2DTP5aLz+8kI5IiJJYDGc8Drxk8G6icoRvIwqOzS6HZ2Md6sDLdXAvJyxO5IRGAP7oUZ4HqSTVO81NLq3mh025H2gMU82ILIImB568Ejp7VzdjBqXiCWS5167uRa5McdhCzQRNgkFmUHcVPYEknqeoFaBntNKuYrC3hWIGIyokaYVV3Y/nXRRyiUpKVVhCV+hK2mSMONX1lXP33F6ct7YxgfgBTUivNKnlvLeafUg6IksFy4MpRckbJMDkbjw2c56jipre886Rh2Aq1XsSw0EuVRQciuWrK8g1C0jubVt8Mg+ViMHrggg9CCCCKsisGyb+zNaaIHFtqBLAHolwBk4/31Gfqh9a3hXkVYOnLlZrGVx1FFFZlmRrTfZrK0vgP+PO9hmPspby3/APHZD+VW0t9K0G9mu7m5bzVfA8yRpXiEzqAgHJCMyjHbOeaddWqX9jPaTcRzxtGTjOMjGfw6/hVKG+1mCQT3Ggadd3JjWJ7iG92PIqnIyHT1ycZ4zXVhqijGzODE0XKakjqtPv4b4XH2cSAW87wPvQrll4OM9R71brjIvG98t89k/hm9FyqCXYlzCQyE43KSRkA8HHQ9afb/ABEgmlmi/sTVhJASJABCRwSrFT5nzgEEErnBroUk9jKzW52FYXigmEaRdKcC31ODcfQPmL/2pVBPiHp7KXNhqiIASWNuCAB1PDGs3xR4z0zVPCN59li1MNJCs0Eh0+ZVJUh0O7bjGQDnOKBHUahc2Ws2mqaPb3UMt0Ld45YlcEpuUqM+lcx4Rme90+7vGVgbq6LruUgkeXGuce5U4ok1qz0DxhNcXt1Y29kDKwc3KvLKJRE2EiXLkh0bPA68ZqnDr2l6N4SiTWpp7SMGWGNJUaOWaMMdpVB8wBUjrjFZVleNjWk7Subpu7pLzyZ9MnjiLbFnEisD7lfvKPzq2eRXD+G/EdjO876JoQS3CgtHDKWuXAP3gD8rY7gMW598V1+n6ha6opNnKspU4ePBEkfsyH5lP1Fck1Z2OunUTW5neJPElp4dtlM7KZmCMkbMVBBfbknBx3/I1xHhnU9UNyZNNkjCvGu+OWMMrBSwAJHK73ZyMHgDODmtvxRGZ/FFzsiSWWIRWqE8mMmCRzj3OcfjVDSYYNMtrS+jkDn7URdSBNoIcBCcdtrKn4bvWu6hhYW5n13Mm3J3ex3ml3qanYwXMKsqzKCEbqp6FT7g5H4VzF/4n1JrG81Gyms4rWCcpDEYTI04VwnzsT8u45wFHHHNX9PvRpMWuxyfL9k8y+TsPLdS36Oriuc0iAvaaJpko+aW8jaRfURp5r/+PBfzqaNCN5uXQzxFaScIx3bOv1lhDrOhkQQO0lzLF5jplox5TN8h7E7cH2rVAJ6cn2FZGvv5VzocnXGpqvTs0UgNaxG9CCcZUgkVxPZHUuoxLiGSaWKKaKSSE7ZVRwTGfQ46GpK80043fhLxONKkBKlmNkxbCyBiSYCT2bqp7OPRjXfTazp9vpaahNdJFay42M4OST0G3ruzkFcZyD6Vc6biTCqmtRsuptHdvCun38kaEBrhI18vJAPALbmxnkgVfJzXOaDqWl3eoCKHW7y+vXyuJ2ZUk6n5UwEA4OMeh681r6frWm6pPJHaXcchiZg2DgEKcMy5+8oPcZFS49kNT7s5zxtrKon9lg/IEE14F6yLnCQj/fbr7D3rL0K0kjH217mOdrpAWKr/ABex/ugcAVRlu1Op21/feTH9quHvWFxKIwkYGyIc8nAOcAZroorl5cNp+lXEsQ6S3H+ixY9gQXP/AHyK9ejKnh6d5uxLavqaNuW43GqPiBRCtvqCjP2fMc3/AFybGT/wFgrfTNSXN7qNsEkNjp0kZkVCsM0gKFyVQkuMYLgL7Zz0rI0a91m+tdt1dWaSCFJMm13lwWZWDDcACGUrxx0PetI4iNXWBDnd2Rf06XbcFSeSPWt1SD9K4nT9MvrLVZJXuoDaEEJbwowSL5uAucnGPeuqWfEYLcHFdLTkrs1d3qN1pm/si4lj/wBZa7bpPrGwb9QCPxroQytyv3Tgj6GucedHhnWQbkaJ1I9cqayrrxRqGnaPpptzaBY9Hju5TLGzs7bcBeoCg7Tzya8zGUnKUVHclzVPVnd0VWsrtbmxt52jdTLGrlfTIziivN5WXzom6kn36VgajqlzNrUmmwX9tpixIrebMoeafIz+6VsLgdCfmOewq5q1/qNpdiGx02G4jwCZprwRDJ7bQpbisbWItX13TZrGcaHbRyD7/wC9nYc5OMgAHtnrzxWarUov3pL7xS5pL3UytrNzaaOl1Ba6pfHWZdiTXjgSyKo+byy7FEjyDnCkEZziuQ182B07SibvT/tTQNEbOCYTrbhWyGzlgrNu+bnkjOTXUL4evjPC09xo1wY45i881vI5Mkjhi23cPmOMZ6ADFaEOlXlucx6ppq56400j9BJW0cZhofbRzypVZfZPNbSK2W2SO58lrZpFWbyXjMmzPO3API/lmvV9C1DQngt9Bs9WW+3IYVWXcxkXBJBJUAjGePQYpYZtZtovLi1vTwoORnTDn9JKhvZNdvlgWXXLHEMolQrpzA5wR3k9GNKpjcNP7f5/5DhSrRfwmNZ649lcF9E8L2NvbSx7oSpjWWQYOGYhhgHg4xnHes/xRdNrVqYbzRGhuGfBvbaEvK6jdtAX5sDJBILDrx0ro7CyvrCCGGO90qYQxLCsk2lEttUYGSJB2FXSurSKdl7ogA5LDS/8ZeKpY7Cx15vzJlRrdUcB4Q0O1juLXT7hdZs7+5lcvPGWgCxqrfuxuHOQMlh/eGOM1peI/DcGgW8M7ykRJKqreLMVcDBOHVjjdxw6EZPUCuhma8l1vRPtGvWt9tuZNtvDbxptHkvlvlYnjgfjXQ3FpDdxhbiJJVGCFdQwz2PNVKum1KOzKp0+aLT3PK7LU5Z7Oyn1fULa8s72eOa5gM8byf8APPMgI35UYI5IyBxV3wzaR6/oJWTxBdm9mDL5T3G8pHjYB5bcHgZyOmevFd1qFjax6FqURjghiltZA7bQoxsOCfpXL+H/AOztenNvcwiaNRHIqzBQkBbBMYDEFX3FvujkY5rrw9RT6CcHGWpPr+l3VnoVmrO88t0o0maUrs3q7KwfHt5bZ/3jVjQYxceL5mVf3dlZ8f7LSuT/AOgotZS6baRW+kweWWuILu9dpTKzkpExRepwOZE6f3a3fBkZP9r3jD/W3hiQ/wCzEoT+e6t6r5cNKXd2OWL9piorsi74kO0aPIAQE1WHP4q6/wBa2FyRWD4yDHR7Zld4ymoWx3ocMuX25HvyKqDSpCgDa3rrHHJ+3Fc/kBXh1a1Omlzs9SMZuT5UXPFvhceI9PKqP9IQEpxy3fH19K89j1nVIp4bOZ5obhJnLyTQsV8zAIYYBIdwMNgZ5LdzXZPYCJv+QprbEHvqUo/kaqXGj6ff/LeSajcAPvCy38rAN0z97r70QzGhGNnd/L/gingq03zJWMF9Q106Rc2lssk8kgSPetvK06bUCO8ZKBQH55J3AFvWr0UEmj+FLayazmnEhEYgvrGSKCKRyANkgActyQ2Ths9QOKnl8K+G0hkkuo5Y4U5d5byQKo9zuqOPTPh/ZyJP9pRpkG+P7PezO4PUY2EkVpRxtCfuwi7ehjUw9WDvJlzw1JoEN35D29haXqFdtxtKq+RlcM5JRiP4CfoT27qHTREAuNnBwAMda4Hw6r2+kxxX2m3UrzIGLJEZzKhztEnfcBgEH2x7a6RXFnGBpKeINPVmwEhiQxfQJKSF+gxV1cDQrPmjO/qx88oo39a09f8AhH9S25JEDSZz0ZfmH05UVyHhXbfXAeJS4js8yqBko8k8j4b0OP51buLG6u1b+1pvFc7kFFKQKqqp4YAQnadwOMnPtiq02i6PFmRPC+ox4VRuEf2boAoG4yD2/HmuvCU4YeNuZGfM3K5vPahc/uT9NprOv54rZC88kcEa9WkcKP1rEu9KcZVdHu1jOdqTa6/OOT8oz/OqcOkTKRLDoOlwKnJee4Lv/wB9lSBXR/aeHjvJfedMYTetvzL0mqx6nF9g0kyyzXebeO58siFGZT/EcZwMngHkCs/XI0uLya0gOYZrqHTYf+ucICH8yr1t6ZcSTznVprfybDSxLKZTOsizSKuAFIH3R83Pc9OlZGg2ckutaFBKCZIo3vJs9mPHP/ApG/Kl7TnnKfRI5MS+a0e56bDiOFEVOFUAUU4HAHWivJuztsilfWTCYkuPxNZ0lswJ+dT9DWvexGU5YZNZxtQCflrya2HipOyOqjO0VdlQ27f3h+dM8th/EtXfsy5+6M0n2QZ+6Kw9j5HQpoqeWx7g/SjYR/EDVo24AyAKrTnZxtzUSp8pUWpbCLjd1qnrNpBc+FNXWRAwFq74PqoyD+lTPuEhxkUy5kUeHNW39PsM3X/cOKKWlSLXdGeIivZNj1bQPDBtkg0+N9U+zqVhtIF87aVHLNwEB9WIz71FJ4h1y7yYorDT4zwCym5kH6hB+tZV+YtE8RSWcxdnvglwj43fMR8wc+xXj24HSqt7f6jFfPBaWq3RaDzo4twUjkgnOeR04619dSowsnufP1a0lpsaF+t9qdpLb3mtX0kMybHjRYo1YdxhVHH41jyeDob1pvtV/dzST7Q0su2RwBjABYZ/WlF14mmBMdhp1t7TSM5/Sp4YvFDYAudPhccho7Yuw+meK7Fhpv4YnI8THrIsWL2tvf6j9l4srB5Ik6AD52lfAHAGNvSuu8KWbWPhPTVkz5ssIuHz13SEuf8A0KuNi8NX9ho7m41C6SCSaKIWixeXHdPIyo27JySy5LYPbPFekBUVQkYwijao9AOAPyrDGzcacaLWqOnBQ5qkqqd0zA8XsP7FV2+7HeWzkY7eaoP861BZgwqVjH1qh4uLQ+FtRlR2jcRgKynBBLAcfnW0s3lxqoT5R714VaHNHXz/AEPUUmpe6Yd1assrdBVCCImcg9q17x98zEdCaz7YZmb6V5slZ2PTpTfJqU9Wg2+H76RwrIhicgjsJVPNRMJvDt1dWEWi3V5dLK0091bbVRw5ZgxJ5yRxjGBjAq/rQJ8Ja1hdxFqxA9cYP9K47UYv+Elv1F1I14IJGWW8kZg9w38SqAQqRA5AGPXHfPqZbQjXoShPa/6HjY2tKFXmR1ela99ouLoRaPIz2josrNexgbiMjHHPB9utPvPGd3b6jYW0NjpMEE4klYS3+G+XOTuChVy3GeSeRWNFommQxKsem2i4GP8AVgn8zyfxq5GiR7NkcaCMEIFQDaM5wPSvRp4CNN+7a3z/ADuccsTzL3tWWJvGl/LOkkUOnSyRqyqtrFPccHGefkU9B1NQN4i16XUL+FJbp0glCh0soEXp0UyHgfgx96Xecck/jRnOOa1WDj9p3+4h4jsihftqt3ExxcPIPumbUAgHPOFhQDkZHXjNU20Oe9Eb39yFcIBtjj3EY6fMxOT74Ga2iaQ5wzEqiKCzO7YVR3JJ6CtI4alBaITr1H1MyRDZWEOgQSSG21EpCI3cuYwjguy56ApnI6Z545ro/DtlHJ4j1W+HMdv5dnEf9pV3yf8Ajz4/CsDT0zrzandrthtLJrhVcYaONiQmc9Cyo749HWut8IWz2/hizM4/fzqbmUnqXkJc5/76x+FFa1Ojp1ZVFOpW16I2sUUgBx1orzj0hbgtJISrbQe2M1XMEx6Sj/vmpZfODnaqkfWoi9wP4F/OolZvUqGi0GG1mP8Ay1/ShYXQEu+4U8XDoyiRQAfSpX/1RIqOSNi3JlORNvAqlOoJq/P94/Wqc68V51ZHRTZVlxvyO4rN1TJ8N6kF43RBMn0LqP61efO6mm1N5pF9bAZM9tIg+u04/XFctNpVIt91+ZpXX7mRl+KbQ3/ifUrZCVeKyh8s/wB19zsp/MD9aom7a4t9I1G08pJZZEjDSx+YqrKMMCuRnBA79qm1G+Y6hqt/uw76Vb3H0Pksf51jXcbaZo11ZLkfYhFcRjP8JCSfodw/Cvsoe7BWPm5pSmzq/EVvqOg6BPqMerBjE8YaNLGFAVL4OMgkHnjrUnhiObVo9Q+16xqzeTdPGghufJXaMYyEA55qx8QCJfh7qcikY2RSAjv86/41S8AyF/7UBHP2gOf+BRoax9tN025PU39jCNRKK0OhtfDmm212l4IHluo87Zrid5nXPHBcnH4VpGkUYFO6HmuRtvVnYoqOxieMQT4VuwMZDwnn/rslbKx7iMfxHFZPi0geFb9jnCCN+O+JEOKdH4hihWZblGNwt7JZwW0PzSTsMMu0HH8JBJJAHrVKN1p/WxLkot3I7i7tv7MuNSXe9vHuY7R82FOG49Qc/lUEMZS5YYrCfWlNvrVqbq1ihkkaQ28ETXUpWfg7TlVIDk52g+2RijRvEZvLC28m0ln1Dy9sluhAEbL8p3ueF6ZxyfauPFYTl96K6m+HxF7p9ja1LLeGtaQY5spf0Umub0CFI9CsCoGTbxkn3Iyf1Nb8AvP7K1V7+aJi9rLiKJMJGNh4yeW+px9BWD4fYP4c04j/AJ9kH5DH9K6MmVozV76nBmPxp2NDnFICD0OaUDLAdiareHdD1TVdK+2Jq32SJ55FSB7dZiiqxH3uD2PWvXnUUNWcUKbm7Iiu4HiaS9iu/su0DzXkG6IgdNynv2GCD25rOg127mtla4u9GsWOQVlLNKpBIwY92QeOhruNP8I2NrOlzevNqN1GcpJc42xn1SMfKp98E+9bYijEzSiKMSN1YINx/HrWCxcU9rnR9Uk1vY8puNSkjVHk1a8bzPuC10zYHxjOC49/WrNnpt1r9tmKx1TULbzCjG8v1t49ynn5VyeD7VrfE6RjJoeSSTJOMk9tqf4VrfD8Z8HwNnlp7gn6+a1aTxfuc0YpGcML7/LKTM+HwXqkq6hHcXtta2uobBPDCZLmTCrg4lkwQWHB4PtiuyChVCqAABgAdhRkilzmuGpVlU3O+nSjT2F5opaKzNS1JaS5ICEg+9V5YJIQN64B6Vtg5qhqvSOumpSSjzHLTqtyUTDvSRsqw/EB/wB2oL4Z2Cp3BaMDI27a4vtM7npFEMi5PNQTp8hxV0xggetRXEf7s1zVaTsyoyMPGZmHbNXdIQNOqf3uKqhCbiT17VYsHMM24cEd68lq0kddXWDRwDpJLoeqzfNxp9pbj1G5dg/PNdN4i8J3lzq7LBHmO7spLeVyRiNhjZnv3aulXR7AwtELWJYn8ssiqAG2HKdP7p6VfHJJJ5JyT619W8QnFcp4kcO7tyOd1/Srm+8EyaXvi+0SQRxFyTtypXJ/Q4qr4M02ewmvmkKmKYRbCOvyoFOfqVzXVOgkUhgCMVVsLZ4C24YHasVP3Wjbk95MtgHP4UE5I9hSmkAqTQyPFwz4Q1UDqLct+RB/pWVf6M19r2rRra2dwmoWluzCeV42UAkHaVB/iRSenatrxNGJPC+rKeM2cvI9kJ/pTrWFLiTTr8TBZI7Yoy4zvDhT19ioI/GtIysjOcbszLfwqtrCVkmWKJsboLFWiU4GAC5YyMMADG4D2p0UUdtMIreNIok+6iLgD8K6C4xyMj86xFXN2/I/OvOxkpOWp14WMUmVrnI0bViOospsfXYawdLRbeCa0XpbTPGP93hl/Rq6C5ZF0fVtzKCLObv/ANM2rFt4BBd3agY81be6HuskCf8AsyMPwroyTSM/U4MyXvkxOMdueta3gVhJ4WgkHKySzOD6gyMQfyrIkx5bH0BNbXgcAeDtMI7wKf0r0sVsjnwfxM3qXFFFcR6JxXxHgMzaGB18+bH/AH7B/pWl4DUx+FUT+7dXK/8AkVqn1/S5dU1LRQke6GCaVpm3Y2gptH607wray2Wh+TPC8T/arltrjBwZXIP0IxW7a9ijmSftmzYNHQUGlUcGsDoE8xfX9KKkxRQBtq6EAhgQ3QjvVHVFPyYFQ6R/yAtK/wCveL/0Fat6h91a7ausWefSdpI56+DbowAcgVbEbmMfKelR3X/Hwv8Auj+ZrQi+6v0riUFzM75TfKiqyMrHio5o2ZMYNXZuoqNulFSCsKMjLi02R52YA1q2emW44mjy+KsWn3mqzF/x9H/d/rWFDDwU1dX9TOtXm9LkB0oH7khA9CKb/Zbf89T/AN81p0V6vsYdjmVafcyzpcgHyyL+IqM2E/op/Gtc0Ck6EBqvMxvsM/8AdX86PsM4BO0H2BrZpPWl9XiP6xI52SNZo2jljV43UqysMgg8EEU0WoQKqx7VAwqjpgVabr+NSn+D6GuXkR1ObRnS2zSHhfw6VTOmMkjNySfStwffH1ph+8aznRi9WXGtKOxlR2cLI8c0AcOCrKyZBB6g1U1rRfP8me3hQSxIIgdvROwHsOeK21/19Syf6tvpRQvDYmrafxHJf2PO0YJQ4PBwK39Ptjb2kUW0KFGMAYA9Kux/6lPrTh1Nbym57mcIKGxBz3FGPapH602s7GtxnPYc0Ybq2aevWlf/AFZp8ouYjPNHTrTv7tMl+8f900couYeORRTk+4v0op8gcx//2Q=="/>
          <p:cNvSpPr>
            <a:spLocks noChangeAspect="1" noChangeArrowheads="1"/>
          </p:cNvSpPr>
          <p:nvPr/>
        </p:nvSpPr>
        <p:spPr bwMode="auto">
          <a:xfrm>
            <a:off x="63500" y="-769938"/>
            <a:ext cx="2162175" cy="1609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eg;base64,/9j/4AAQSkZJRgABAQEAYABgAAD/2wBDAAoHBwkHBgoJCAkLCwoMDxkQDw4ODx4WFxIZJCAmJSMgIyIoLTkwKCo2KyIjMkQyNjs9QEBAJjBGS0U+Sjk/QD3/2wBDAQsLCw8NDx0QEB09KSMpPT09PT09PT09PT09PT09PT09PT09PT09PT09PT09PT09PT09PT09PT09PT09PT09PT3/wAARCACpAO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V2JYn1puc0rcEj0pK8w9RBRRRQMKKKKACiiigAo59SaQUtAB0pc02jFAC0UlLQAUVWsr6C/WdrcuVhneBiwx86HDfhmrND0BO4UUUUAFFJml4x1oAKKKKACijFFABRRRQAUopKKAH0UlFACN98n1NJQTlifWigS2CiiigYUUhNBPFAFPWNVi0TSri/ninljhUsUgTc3T9B6k8CqVz4kSKDS/s1lcXl1qkRmgto2RSECBmJYnHAP4mrWt2M+qaNdWNtPHbtcxtE8jx+ZhGBDYGRzzwax7vwrdXmg2OnyzabLNZrsSeWyJKrtCqVG/hhjnJIPpWkVG2plJyvoJcePrCKztLi2tri4W6tnu1BeOLbGhwwyxwzgg/KMnipb7xta2YLpYX00cVtFd3TKFX7NHJjbuUnJPPIHSqN74AD2lnbWdzAYbayazEV7b+co3NuMqDI2yZPX6VJfeCLiaOWG21Yxw3VnDZ3jSw+ZJIsZ4ZWzwSBg9ateyI/enWI4kRXUgqwBBHcHpTqZFGsUSxoMKoCgewGKfWB0IQ8UZIGfSlpDQBjeHAEGrR8/Jqlz1Hqwb/wBmrarH0TjVfEI9NTJ/OGI1r1UtyIfCNlZkjdkTzHVSVTO3cccDPbPrXIXXi7U9HGrDU7axnnsrOOcraFtsMsjhFhkJJyed2RjgGuumDmJxFJ5UhUhJAM7DjhsHg464rl7PwQ8Gj3ul3OryXNndqSw+zIj+buDeaXHzM2QOpqocv2ianM37pMniHULaPV7e5sorvUtNkVNlqCkTh4/MV23HKqADnk9BjrUV54i1OPwbYazCthGHtRPcyTq7KGK/KiIpz8x7k8Vo6foMltBqTXt6bu+1LPn3HlCMfc2KAg4AA96jPh+7h0nT7LT9ZntGs7f7OzCJXSVSoBJQ8bhjg54z3p3hcnlnY1bG4e6sLeeWMRSSxq7IGDBSQCRkcH61YzVXTbCLS9MtrGAsYreJY1LHJIA6mrVZPfQ2W2oc5Hp3pabijHelcY6ik9zQp4phcWjvRRQA6iiigBDyxpuAO1L3PpSUB0FzRmkpskiQQSTzSRxwxjLySOFRR7k8CgTdh456Ak+lZdx4k0iC6e2F29xcoSHis4JLhkI7HYpAPsTTbfxGL2QHQNOuNV2sM3GfItV5/wCerj5v+Aqat+FVktvC0NuyJFLDLNHIkRO0MJXBAPf6nmumlh3L4jjr4rkXukenatDqRmSOG7gkgKiSO5hMTDcMqcHsRV057VmT3a2/jRrdxg3thG0Zzwxjdw34gMPwrTrKrDklY2w9T2kFJgPelpKVQc1mbXFxRSZ+bbmory8ttOhMt9cwW0efvTyBAfpk0BdE1J1FIrrIoZGVkIyGU5BHqDS8/hQMx9J41/xEv/T5E2Prbx/4Vs4rF035fFfiBf7zWsn5w4/9lraqpbkQ2DFH4UUVJYUY4NFIaADGKBywHcnA96GVlYBlI+orA8YJZ3mmDSZzE15eSxJbwmTbIpLDMgA+YBVDHPTt3oSu7ESkkrmvqGpWOlQmXUby3tUHeaQKfwHU/gK8/wBd+KskjTR+FbB7pIATJdzRMygDqQo6D3b8q6Kz8AeF9PuAWtY7q4x96+n8xiPXYSB+ldCttBDb+RHBHHbkFTEihVx0IwOKxli6VPZN/gZXnPTYztN1iK+0rSZrmaGC61CBZY4C+Gc4ydoPOOtao4ryzxxotp4a8R+HNTsRMkbTqsm+QuFCMuFXPIAU4xXqjDb25Pauh8soqcNmVTm22n0FooGMe9AqTYdRRRQIZ3opcEthRkn0rLm8R6fHdfZbQzaneA/Nb6eglZP95shE/Ej6U4py2FKaitRLvUr6XUZdP0W2imuIVVri4uSRDbluQuF5dyOccADGTzVDUdEXT7eC/wBWdtbvmmEcZuo2a3tyQSCtug56YAAySRlh1rd8N2VzBpryX8Kw3t5cSXU6KwbYztwuRwdqhVz7V0UMKxr6n1r0IUowj5nlzrTqSstjlNK03XbvVbXUb6SSG3iV8xTS4dwVwAIk/dxgHnku3qavaRH5ep67aZJEd4J0HtLGrH/x4NXQ4rEs1EfjTVEHSWytZSD67pl/kBVJu4nFMwfE9vI2r28sS5mj0+e4j93hljcD8VZl/wCBVsI6SokkRBjdQ6kdCDyP50/U4jF4o0CXgKz3EDDsQ0e7+cdZugRmLRYIDybZpLY/9s3ZB+gFc+JV1c6cJo+U0KRlDqytyrAqfoaiur21sLcz31zDbQghTJM4VcnoMnvVC78UaVb2DT2uoWNzMzrFDGk6HdI3C5yRhQeST2BrmjFy2OuclFanP/2N4kuL+907TfFd3DZWYWLzJYUZ95AYxhhhjtUrlj3OKqD4UWd00zalq9/eXsiMscshwqv2JHJIz2zVqyuNYXwnZ/2TfJPrGpX1zIZTFGwnCs284J2gYUYx7AcVv3GotbeEpNV862kmSyM6yoPLjZtuQcHJHOOPXisMRVxEJJwaSvY5oKEr3MD4aaxqWo22pWupPG66fMsERjQKqjBGwYA4G0Y7812/XivLPB8euaPBYWEhurUajch5CkK5XeDhpCyndgLkr8oA9zx6No96+paNZXkiqr3EKyEL05GePY9RXVVir8y2NaM9OV7lOz+TxjrC93trST9JF/pWz2rGQ7PHFyDx5mmQsPfEsgP8xWxms5bmkNhTSUZozSKFqvfi8awuBpzxpeGJhC0gyofHy5/GrGaQnA4oB6o5nSoXEbXWi3UlrPu/0u1u90yibjdvUncjZ7qcEEcEYqHw/wCC7iHxTJrF3Haxu0skiJDM8xLONoJZwCAqk8c5LHpgCneIEm1DWRDo6iC9tokE97Gdrr5hwikj7yqoZypz/COMmtzTbbVrRJpG1hr9ljbyEuII413/AMO5kG4jPWueU5Qbhz6S6dfv/wAzma622OVvNF0vxTJB4ju4ork3N4thDaJ3jDFSXI58wKC/BGAMc12+xUwq4AC4AHpXLaZ4F03ToVSaOS5uNxlaQyMqrIfvFFBAT0GOcAc10yKdg3FiFIAzXLjK9Oo4xp3tEulTlHV9TiPidBPqsOj6Lp9qtzqE87zxoDyqKvOT2BP8q1PCes6vqM9xba0uLqFS0yeSsfkMXIVODzlRnB54B5BFa2s2hlsbqS0soZ9Qkt2t4mZ/LIVjyN45A74HpTNBtINOsRYQoI57cL9pU8sZGUEsW/iz13f4V24WqnR5LbEqL9pe5qZ4pfekpTnHGPxrU6Rc0UtFAHP+IEfULqewmWZ9Ot7L7XcW1s2Jr0lyojB67RtzgfeJAq1bW2pNpV1aWENnoqQXKNaGEArJApBJcdtw69MVK7rB4n02VuDdQT2pOOpAWVf/AEF6saNpt2y3C67Ol1JeQpFPbgfueAVYqD2YEZHTNehh0vZpnkYltVeU6GGJeH7kVNVXTby2vtOiuLF99uy4jO0jgcdDz2q1V3uNRS2ENYi4Xx7IQOZdMUZ/3ZW/+LrcNYmon7P4t0aYDieO4tWPuQsi/wDotvzoGHiZjENJuR0g1KHcfQPuj/8AZ6ydM+S81qMD5U1KTBz/AHlRj+rGtbxir/8ACKX0sYJaBVuBj/pm6v8A+y1k6bn+1dfyeDqJwMf9Mo6xr/AbUPjJdR09NQgRd5ilikEsMoAJjcdGweD1II7gkVjajcT6d5b6zo9teCWQQRTWgRmlc9B5cmCOATwxAANdJVDUNL+3zW86Xdxaz2wcRvFsI+YANlWUg9B7/nXnypxqfEdk090ZsU11eXFlNYaO9rc6eX8hr8JHEu9drEKhY5HB6AHkcZzVy7W38L+FUjmzcR2sCwqhA3XD4wqgerN2/wAKzUt9TtZk/tO41m82OCr2MsMcT8/xRgKw9xlh71dhu4PEWvW93h2t7SyEkUcnymOV5HQsV6bgEI74ycVn7Fyiqc3otdP+CYJ2ldLcii0nVr7TorTV9QiEDRBbmO0h8uSbI+ZGfJwvY7QCfUZreCqgCooVVAUKBgADsKFHT0FOxW+iVoqyN1FLUxJgR47hJ4V9KYL7kTDP8xW0axr9xF4w0Z26S2t1CPqDG/8AQ1sU5dGKPUXvSAc0tFIsKDzRS/WgDnltdT0yW9kt7SG+W5ne4J88xScj7vKkHgADp2qa0vtbvrO3ubSx02CGeMSLLLePNwRn7qovPtmtrcseWZ1RVBYsxwFA5JJ9utcPpni0/wBsTWOmaa7WV6zS2DTP5aLz+8kI5IiJJYDGc8Drxk8G6icoRvIwqOzS6HZ2Md6sDLdXAvJyxO5IRGAP7oUZ4HqSTVO81NLq3mh025H2gMU82ILIImB568Ejp7VzdjBqXiCWS5167uRa5McdhCzQRNgkFmUHcVPYEknqeoFaBntNKuYrC3hWIGIyokaYVV3Y/nXRRyiUpKVVhCV+hK2mSMONX1lXP33F6ct7YxgfgBTUivNKnlvLeafUg6IksFy4MpRckbJMDkbjw2c56jipre886Rh2Aq1XsSw0EuVRQciuWrK8g1C0jubVt8Mg+ViMHrggg9CCCCKsisGyb+zNaaIHFtqBLAHolwBk4/31Gfqh9a3hXkVYOnLlZrGVx1FFFZlmRrTfZrK0vgP+PO9hmPspby3/APHZD+VW0t9K0G9mu7m5bzVfA8yRpXiEzqAgHJCMyjHbOeaddWqX9jPaTcRzxtGTjOMjGfw6/hVKG+1mCQT3Ggadd3JjWJ7iG92PIqnIyHT1ycZ4zXVhqijGzODE0XKakjqtPv4b4XH2cSAW87wPvQrll4OM9R71brjIvG98t89k/hm9FyqCXYlzCQyE43KSRkA8HHQ9afb/ABEgmlmi/sTVhJASJABCRwSrFT5nzgEEErnBroUk9jKzW52FYXigmEaRdKcC31ODcfQPmL/2pVBPiHp7KXNhqiIASWNuCAB1PDGs3xR4z0zVPCN59li1MNJCs0Eh0+ZVJUh0O7bjGQDnOKBHUahc2Ws2mqaPb3UMt0Ld45YlcEpuUqM+lcx4Rme90+7vGVgbq6LruUgkeXGuce5U4ok1qz0DxhNcXt1Y29kDKwc3KvLKJRE2EiXLkh0bPA68ZqnDr2l6N4SiTWpp7SMGWGNJUaOWaMMdpVB8wBUjrjFZVleNjWk7Subpu7pLzyZ9MnjiLbFnEisD7lfvKPzq2eRXD+G/EdjO876JoQS3CgtHDKWuXAP3gD8rY7gMW598V1+n6ha6opNnKspU4ePBEkfsyH5lP1Fck1Z2OunUTW5neJPElp4dtlM7KZmCMkbMVBBfbknBx3/I1xHhnU9UNyZNNkjCvGu+OWMMrBSwAJHK73ZyMHgDODmtvxRGZ/FFzsiSWWIRWqE8mMmCRzj3OcfjVDSYYNMtrS+jkDn7URdSBNoIcBCcdtrKn4bvWu6hhYW5n13Mm3J3ex3ml3qanYwXMKsqzKCEbqp6FT7g5H4VzF/4n1JrG81Gyms4rWCcpDEYTI04VwnzsT8u45wFHHHNX9PvRpMWuxyfL9k8y+TsPLdS36Oriuc0iAvaaJpko+aW8jaRfURp5r/+PBfzqaNCN5uXQzxFaScIx3bOv1lhDrOhkQQO0lzLF5jplox5TN8h7E7cH2rVAJ6cn2FZGvv5VzocnXGpqvTs0UgNaxG9CCcZUgkVxPZHUuoxLiGSaWKKaKSSE7ZVRwTGfQ46GpK80043fhLxONKkBKlmNkxbCyBiSYCT2bqp7OPRjXfTazp9vpaahNdJFay42M4OST0G3ruzkFcZyD6Vc6biTCqmtRsuptHdvCun38kaEBrhI18vJAPALbmxnkgVfJzXOaDqWl3eoCKHW7y+vXyuJ2ZUk6n5UwEA4OMeh681r6frWm6pPJHaXcchiZg2DgEKcMy5+8oPcZFS49kNT7s5zxtrKon9lg/IEE14F6yLnCQj/fbr7D3rL0K0kjH217mOdrpAWKr/ABex/ugcAVRlu1Op21/feTH9quHvWFxKIwkYGyIc8nAOcAZroorl5cNp+lXEsQ6S3H+ixY9gQXP/AHyK9ejKnh6d5uxLavqaNuW43GqPiBRCtvqCjP2fMc3/AFybGT/wFgrfTNSXN7qNsEkNjp0kZkVCsM0gKFyVQkuMYLgL7Zz0rI0a91m+tdt1dWaSCFJMm13lwWZWDDcACGUrxx0PetI4iNXWBDnd2Rf06XbcFSeSPWt1SD9K4nT9MvrLVZJXuoDaEEJbwowSL5uAucnGPeuqWfEYLcHFdLTkrs1d3qN1pm/si4lj/wBZa7bpPrGwb9QCPxroQytyv3Tgj6GucedHhnWQbkaJ1I9cqayrrxRqGnaPpptzaBY9Hju5TLGzs7bcBeoCg7Tzya8zGUnKUVHclzVPVnd0VWsrtbmxt52jdTLGrlfTIziivN5WXzom6kn36VgajqlzNrUmmwX9tpixIrebMoeafIz+6VsLgdCfmOewq5q1/qNpdiGx02G4jwCZprwRDJ7bQpbisbWItX13TZrGcaHbRyD7/wC9nYc5OMgAHtnrzxWarUov3pL7xS5pL3UytrNzaaOl1Ba6pfHWZdiTXjgSyKo+byy7FEjyDnCkEZziuQ182B07SibvT/tTQNEbOCYTrbhWyGzlgrNu+bnkjOTXUL4evjPC09xo1wY45i881vI5Mkjhi23cPmOMZ6ADFaEOlXlucx6ppq56400j9BJW0cZhofbRzypVZfZPNbSK2W2SO58lrZpFWbyXjMmzPO3API/lmvV9C1DQngt9Bs9WW+3IYVWXcxkXBJBJUAjGePQYpYZtZtovLi1vTwoORnTDn9JKhvZNdvlgWXXLHEMolQrpzA5wR3k9GNKpjcNP7f5/5DhSrRfwmNZ649lcF9E8L2NvbSx7oSpjWWQYOGYhhgHg4xnHes/xRdNrVqYbzRGhuGfBvbaEvK6jdtAX5sDJBILDrx0ro7CyvrCCGGO90qYQxLCsk2lEttUYGSJB2FXSurSKdl7ogA5LDS/8ZeKpY7Cx15vzJlRrdUcB4Q0O1juLXT7hdZs7+5lcvPGWgCxqrfuxuHOQMlh/eGOM1peI/DcGgW8M7ykRJKqreLMVcDBOHVjjdxw6EZPUCuhma8l1vRPtGvWt9tuZNtvDbxptHkvlvlYnjgfjXQ3FpDdxhbiJJVGCFdQwz2PNVKum1KOzKp0+aLT3PK7LU5Z7Oyn1fULa8s72eOa5gM8byf8APPMgI35UYI5IyBxV3wzaR6/oJWTxBdm9mDL5T3G8pHjYB5bcHgZyOmevFd1qFjax6FqURjghiltZA7bQoxsOCfpXL+H/AOztenNvcwiaNRHIqzBQkBbBMYDEFX3FvujkY5rrw9RT6CcHGWpPr+l3VnoVmrO88t0o0maUrs3q7KwfHt5bZ/3jVjQYxceL5mVf3dlZ8f7LSuT/AOgotZS6baRW+kweWWuILu9dpTKzkpExRepwOZE6f3a3fBkZP9r3jD/W3hiQ/wCzEoT+e6t6r5cNKXd2OWL9piorsi74kO0aPIAQE1WHP4q6/wBa2FyRWD4yDHR7Zld4ymoWx3ocMuX25HvyKqDSpCgDa3rrHHJ+3Fc/kBXh1a1Omlzs9SMZuT5UXPFvhceI9PKqP9IQEpxy3fH19K89j1nVIp4bOZ5obhJnLyTQsV8zAIYYBIdwMNgZ5LdzXZPYCJv+QprbEHvqUo/kaqXGj6ff/LeSajcAPvCy38rAN0z97r70QzGhGNnd/L/gingq03zJWMF9Q106Rc2lssk8kgSPetvK06bUCO8ZKBQH55J3AFvWr0UEmj+FLayazmnEhEYgvrGSKCKRyANkgActyQ2Ths9QOKnl8K+G0hkkuo5Y4U5d5byQKo9zuqOPTPh/ZyJP9pRpkG+P7PezO4PUY2EkVpRxtCfuwi7ehjUw9WDvJlzw1JoEN35D29haXqFdtxtKq+RlcM5JRiP4CfoT27qHTREAuNnBwAMda4Hw6r2+kxxX2m3UrzIGLJEZzKhztEnfcBgEH2x7a6RXFnGBpKeINPVmwEhiQxfQJKSF+gxV1cDQrPmjO/qx88oo39a09f8AhH9S25JEDSZz0ZfmH05UVyHhXbfXAeJS4js8yqBko8k8j4b0OP51buLG6u1b+1pvFc7kFFKQKqqp4YAQnadwOMnPtiq02i6PFmRPC+ox4VRuEf2boAoG4yD2/HmuvCU4YeNuZGfM3K5vPahc/uT9NprOv54rZC88kcEa9WkcKP1rEu9KcZVdHu1jOdqTa6/OOT8oz/OqcOkTKRLDoOlwKnJee4Lv/wB9lSBXR/aeHjvJfedMYTetvzL0mqx6nF9g0kyyzXebeO58siFGZT/EcZwMngHkCs/XI0uLya0gOYZrqHTYf+ucICH8yr1t6ZcSTznVprfybDSxLKZTOsizSKuAFIH3R83Pc9OlZGg2ckutaFBKCZIo3vJs9mPHP/ApG/Kl7TnnKfRI5MS+a0e56bDiOFEVOFUAUU4HAHWivJuztsilfWTCYkuPxNZ0lswJ+dT9DWvexGU5YZNZxtQCflrya2HipOyOqjO0VdlQ27f3h+dM8th/EtXfsy5+6M0n2QZ+6Kw9j5HQpoqeWx7g/SjYR/EDVo24AyAKrTnZxtzUSp8pUWpbCLjd1qnrNpBc+FNXWRAwFq74PqoyD+lTPuEhxkUy5kUeHNW39PsM3X/cOKKWlSLXdGeIivZNj1bQPDBtkg0+N9U+zqVhtIF87aVHLNwEB9WIz71FJ4h1y7yYorDT4zwCym5kH6hB+tZV+YtE8RSWcxdnvglwj43fMR8wc+xXj24HSqt7f6jFfPBaWq3RaDzo4twUjkgnOeR04619dSowsnufP1a0lpsaF+t9qdpLb3mtX0kMybHjRYo1YdxhVHH41jyeDob1pvtV/dzST7Q0su2RwBjABYZ/WlF14mmBMdhp1t7TSM5/Sp4YvFDYAudPhccho7Yuw+meK7Fhpv4YnI8THrIsWL2tvf6j9l4srB5Ik6AD52lfAHAGNvSuu8KWbWPhPTVkz5ssIuHz13SEuf8A0KuNi8NX9ho7m41C6SCSaKIWixeXHdPIyo27JySy5LYPbPFekBUVQkYwijao9AOAPyrDGzcacaLWqOnBQ5qkqqd0zA8XsP7FV2+7HeWzkY7eaoP861BZgwqVjH1qh4uLQ+FtRlR2jcRgKynBBLAcfnW0s3lxqoT5R714VaHNHXz/AEPUUmpe6Yd1assrdBVCCImcg9q17x98zEdCaz7YZmb6V5slZ2PTpTfJqU9Wg2+H76RwrIhicgjsJVPNRMJvDt1dWEWi3V5dLK0091bbVRw5ZgxJ5yRxjGBjAq/rQJ8Ja1hdxFqxA9cYP9K47UYv+Elv1F1I14IJGWW8kZg9w38SqAQqRA5AGPXHfPqZbQjXoShPa/6HjY2tKFXmR1ela99ouLoRaPIz2josrNexgbiMjHHPB9utPvPGd3b6jYW0NjpMEE4klYS3+G+XOTuChVy3GeSeRWNFommQxKsem2i4GP8AVgn8zyfxq5GiR7NkcaCMEIFQDaM5wPSvRp4CNN+7a3z/ADuccsTzL3tWWJvGl/LOkkUOnSyRqyqtrFPccHGefkU9B1NQN4i16XUL+FJbp0glCh0soEXp0UyHgfgx96Xecck/jRnOOa1WDj9p3+4h4jsihftqt3ExxcPIPumbUAgHPOFhQDkZHXjNU20Oe9Eb39yFcIBtjj3EY6fMxOT74Ga2iaQ5wzEqiKCzO7YVR3JJ6CtI4alBaITr1H1MyRDZWEOgQSSG21EpCI3cuYwjguy56ApnI6Z545ro/DtlHJ4j1W+HMdv5dnEf9pV3yf8Ajz4/CsDT0zrzandrthtLJrhVcYaONiQmc9Cyo749HWut8IWz2/hizM4/fzqbmUnqXkJc5/76x+FFa1Ojp1ZVFOpW16I2sUUgBx1orzj0hbgtJISrbQe2M1XMEx6Sj/vmpZfODnaqkfWoi9wP4F/OolZvUqGi0GG1mP8Ay1/ShYXQEu+4U8XDoyiRQAfSpX/1RIqOSNi3JlORNvAqlOoJq/P94/Wqc68V51ZHRTZVlxvyO4rN1TJ8N6kF43RBMn0LqP61efO6mm1N5pF9bAZM9tIg+u04/XFctNpVIt91+ZpXX7mRl+KbQ3/ifUrZCVeKyh8s/wB19zsp/MD9aom7a4t9I1G08pJZZEjDSx+YqrKMMCuRnBA79qm1G+Y6hqt/uw76Vb3H0Pksf51jXcbaZo11ZLkfYhFcRjP8JCSfodw/Cvsoe7BWPm5pSmzq/EVvqOg6BPqMerBjE8YaNLGFAVL4OMgkHnjrUnhiObVo9Q+16xqzeTdPGghufJXaMYyEA55qx8QCJfh7qcikY2RSAjv86/41S8AyF/7UBHP2gOf+BRoax9tN025PU39jCNRKK0OhtfDmm212l4IHluo87Zrid5nXPHBcnH4VpGkUYFO6HmuRtvVnYoqOxieMQT4VuwMZDwnn/rslbKx7iMfxHFZPi0geFb9jnCCN+O+JEOKdH4hihWZblGNwt7JZwW0PzSTsMMu0HH8JBJJAHrVKN1p/WxLkot3I7i7tv7MuNSXe9vHuY7R82FOG49Qc/lUEMZS5YYrCfWlNvrVqbq1ihkkaQ28ETXUpWfg7TlVIDk52g+2RijRvEZvLC28m0ln1Dy9sluhAEbL8p3ueF6ZxyfauPFYTl96K6m+HxF7p9ja1LLeGtaQY5spf0Umub0CFI9CsCoGTbxkn3Iyf1Nb8AvP7K1V7+aJi9rLiKJMJGNh4yeW+px9BWD4fYP4c04j/AJ9kH5DH9K6MmVozV76nBmPxp2NDnFICD0OaUDLAdiareHdD1TVdK+2Jq32SJ55FSB7dZiiqxH3uD2PWvXnUUNWcUKbm7Iiu4HiaS9iu/su0DzXkG6IgdNynv2GCD25rOg127mtla4u9GsWOQVlLNKpBIwY92QeOhruNP8I2NrOlzevNqN1GcpJc42xn1SMfKp98E+9bYijEzSiKMSN1YINx/HrWCxcU9rnR9Uk1vY8puNSkjVHk1a8bzPuC10zYHxjOC49/WrNnpt1r9tmKx1TULbzCjG8v1t49ynn5VyeD7VrfE6RjJoeSSTJOMk9tqf4VrfD8Z8HwNnlp7gn6+a1aTxfuc0YpGcML7/LKTM+HwXqkq6hHcXtta2uobBPDCZLmTCrg4lkwQWHB4PtiuyChVCqAABgAdhRkilzmuGpVlU3O+nSjT2F5opaKzNS1JaS5ICEg+9V5YJIQN64B6Vtg5qhqvSOumpSSjzHLTqtyUTDvSRsqw/EB/wB2oL4Z2Cp3BaMDI27a4vtM7npFEMi5PNQTp8hxV0xggetRXEf7s1zVaTsyoyMPGZmHbNXdIQNOqf3uKqhCbiT17VYsHMM24cEd68lq0kddXWDRwDpJLoeqzfNxp9pbj1G5dg/PNdN4i8J3lzq7LBHmO7spLeVyRiNhjZnv3aulXR7AwtELWJYn8ssiqAG2HKdP7p6VfHJJJ5JyT619W8QnFcp4kcO7tyOd1/Srm+8EyaXvi+0SQRxFyTtypXJ/Q4qr4M02ewmvmkKmKYRbCOvyoFOfqVzXVOgkUhgCMVVsLZ4C24YHasVP3Wjbk95MtgHP4UE5I9hSmkAqTQyPFwz4Q1UDqLct+RB/pWVf6M19r2rRra2dwmoWluzCeV42UAkHaVB/iRSenatrxNGJPC+rKeM2cvI9kJ/pTrWFLiTTr8TBZI7Yoy4zvDhT19ioI/GtIysjOcbszLfwqtrCVkmWKJsboLFWiU4GAC5YyMMADG4D2p0UUdtMIreNIok+6iLgD8K6C4xyMj86xFXN2/I/OvOxkpOWp14WMUmVrnI0bViOospsfXYawdLRbeCa0XpbTPGP93hl/Rq6C5ZF0fVtzKCLObv/ANM2rFt4BBd3agY81be6HuskCf8AsyMPwroyTSM/U4MyXvkxOMdueta3gVhJ4WgkHKySzOD6gyMQfyrIkx5bH0BNbXgcAeDtMI7wKf0r0sVsjnwfxM3qXFFFcR6JxXxHgMzaGB18+bH/AH7B/pWl4DUx+FUT+7dXK/8AkVqn1/S5dU1LRQke6GCaVpm3Y2gptH607wray2Wh+TPC8T/arltrjBwZXIP0IxW7a9ijmSftmzYNHQUGlUcGsDoE8xfX9KKkxRQBtq6EAhgQ3QjvVHVFPyYFQ6R/yAtK/wCveL/0Fat6h91a7ausWefSdpI56+DbowAcgVbEbmMfKelR3X/Hwv8Auj+ZrQi+6v0riUFzM75TfKiqyMrHio5o2ZMYNXZuoqNulFSCsKMjLi02R52YA1q2emW44mjy+KsWn3mqzF/x9H/d/rWFDDwU1dX9TOtXm9LkB0oH7khA9CKb/Zbf89T/AN81p0V6vsYdjmVafcyzpcgHyyL+IqM2E/op/Gtc0Ck6EBqvMxvsM/8AdX86PsM4BO0H2BrZpPWl9XiP6xI52SNZo2jljV43UqysMgg8EEU0WoQKqx7VAwqjpgVabr+NSn+D6GuXkR1ObRnS2zSHhfw6VTOmMkjNySfStwffH1ph+8aznRi9WXGtKOxlR2cLI8c0AcOCrKyZBB6g1U1rRfP8me3hQSxIIgdvROwHsOeK21/19Syf6tvpRQvDYmrafxHJf2PO0YJQ4PBwK39Ptjb2kUW0KFGMAYA9Kux/6lPrTh1Nbym57mcIKGxBz3FGPapH602s7GtxnPYc0Ybq2aevWlf/AFZp8ouYjPNHTrTv7tMl+8f900couYeORRTk+4v0op8gcx//2Q=="/>
          <p:cNvSpPr>
            <a:spLocks noChangeAspect="1" noChangeArrowheads="1"/>
          </p:cNvSpPr>
          <p:nvPr/>
        </p:nvSpPr>
        <p:spPr bwMode="auto">
          <a:xfrm>
            <a:off x="215900" y="-617538"/>
            <a:ext cx="2162175" cy="16097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111250" y="1905135"/>
            <a:ext cx="4235450" cy="2862322"/>
          </a:xfrm>
          <a:prstGeom prst="rect">
            <a:avLst/>
          </a:prstGeom>
          <a:noFill/>
        </p:spPr>
        <p:txBody>
          <a:bodyPr wrap="square" rtlCol="0">
            <a:spAutoFit/>
          </a:bodyPr>
          <a:lstStyle/>
          <a:p>
            <a:r>
              <a:rPr lang="en-US" sz="3600" dirty="0">
                <a:latin typeface="Aharoni" panose="02010803020104030203" pitchFamily="2" charset="-79"/>
                <a:cs typeface="Aharoni" panose="02010803020104030203" pitchFamily="2" charset="-79"/>
              </a:rPr>
              <a:t>If you keep only good food  in your fridge, </a:t>
            </a:r>
          </a:p>
          <a:p>
            <a:r>
              <a:rPr lang="en-US" sz="3600" dirty="0">
                <a:latin typeface="Aharoni" panose="02010803020104030203" pitchFamily="2" charset="-79"/>
                <a:cs typeface="Aharoni" panose="02010803020104030203" pitchFamily="2" charset="-79"/>
              </a:rPr>
              <a:t>you will eat good food.</a:t>
            </a:r>
          </a:p>
        </p:txBody>
      </p:sp>
      <p:pic>
        <p:nvPicPr>
          <p:cNvPr id="29711" name="Picture 15" descr="C:\Users\rebekah.duchette\AppData\Local\Microsoft\Windows\Temporary Internet Files\Content.IE5\7CNEQ95L\fruits_and_vegetables2[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03850" y="3581400"/>
            <a:ext cx="3282950" cy="29538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24351194"/>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pfashion.com/wp-content/uploads/2014/01/Health-Quotes-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7638" y="914400"/>
            <a:ext cx="5238750" cy="5238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5319488"/>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676400" y="205335"/>
            <a:ext cx="5029200" cy="6442273"/>
          </a:xfrm>
        </p:spPr>
      </p:pic>
      <p:sp>
        <p:nvSpPr>
          <p:cNvPr id="2" name="Slide Number Placeholder 1"/>
          <p:cNvSpPr>
            <a:spLocks noGrp="1"/>
          </p:cNvSpPr>
          <p:nvPr>
            <p:ph type="sldNum" sz="quarter" idx="4"/>
          </p:nvPr>
        </p:nvSpPr>
        <p:spPr/>
        <p:txBody>
          <a:bodyPr/>
          <a:lstStyle/>
          <a:p>
            <a:fld id="{2BD70567-AA4A-40F9-A541-A5CEB16CD56A}" type="slidenum">
              <a:rPr lang="en-US" smtClean="0"/>
              <a:pPr/>
              <a:t>26</a:t>
            </a:fld>
            <a:endParaRPr lang="en-US" dirty="0"/>
          </a:p>
        </p:txBody>
      </p:sp>
    </p:spTree>
    <p:extLst>
      <p:ext uri="{BB962C8B-B14F-4D97-AF65-F5344CB8AC3E}">
        <p14:creationId xmlns="" xmlns:p14="http://schemas.microsoft.com/office/powerpoint/2010/main" val="239392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l"/>
            <a:fld id="{020EDDED-708C-47C4-A8EB-CD8AA8CA6A97}" type="slidenum">
              <a:rPr lang="en-US" smtClean="0"/>
              <a:pPr algn="l"/>
              <a:t>27</a:t>
            </a:fld>
            <a:endParaRPr lang="en-US" dirty="0"/>
          </a:p>
        </p:txBody>
      </p:sp>
      <p:sp>
        <p:nvSpPr>
          <p:cNvPr id="5" name="Title 4"/>
          <p:cNvSpPr>
            <a:spLocks noGrp="1"/>
          </p:cNvSpPr>
          <p:nvPr>
            <p:ph type="title"/>
          </p:nvPr>
        </p:nvSpPr>
        <p:spPr>
          <a:xfrm>
            <a:off x="4495800" y="1905000"/>
            <a:ext cx="3810000" cy="3048000"/>
          </a:xfrm>
        </p:spPr>
        <p:txBody>
          <a:bodyPr/>
          <a:lstStyle/>
          <a:p>
            <a:r>
              <a:rPr lang="en-US" dirty="0"/>
              <a:t>Physical Activity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Adults need at least:</a:t>
            </a:r>
          </a:p>
        </p:txBody>
      </p:sp>
      <p:sp>
        <p:nvSpPr>
          <p:cNvPr id="5" name="Content Placeholder 4"/>
          <p:cNvSpPr>
            <a:spLocks noGrp="1"/>
          </p:cNvSpPr>
          <p:nvPr>
            <p:ph idx="1"/>
          </p:nvPr>
        </p:nvSpPr>
        <p:spPr>
          <a:xfrm>
            <a:off x="685800" y="1371600"/>
            <a:ext cx="7543800" cy="5257800"/>
          </a:xfrm>
        </p:spPr>
        <p:txBody>
          <a:bodyPr/>
          <a:lstStyle/>
          <a:p>
            <a:r>
              <a:rPr lang="en-US" sz="2800" dirty="0">
                <a:latin typeface="+mj-lt"/>
              </a:rPr>
              <a:t>2 hours and 30 minutes (150 minutes) of </a:t>
            </a:r>
            <a:r>
              <a:rPr lang="en-US" sz="2800" dirty="0">
                <a:latin typeface="+mj-lt"/>
                <a:hlinkClick r:id="rId3"/>
              </a:rPr>
              <a:t>moderate-intensity aerobic </a:t>
            </a:r>
            <a:r>
              <a:rPr lang="en-US" sz="2800" dirty="0">
                <a:latin typeface="+mj-lt"/>
              </a:rPr>
              <a:t>(i.e., brisk walking) every week </a:t>
            </a:r>
            <a:r>
              <a:rPr lang="en-US" sz="2800" b="1" dirty="0">
                <a:latin typeface="+mj-lt"/>
              </a:rPr>
              <a:t>and</a:t>
            </a:r>
            <a:br>
              <a:rPr lang="en-US" sz="2800" b="1" dirty="0">
                <a:latin typeface="+mj-lt"/>
              </a:rPr>
            </a:br>
            <a:r>
              <a:rPr lang="en-US" sz="2800" dirty="0">
                <a:latin typeface="+mj-lt"/>
              </a:rPr>
              <a:t>muscle-strengthening activities on 2 or more days a week that work all major muscle groups (legs, hips, back, abdomen, chest, shoulders, and arms).</a:t>
            </a:r>
          </a:p>
          <a:p>
            <a:pPr marL="0" indent="0" algn="ctr">
              <a:buNone/>
            </a:pPr>
            <a:r>
              <a:rPr lang="en-US" sz="2800" u="sng" dirty="0">
                <a:latin typeface="+mj-lt"/>
              </a:rPr>
              <a:t>or</a:t>
            </a:r>
          </a:p>
          <a:p>
            <a:r>
              <a:rPr lang="en-US" sz="2800" dirty="0">
                <a:latin typeface="+mj-lt"/>
              </a:rPr>
              <a:t>1 hour and 15 minutes (75 minutes) of vigorous-intensity aerobic activity (i.e., jogging or running) every week </a:t>
            </a:r>
            <a:r>
              <a:rPr lang="en-US" sz="2800" b="1" dirty="0">
                <a:latin typeface="+mj-lt"/>
              </a:rPr>
              <a:t>and</a:t>
            </a:r>
            <a:br>
              <a:rPr lang="en-US" sz="2800" b="1" dirty="0">
                <a:latin typeface="+mj-lt"/>
              </a:rPr>
            </a:br>
            <a:r>
              <a:rPr lang="en-US" sz="2800" dirty="0">
                <a:latin typeface="+mj-lt"/>
              </a:rPr>
              <a:t>muscle-strengthening activities on 2 or more days a week that work all major muscle groups</a:t>
            </a:r>
          </a:p>
        </p:txBody>
      </p:sp>
      <p:sp>
        <p:nvSpPr>
          <p:cNvPr id="2" name="Slide Number Placeholder 1"/>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28</a:t>
            </a:fld>
            <a:endParaRPr lang="en-US" dirty="0">
              <a:solidFill>
                <a:srgbClr val="000000">
                  <a:tint val="75000"/>
                </a:srgbClr>
              </a:solidFill>
            </a:endParaRPr>
          </a:p>
        </p:txBody>
      </p:sp>
    </p:spTree>
    <p:extLst>
      <p:ext uri="{BB962C8B-B14F-4D97-AF65-F5344CB8AC3E}">
        <p14:creationId xmlns="" xmlns:p14="http://schemas.microsoft.com/office/powerpoint/2010/main" val="355932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Stretching</a:t>
            </a:r>
          </a:p>
        </p:txBody>
      </p:sp>
      <p:sp>
        <p:nvSpPr>
          <p:cNvPr id="3" name="Content Placeholder 2"/>
          <p:cNvSpPr>
            <a:spLocks noGrp="1"/>
          </p:cNvSpPr>
          <p:nvPr>
            <p:ph idx="1"/>
          </p:nvPr>
        </p:nvSpPr>
        <p:spPr/>
        <p:txBody>
          <a:bodyPr/>
          <a:lstStyle/>
          <a:p>
            <a:r>
              <a:rPr lang="en-US" u="sng" dirty="0">
                <a:latin typeface="Arial" panose="020B0604020202020204" pitchFamily="34" charset="0"/>
                <a:cs typeface="Arial" panose="020B0604020202020204" pitchFamily="34" charset="0"/>
                <a:hlinkClick r:id="rId3"/>
              </a:rPr>
              <a:t>https://www.youtube.com/watch?v=tdNEzxhPhpo</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29</a:t>
            </a:fld>
            <a:endParaRPr lang="en-US" dirty="0">
              <a:solidFill>
                <a:srgbClr val="000000">
                  <a:tint val="75000"/>
                </a:srgbClr>
              </a:solidFill>
            </a:endParaRPr>
          </a:p>
        </p:txBody>
      </p:sp>
      <p:pic>
        <p:nvPicPr>
          <p:cNvPr id="5" name="Picture 4"/>
          <p:cNvPicPr>
            <a:picLocks noChangeAspect="1"/>
          </p:cNvPicPr>
          <p:nvPr/>
        </p:nvPicPr>
        <p:blipFill>
          <a:blip r:embed="rId4" cstate="print"/>
          <a:stretch>
            <a:fillRect/>
          </a:stretch>
        </p:blipFill>
        <p:spPr>
          <a:xfrm>
            <a:off x="2392279" y="2482908"/>
            <a:ext cx="4349705" cy="2440824"/>
          </a:xfrm>
          <a:prstGeom prst="rect">
            <a:avLst/>
          </a:prstGeom>
        </p:spPr>
      </p:pic>
    </p:spTree>
    <p:extLst>
      <p:ext uri="{BB962C8B-B14F-4D97-AF65-F5344CB8AC3E}">
        <p14:creationId xmlns="" xmlns:p14="http://schemas.microsoft.com/office/powerpoint/2010/main" val="252739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6" name="Content Placeholder 5"/>
          <p:cNvSpPr>
            <a:spLocks noGrp="1"/>
          </p:cNvSpPr>
          <p:nvPr>
            <p:ph idx="1"/>
          </p:nvPr>
        </p:nvSpPr>
        <p:spPr>
          <a:xfrm>
            <a:off x="685800" y="1371600"/>
            <a:ext cx="7315200" cy="4876800"/>
          </a:xfrm>
        </p:spPr>
        <p:txBody>
          <a:bodyPr/>
          <a:lstStyle/>
          <a:p>
            <a:r>
              <a:rPr lang="en-US" sz="4000" dirty="0">
                <a:latin typeface="Arial" panose="020B0604020202020204" pitchFamily="34" charset="0"/>
                <a:cs typeface="Arial" panose="020B0604020202020204" pitchFamily="34" charset="0"/>
              </a:rPr>
              <a:t>Nutrition &amp; Meal Planning</a:t>
            </a:r>
          </a:p>
          <a:p>
            <a:r>
              <a:rPr lang="en-US" sz="4000" dirty="0">
                <a:latin typeface="Arial" panose="020B0604020202020204" pitchFamily="34" charset="0"/>
                <a:cs typeface="Arial" panose="020B0604020202020204" pitchFamily="34" charset="0"/>
              </a:rPr>
              <a:t>Physical Activity</a:t>
            </a:r>
          </a:p>
          <a:p>
            <a:r>
              <a:rPr lang="en-US" sz="4000" dirty="0">
                <a:latin typeface="Arial" panose="020B0604020202020204" pitchFamily="34" charset="0"/>
                <a:cs typeface="Arial" panose="020B0604020202020204" pitchFamily="34" charset="0"/>
              </a:rPr>
              <a:t>Stress</a:t>
            </a:r>
          </a:p>
          <a:p>
            <a:r>
              <a:rPr lang="en-US" sz="4000" dirty="0">
                <a:latin typeface="Arial" panose="020B0604020202020204" pitchFamily="34" charset="0"/>
                <a:cs typeface="Arial" panose="020B0604020202020204" pitchFamily="34" charset="0"/>
              </a:rPr>
              <a:t>Numbers for your Health</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a:t>
            </a:fld>
            <a:endParaRPr lang="en-US" dirty="0">
              <a:solidFill>
                <a:srgbClr val="000000">
                  <a:tint val="75000"/>
                </a:srgbClr>
              </a:solidFill>
            </a:endParaRPr>
          </a:p>
        </p:txBody>
      </p:sp>
    </p:spTree>
    <p:extLst>
      <p:ext uri="{BB962C8B-B14F-4D97-AF65-F5344CB8AC3E}">
        <p14:creationId xmlns="" xmlns:p14="http://schemas.microsoft.com/office/powerpoint/2010/main" val="1424321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hedailyquotes.com/wp-content/uploads/2012/12/fitness-health-funny-motivational-good-quotes-sayings-pics-imag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2600" y="762000"/>
            <a:ext cx="5238750" cy="5524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60978447"/>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PA</a:t>
            </a:r>
          </a:p>
        </p:txBody>
      </p:sp>
      <p:sp>
        <p:nvSpPr>
          <p:cNvPr id="2" name="Slide Number Placeholder 1"/>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31</a:t>
            </a:fld>
            <a:endParaRPr lang="en-US" dirty="0">
              <a:solidFill>
                <a:srgbClr val="000000">
                  <a:tint val="75000"/>
                </a:srgbClr>
              </a:solidFill>
            </a:endParaRPr>
          </a:p>
        </p:txBody>
      </p:sp>
      <p:sp>
        <p:nvSpPr>
          <p:cNvPr id="4" name="Rectangle 3"/>
          <p:cNvSpPr/>
          <p:nvPr/>
        </p:nvSpPr>
        <p:spPr>
          <a:xfrm>
            <a:off x="838200" y="1600200"/>
            <a:ext cx="7162800" cy="4154984"/>
          </a:xfrm>
          <a:prstGeom prst="rect">
            <a:avLst/>
          </a:prstGeom>
        </p:spPr>
        <p:txBody>
          <a:bodyPr wrap="square" anchor="t">
            <a:spAutoFit/>
          </a:bodyPr>
          <a:lstStyle/>
          <a:p>
            <a:r>
              <a:rPr lang="en-US" sz="2400" b="1" dirty="0">
                <a:latin typeface="+mj-lt"/>
              </a:rPr>
              <a:t>Regular physical activity is one of the most important things you can do for your health. It can help:</a:t>
            </a:r>
          </a:p>
          <a:p>
            <a:pPr lvl="2"/>
            <a:r>
              <a:rPr lang="en-US" sz="2400" dirty="0">
                <a:latin typeface="+mj-lt"/>
              </a:rPr>
              <a:t>•</a:t>
            </a:r>
            <a:r>
              <a:rPr lang="en-US" sz="2400" dirty="0">
                <a:solidFill>
                  <a:srgbClr val="2D2DB9"/>
                </a:solidFill>
                <a:latin typeface="+mj-lt"/>
              </a:rPr>
              <a:t>Control</a:t>
            </a:r>
            <a:r>
              <a:rPr lang="en-US" sz="2400" dirty="0">
                <a:latin typeface="+mj-lt"/>
              </a:rPr>
              <a:t> your weight</a:t>
            </a:r>
          </a:p>
          <a:p>
            <a:pPr lvl="2"/>
            <a:r>
              <a:rPr lang="en-US" sz="2400" dirty="0">
                <a:latin typeface="+mj-lt"/>
              </a:rPr>
              <a:t>•</a:t>
            </a:r>
            <a:r>
              <a:rPr lang="en-US" sz="2400" dirty="0">
                <a:solidFill>
                  <a:srgbClr val="3333CC"/>
                </a:solidFill>
                <a:latin typeface="+mj-lt"/>
              </a:rPr>
              <a:t>Reduce</a:t>
            </a:r>
            <a:r>
              <a:rPr lang="en-US" sz="2400" dirty="0">
                <a:latin typeface="+mj-lt"/>
              </a:rPr>
              <a:t> your risk of cardiovascular disease</a:t>
            </a:r>
          </a:p>
          <a:p>
            <a:pPr lvl="2"/>
            <a:r>
              <a:rPr lang="en-US" sz="2400" dirty="0">
                <a:latin typeface="+mj-lt"/>
              </a:rPr>
              <a:t>•</a:t>
            </a:r>
            <a:r>
              <a:rPr lang="en-US" sz="2400" dirty="0">
                <a:solidFill>
                  <a:srgbClr val="3333CC"/>
                </a:solidFill>
                <a:latin typeface="+mj-lt"/>
              </a:rPr>
              <a:t>Reduce</a:t>
            </a:r>
            <a:r>
              <a:rPr lang="en-US" sz="2400" dirty="0">
                <a:latin typeface="+mj-lt"/>
              </a:rPr>
              <a:t> your risk for type 2 diabetes and metabolic syndrome</a:t>
            </a:r>
          </a:p>
          <a:p>
            <a:pPr lvl="2"/>
            <a:r>
              <a:rPr lang="en-US" sz="2400" dirty="0">
                <a:latin typeface="+mj-lt"/>
              </a:rPr>
              <a:t>•</a:t>
            </a:r>
            <a:r>
              <a:rPr lang="en-US" sz="2400" dirty="0">
                <a:solidFill>
                  <a:srgbClr val="3333CC"/>
                </a:solidFill>
                <a:latin typeface="+mj-lt"/>
              </a:rPr>
              <a:t>Reduce </a:t>
            </a:r>
            <a:r>
              <a:rPr lang="en-US" sz="2400" dirty="0">
                <a:latin typeface="+mj-lt"/>
              </a:rPr>
              <a:t>your risk of some cancers</a:t>
            </a:r>
          </a:p>
          <a:p>
            <a:pPr lvl="2"/>
            <a:r>
              <a:rPr lang="en-US" sz="2400" dirty="0">
                <a:latin typeface="+mj-lt"/>
              </a:rPr>
              <a:t>•</a:t>
            </a:r>
            <a:r>
              <a:rPr lang="en-US" sz="2400" dirty="0">
                <a:solidFill>
                  <a:srgbClr val="3333CC"/>
                </a:solidFill>
                <a:latin typeface="+mj-lt"/>
              </a:rPr>
              <a:t>Strengthen</a:t>
            </a:r>
            <a:r>
              <a:rPr lang="en-US" sz="2400" dirty="0">
                <a:latin typeface="+mj-lt"/>
              </a:rPr>
              <a:t> your bones and muscles</a:t>
            </a:r>
          </a:p>
          <a:p>
            <a:pPr lvl="2"/>
            <a:r>
              <a:rPr lang="en-US" sz="2400" dirty="0">
                <a:latin typeface="+mj-lt"/>
              </a:rPr>
              <a:t>•</a:t>
            </a:r>
            <a:r>
              <a:rPr lang="en-US" sz="2400" dirty="0">
                <a:solidFill>
                  <a:srgbClr val="3333CC"/>
                </a:solidFill>
                <a:latin typeface="+mj-lt"/>
              </a:rPr>
              <a:t>Improve</a:t>
            </a:r>
            <a:r>
              <a:rPr lang="en-US" sz="2400" dirty="0">
                <a:latin typeface="+mj-lt"/>
              </a:rPr>
              <a:t> your mental health and mood</a:t>
            </a:r>
          </a:p>
          <a:p>
            <a:pPr lvl="2"/>
            <a:r>
              <a:rPr lang="en-US" sz="2400" dirty="0">
                <a:latin typeface="+mj-lt"/>
              </a:rPr>
              <a:t>•</a:t>
            </a:r>
            <a:r>
              <a:rPr lang="en-US" sz="2400" dirty="0">
                <a:solidFill>
                  <a:srgbClr val="3333CC"/>
                </a:solidFill>
                <a:latin typeface="+mj-lt"/>
              </a:rPr>
              <a:t>Improve</a:t>
            </a:r>
            <a:r>
              <a:rPr lang="en-US" sz="2400" dirty="0">
                <a:latin typeface="+mj-lt"/>
              </a:rPr>
              <a:t> your ability to do daily activities </a:t>
            </a:r>
          </a:p>
          <a:p>
            <a:pPr lvl="2"/>
            <a:r>
              <a:rPr lang="en-US" sz="2400" dirty="0">
                <a:latin typeface="+mj-lt"/>
              </a:rPr>
              <a:t>•</a:t>
            </a:r>
            <a:r>
              <a:rPr lang="en-US" sz="2400" dirty="0">
                <a:solidFill>
                  <a:srgbClr val="3333CC"/>
                </a:solidFill>
                <a:latin typeface="+mj-lt"/>
              </a:rPr>
              <a:t>Increase</a:t>
            </a:r>
            <a:r>
              <a:rPr lang="en-US" sz="2400" dirty="0">
                <a:latin typeface="+mj-lt"/>
              </a:rPr>
              <a:t> your chances of living longer</a:t>
            </a:r>
          </a:p>
        </p:txBody>
      </p:sp>
    </p:spTree>
    <p:extLst>
      <p:ext uri="{BB962C8B-B14F-4D97-AF65-F5344CB8AC3E}">
        <p14:creationId xmlns="" xmlns:p14="http://schemas.microsoft.com/office/powerpoint/2010/main" val="1676171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32</a:t>
            </a:fld>
            <a:endParaRPr lang="en-US" dirty="0">
              <a:solidFill>
                <a:srgbClr val="000000">
                  <a:tint val="75000"/>
                </a:srgbClr>
              </a:solidFill>
            </a:endParaRPr>
          </a:p>
        </p:txBody>
      </p:sp>
      <p:pic>
        <p:nvPicPr>
          <p:cNvPr id="4100" name="Picture 4" descr="https://expsychlab.files.wordpress.com/2012/07/mh_brainex.gif">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00200" y="990600"/>
            <a:ext cx="5257800" cy="55101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9964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 Light Walk</a:t>
            </a:r>
          </a:p>
        </p:txBody>
      </p:sp>
      <p:sp>
        <p:nvSpPr>
          <p:cNvPr id="3" name="Content Placeholder 2"/>
          <p:cNvSpPr>
            <a:spLocks noGrp="1"/>
          </p:cNvSpPr>
          <p:nvPr>
            <p:ph idx="1"/>
          </p:nvPr>
        </p:nvSpPr>
        <p:spPr/>
        <p:txBody>
          <a:bodyPr/>
          <a:lstStyle/>
          <a:p>
            <a:r>
              <a:rPr lang="en-US" dirty="0">
                <a:hlinkClick r:id="rId3"/>
              </a:rPr>
              <a:t>https://www.youtube.com/watch?v=LQMpBlJ-sTA</a:t>
            </a:r>
            <a:endParaRPr lang="en-US"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33</a:t>
            </a:fld>
            <a:endParaRPr lang="en-US" dirty="0">
              <a:solidFill>
                <a:srgbClr val="000000">
                  <a:tint val="75000"/>
                </a:srgbClr>
              </a:solidFill>
            </a:endParaRPr>
          </a:p>
        </p:txBody>
      </p:sp>
      <p:pic>
        <p:nvPicPr>
          <p:cNvPr id="8" name="Picture 7"/>
          <p:cNvPicPr>
            <a:picLocks noChangeAspect="1"/>
          </p:cNvPicPr>
          <p:nvPr/>
        </p:nvPicPr>
        <p:blipFill>
          <a:blip r:embed="rId4" cstate="print"/>
          <a:stretch>
            <a:fillRect/>
          </a:stretch>
        </p:blipFill>
        <p:spPr>
          <a:xfrm>
            <a:off x="2027773" y="2599805"/>
            <a:ext cx="4115423" cy="2309899"/>
          </a:xfrm>
          <a:prstGeom prst="rect">
            <a:avLst/>
          </a:prstGeom>
        </p:spPr>
      </p:pic>
    </p:spTree>
    <p:extLst>
      <p:ext uri="{BB962C8B-B14F-4D97-AF65-F5344CB8AC3E}">
        <p14:creationId xmlns="" xmlns:p14="http://schemas.microsoft.com/office/powerpoint/2010/main" val="1760237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34</a:t>
            </a:fld>
            <a:endParaRPr lang="en-US" dirty="0">
              <a:solidFill>
                <a:srgbClr val="000000">
                  <a:tint val="75000"/>
                </a:srgbClr>
              </a:solidFill>
            </a:endParaRPr>
          </a:p>
        </p:txBody>
      </p:sp>
      <p:sp>
        <p:nvSpPr>
          <p:cNvPr id="5" name="Title 4"/>
          <p:cNvSpPr>
            <a:spLocks noGrp="1"/>
          </p:cNvSpPr>
          <p:nvPr>
            <p:ph type="title"/>
          </p:nvPr>
        </p:nvSpPr>
        <p:spPr/>
        <p:txBody>
          <a:bodyPr/>
          <a:lstStyle/>
          <a:p>
            <a:r>
              <a:rPr lang="en-US" dirty="0"/>
              <a:t>STRESS</a:t>
            </a:r>
          </a:p>
        </p:txBody>
      </p:sp>
    </p:spTree>
    <p:extLst>
      <p:ext uri="{BB962C8B-B14F-4D97-AF65-F5344CB8AC3E}">
        <p14:creationId xmlns="" xmlns:p14="http://schemas.microsoft.com/office/powerpoint/2010/main" val="1313419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35</a:t>
            </a:fld>
            <a:endParaRPr lang="en-US" dirty="0">
              <a:solidFill>
                <a:srgbClr val="000000">
                  <a:tint val="75000"/>
                </a:srgbClr>
              </a:solidFill>
            </a:endParaRPr>
          </a:p>
        </p:txBody>
      </p:sp>
      <p:sp>
        <p:nvSpPr>
          <p:cNvPr id="5" name="Oval Callout 4"/>
          <p:cNvSpPr/>
          <p:nvPr/>
        </p:nvSpPr>
        <p:spPr>
          <a:xfrm>
            <a:off x="1101968" y="838200"/>
            <a:ext cx="6822831" cy="5036640"/>
          </a:xfrm>
          <a:prstGeom prst="wedgeEllipseCallout">
            <a:avLst>
              <a:gd name="adj1" fmla="val -22965"/>
              <a:gd name="adj2" fmla="val 72189"/>
            </a:avLst>
          </a:prstGeom>
          <a:solidFill>
            <a:srgbClr val="1537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Box 5"/>
          <p:cNvSpPr txBox="1"/>
          <p:nvPr/>
        </p:nvSpPr>
        <p:spPr bwMode="auto">
          <a:xfrm>
            <a:off x="1482968" y="3162299"/>
            <a:ext cx="6060831" cy="76944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kern="0" cap="none" spc="0" normalizeH="0" baseline="0" noProof="0" dirty="0">
                <a:ln>
                  <a:noFill/>
                </a:ln>
                <a:solidFill>
                  <a:schemeClr val="bg1"/>
                </a:solidFill>
                <a:effectLst/>
                <a:uLnTx/>
                <a:uFillTx/>
                <a:latin typeface="+mj-lt"/>
                <a:ea typeface="MS PGothic" pitchFamily="34" charset="-128"/>
                <a:cs typeface="+mj-cs"/>
              </a:rPr>
              <a:t>What are your stressors?</a:t>
            </a:r>
          </a:p>
        </p:txBody>
      </p:sp>
    </p:spTree>
    <p:extLst>
      <p:ext uri="{BB962C8B-B14F-4D97-AF65-F5344CB8AC3E}">
        <p14:creationId xmlns="" xmlns:p14="http://schemas.microsoft.com/office/powerpoint/2010/main" val="3596203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D70567-AA4A-40F9-A541-A5CEB16CD56A}" type="slidenum">
              <a:rPr lang="en-US" smtClean="0"/>
              <a:pPr/>
              <a:t>36</a:t>
            </a:fld>
            <a:endParaRPr lang="en-US" dirty="0"/>
          </a:p>
        </p:txBody>
      </p:sp>
      <p:graphicFrame>
        <p:nvGraphicFramePr>
          <p:cNvPr id="3" name="Diagram 2"/>
          <p:cNvGraphicFramePr/>
          <p:nvPr>
            <p:extLst>
              <p:ext uri="{D42A27DB-BD31-4B8C-83A1-F6EECF244321}">
                <p14:modId xmlns="" xmlns:p14="http://schemas.microsoft.com/office/powerpoint/2010/main" val="2916963815"/>
              </p:ext>
            </p:extLst>
          </p:nvPr>
        </p:nvGraphicFramePr>
        <p:xfrm>
          <a:off x="685800" y="304800"/>
          <a:ext cx="7543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084994743"/>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Triggers</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553830133"/>
              </p:ext>
            </p:extLst>
          </p:nvPr>
        </p:nvGraphicFramePr>
        <p:xfrm>
          <a:off x="685800" y="1371600"/>
          <a:ext cx="7010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2BD70567-AA4A-40F9-A541-A5CEB16CD56A}" type="slidenum">
              <a:rPr lang="en-US" smtClean="0"/>
              <a:pPr/>
              <a:t>37</a:t>
            </a:fld>
            <a:endParaRPr lang="en-US" dirty="0"/>
          </a:p>
        </p:txBody>
      </p:sp>
    </p:spTree>
    <p:extLst>
      <p:ext uri="{BB962C8B-B14F-4D97-AF65-F5344CB8AC3E}">
        <p14:creationId xmlns="" xmlns:p14="http://schemas.microsoft.com/office/powerpoint/2010/main" val="745089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types of Stress</a:t>
            </a:r>
          </a:p>
        </p:txBody>
      </p:sp>
      <p:sp>
        <p:nvSpPr>
          <p:cNvPr id="2" name="Slide Number Placeholder 1"/>
          <p:cNvSpPr>
            <a:spLocks noGrp="1"/>
          </p:cNvSpPr>
          <p:nvPr>
            <p:ph type="sldNum" sz="quarter" idx="4"/>
          </p:nvPr>
        </p:nvSpPr>
        <p:spPr/>
        <p:txBody>
          <a:bodyPr/>
          <a:lstStyle/>
          <a:p>
            <a:fld id="{2BD70567-AA4A-40F9-A541-A5CEB16CD56A}" type="slidenum">
              <a:rPr lang="en-US" smtClean="0"/>
              <a:pPr/>
              <a:t>38</a:t>
            </a:fld>
            <a:endParaRPr lang="en-US" dirty="0"/>
          </a:p>
        </p:txBody>
      </p:sp>
      <p:sp>
        <p:nvSpPr>
          <p:cNvPr id="4" name="Text Placeholder 3"/>
          <p:cNvSpPr>
            <a:spLocks noGrp="1"/>
          </p:cNvSpPr>
          <p:nvPr>
            <p:ph type="body" idx="1"/>
          </p:nvPr>
        </p:nvSpPr>
        <p:spPr/>
        <p:txBody>
          <a:bodyPr/>
          <a:lstStyle/>
          <a:p>
            <a:r>
              <a:rPr lang="en-US" dirty="0"/>
              <a:t>Eustress</a:t>
            </a:r>
          </a:p>
        </p:txBody>
      </p:sp>
      <p:sp>
        <p:nvSpPr>
          <p:cNvPr id="6" name="Text Placeholder 5"/>
          <p:cNvSpPr>
            <a:spLocks noGrp="1"/>
          </p:cNvSpPr>
          <p:nvPr>
            <p:ph type="body" idx="13"/>
          </p:nvPr>
        </p:nvSpPr>
        <p:spPr/>
        <p:txBody>
          <a:bodyPr/>
          <a:lstStyle/>
          <a:p>
            <a:r>
              <a:rPr lang="en-US" dirty="0"/>
              <a:t>Distress</a:t>
            </a:r>
          </a:p>
        </p:txBody>
      </p:sp>
      <p:pic>
        <p:nvPicPr>
          <p:cNvPr id="5124" name="Picture 4" descr="C:\Users\rebekah.duchette\AppData\Local\Microsoft\Windows\Temporary Internet Files\Content.IE5\UO6BK2XW\stress[1].jpg"/>
          <p:cNvPicPr>
            <a:picLocks noGrp="1" noChangeAspect="1" noChangeArrowheads="1"/>
          </p:cNvPicPr>
          <p:nvPr>
            <p:ph sz="half" idx="14"/>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2455593"/>
            <a:ext cx="3581400" cy="3337465"/>
          </a:xfrm>
          <a:prstGeom prst="rect">
            <a:avLst/>
          </a:prstGeom>
          <a:noFill/>
          <a:extLst>
            <a:ext uri="{909E8E84-426E-40DD-AFC4-6F175D3DCCD1}">
              <a14:hiddenFill xmlns="" xmlns:a14="http://schemas.microsoft.com/office/drawing/2010/main">
                <a:solidFill>
                  <a:srgbClr val="FFFFFF"/>
                </a:solidFill>
              </a14:hiddenFill>
            </a:ext>
          </a:extLst>
        </p:spPr>
      </p:pic>
      <p:pic>
        <p:nvPicPr>
          <p:cNvPr id="5127" name="Picture 7" descr="C:\Users\rebekah.duchette\AppData\Local\Microsoft\Windows\Temporary Internet Files\Content.IE5\7CNEQ95L\volleyball_clipart_player_ball[1].gif"/>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2743200"/>
            <a:ext cx="2717538" cy="31416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6048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5-minute Stress Test </a:t>
            </a: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39</a:t>
            </a:fld>
            <a:endParaRPr lang="en-US" dirty="0">
              <a:solidFill>
                <a:srgbClr val="000000">
                  <a:tint val="75000"/>
                </a:srgbClr>
              </a:solidFill>
            </a:endParaRPr>
          </a:p>
        </p:txBody>
      </p:sp>
      <p:pic>
        <p:nvPicPr>
          <p:cNvPr id="2052" name="Picture 4" descr="C:\Users\rebekah.duchette\AppData\Local\Microsoft\Windows\Temporary Internet Files\Content.IE5\OAUOND1Y\taking_notes[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1676400"/>
            <a:ext cx="4846320" cy="4131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6787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1600200" y="1371600"/>
            <a:ext cx="5715000" cy="3810000"/>
          </a:xfrm>
        </p:spPr>
      </p:pic>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a:t>
            </a:fld>
            <a:endParaRPr lang="en-US" dirty="0">
              <a:solidFill>
                <a:srgbClr val="000000">
                  <a:tint val="75000"/>
                </a:srgbClr>
              </a:solidFill>
            </a:endParaRPr>
          </a:p>
        </p:txBody>
      </p:sp>
    </p:spTree>
    <p:extLst>
      <p:ext uri="{BB962C8B-B14F-4D97-AF65-F5344CB8AC3E}">
        <p14:creationId xmlns="" xmlns:p14="http://schemas.microsoft.com/office/powerpoint/2010/main" val="654361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100 ways to reduce stress</a:t>
            </a:r>
          </a:p>
        </p:txBody>
      </p:sp>
      <p:sp>
        <p:nvSpPr>
          <p:cNvPr id="2" name="Slide Number Placeholder 1"/>
          <p:cNvSpPr>
            <a:spLocks noGrp="1"/>
          </p:cNvSpPr>
          <p:nvPr>
            <p:ph type="sldNum" sz="quarter" idx="4"/>
          </p:nvPr>
        </p:nvSpPr>
        <p:spPr/>
        <p:txBody>
          <a:bodyPr/>
          <a:lstStyle/>
          <a:p>
            <a:fld id="{2BD70567-AA4A-40F9-A541-A5CEB16CD56A}" type="slidenum">
              <a:rPr lang="en-US" smtClean="0"/>
              <a:pPr/>
              <a:t>40</a:t>
            </a:fld>
            <a:endParaRPr lang="en-US" dirty="0"/>
          </a:p>
        </p:txBody>
      </p:sp>
      <p:pic>
        <p:nvPicPr>
          <p:cNvPr id="1026" name="Picture 2" descr="C:\Users\rebekah.duchette\AppData\Local\Microsoft\Windows\Temporary Internet Files\Content.IE5\K93QE4ZM\Happy_Dance[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1676400"/>
            <a:ext cx="5390966" cy="38623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9981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020EDDED-708C-47C4-A8EB-CD8AA8CA6A97}" type="slidenum">
              <a:rPr lang="en-US" smtClean="0">
                <a:solidFill>
                  <a:srgbClr val="000000">
                    <a:tint val="75000"/>
                  </a:srgbClr>
                </a:solidFill>
              </a:rPr>
              <a:pPr algn="l"/>
              <a:t>41</a:t>
            </a:fld>
            <a:endParaRPr lang="en-US" dirty="0">
              <a:solidFill>
                <a:srgbClr val="000000">
                  <a:tint val="75000"/>
                </a:srgbClr>
              </a:solidFill>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1652339"/>
            <a:ext cx="7504025" cy="4596061"/>
          </a:xfrm>
          <a:prstGeom prst="rect">
            <a:avLst/>
          </a:prstGeom>
        </p:spPr>
      </p:pic>
    </p:spTree>
    <p:extLst>
      <p:ext uri="{BB962C8B-B14F-4D97-AF65-F5344CB8AC3E}">
        <p14:creationId xmlns="" xmlns:p14="http://schemas.microsoft.com/office/powerpoint/2010/main" val="4017516110"/>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42</a:t>
            </a:fld>
            <a:endParaRPr lang="en-US" dirty="0">
              <a:solidFill>
                <a:srgbClr val="000000">
                  <a:tint val="75000"/>
                </a:srgbClr>
              </a:solidFill>
            </a:endParaRPr>
          </a:p>
        </p:txBody>
      </p:sp>
      <p:sp>
        <p:nvSpPr>
          <p:cNvPr id="5" name="Title 4"/>
          <p:cNvSpPr>
            <a:spLocks noGrp="1"/>
          </p:cNvSpPr>
          <p:nvPr>
            <p:ph type="title"/>
          </p:nvPr>
        </p:nvSpPr>
        <p:spPr/>
        <p:txBody>
          <a:bodyPr/>
          <a:lstStyle/>
          <a:p>
            <a:r>
              <a:rPr lang="en-US" dirty="0"/>
              <a:t>Know Your Numbers</a:t>
            </a:r>
          </a:p>
        </p:txBody>
      </p:sp>
    </p:spTree>
    <p:extLst>
      <p:ext uri="{BB962C8B-B14F-4D97-AF65-F5344CB8AC3E}">
        <p14:creationId xmlns="" xmlns:p14="http://schemas.microsoft.com/office/powerpoint/2010/main" val="934432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a:t>
            </a: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43</a:t>
            </a:fld>
            <a:endParaRPr lang="en-US" dirty="0">
              <a:solidFill>
                <a:srgbClr val="000000">
                  <a:tint val="75000"/>
                </a:srgbClr>
              </a:solidFill>
            </a:endParaRPr>
          </a:p>
        </p:txBody>
      </p:sp>
      <p:pic>
        <p:nvPicPr>
          <p:cNvPr id="6" name="Content Placeholder 5"/>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b="4697"/>
          <a:stretch/>
        </p:blipFill>
        <p:spPr>
          <a:xfrm>
            <a:off x="1676400" y="1066800"/>
            <a:ext cx="5486400" cy="5257800"/>
          </a:xfrm>
        </p:spPr>
      </p:pic>
    </p:spTree>
    <p:extLst>
      <p:ext uri="{BB962C8B-B14F-4D97-AF65-F5344CB8AC3E}">
        <p14:creationId xmlns="" xmlns:p14="http://schemas.microsoft.com/office/powerpoint/2010/main" val="794247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020EDDED-708C-47C4-A8EB-CD8AA8CA6A97}" type="slidenum">
              <a:rPr lang="en-US" smtClean="0">
                <a:solidFill>
                  <a:srgbClr val="000000">
                    <a:tint val="75000"/>
                  </a:srgbClr>
                </a:solidFill>
              </a:rPr>
              <a:pPr algn="l"/>
              <a:t>44</a:t>
            </a:fld>
            <a:endParaRPr lang="en-US" dirty="0">
              <a:solidFill>
                <a:srgbClr val="000000">
                  <a:tint val="75000"/>
                </a:srgbClr>
              </a:solidFill>
            </a:endParaRPr>
          </a:p>
        </p:txBody>
      </p:sp>
      <p:pic>
        <p:nvPicPr>
          <p:cNvPr id="5" name="Content Placeholder 4"/>
          <p:cNvPicPr>
            <a:picLocks noGrp="1" noChangeAspect="1"/>
          </p:cNvPicPr>
          <p:nvPr>
            <p:ph idx="4294967295"/>
          </p:nvPr>
        </p:nvPicPr>
        <p:blipFill>
          <a:blip r:embed="rId3" cstate="print">
            <a:extLst>
              <a:ext uri="{28A0092B-C50C-407E-A947-70E740481C1C}">
                <a14:useLocalDpi xmlns="" xmlns:a14="http://schemas.microsoft.com/office/drawing/2010/main" val="0"/>
              </a:ext>
            </a:extLst>
          </a:blip>
          <a:stretch>
            <a:fillRect/>
          </a:stretch>
        </p:blipFill>
        <p:spPr>
          <a:xfrm>
            <a:off x="990600" y="-182880"/>
            <a:ext cx="7333899" cy="7040880"/>
          </a:xfrm>
        </p:spPr>
      </p:pic>
    </p:spTree>
    <p:extLst>
      <p:ext uri="{BB962C8B-B14F-4D97-AF65-F5344CB8AC3E}">
        <p14:creationId xmlns="" xmlns:p14="http://schemas.microsoft.com/office/powerpoint/2010/main" val="2731705304"/>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D70567-AA4A-40F9-A541-A5CEB16CD56A}" type="slidenum">
              <a:rPr lang="en-US" smtClean="0"/>
              <a:pPr/>
              <a:t>45</a:t>
            </a:fld>
            <a:endParaRPr lang="en-US" dirty="0"/>
          </a:p>
        </p:txBody>
      </p:sp>
      <p:pic>
        <p:nvPicPr>
          <p:cNvPr id="1026" name="Picture 2" descr="C:\Users\rebekah.duchette\AppData\Local\Microsoft\Windows\Temporary Internet Files\Content.IE5\D10ZD27N\16144-illustration-of-a-no-smoking-symbol-pv[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533400"/>
            <a:ext cx="5943600" cy="594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0590807"/>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1227" y="-37011"/>
            <a:ext cx="7315200" cy="1295400"/>
          </a:xfrm>
        </p:spPr>
        <p:txBody>
          <a:bodyPr/>
          <a:lstStyle/>
          <a:p>
            <a:r>
              <a:rPr lang="en-US" dirty="0"/>
              <a:t>Know your numbers</a:t>
            </a:r>
          </a:p>
        </p:txBody>
      </p:sp>
      <p:sp>
        <p:nvSpPr>
          <p:cNvPr id="6" name="Content Placeholder 5"/>
          <p:cNvSpPr>
            <a:spLocks noGrp="1"/>
          </p:cNvSpPr>
          <p:nvPr>
            <p:ph idx="1"/>
          </p:nvPr>
        </p:nvSpPr>
        <p:spPr>
          <a:xfrm>
            <a:off x="649678" y="1371600"/>
            <a:ext cx="7010400" cy="4876800"/>
          </a:xfrm>
        </p:spPr>
        <p:txBody>
          <a:bodyPr/>
          <a:lstStyle/>
          <a:p>
            <a:pPr marL="0" indent="0">
              <a:buNone/>
            </a:pPr>
            <a:r>
              <a:rPr lang="en-US" dirty="0"/>
              <a:t> </a:t>
            </a:r>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46</a:t>
            </a:fld>
            <a:endParaRPr lang="en-US" dirty="0">
              <a:solidFill>
                <a:srgbClr val="000000">
                  <a:tint val="75000"/>
                </a:srgbClr>
              </a:solidFill>
            </a:endParaRPr>
          </a:p>
        </p:txBody>
      </p:sp>
      <p:graphicFrame>
        <p:nvGraphicFramePr>
          <p:cNvPr id="7" name="Diagram 6"/>
          <p:cNvGraphicFramePr/>
          <p:nvPr>
            <p:extLst>
              <p:ext uri="{D42A27DB-BD31-4B8C-83A1-F6EECF244321}">
                <p14:modId xmlns="" xmlns:p14="http://schemas.microsoft.com/office/powerpoint/2010/main" val="269356626"/>
              </p:ext>
            </p:extLst>
          </p:nvPr>
        </p:nvGraphicFramePr>
        <p:xfrm>
          <a:off x="643591" y="1828800"/>
          <a:ext cx="6443009" cy="3152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338251" y="4981303"/>
            <a:ext cx="3633255" cy="1645920"/>
          </a:xfrm>
          <a:prstGeom prst="rect">
            <a:avLst/>
          </a:prstGeom>
        </p:spPr>
      </p:pic>
    </p:spTree>
    <p:extLst>
      <p:ext uri="{BB962C8B-B14F-4D97-AF65-F5344CB8AC3E}">
        <p14:creationId xmlns="" xmlns:p14="http://schemas.microsoft.com/office/powerpoint/2010/main" val="1709576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Pressure</a:t>
            </a: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47</a:t>
            </a:fld>
            <a:endParaRPr lang="en-US" dirty="0">
              <a:solidFill>
                <a:srgbClr val="000000">
                  <a:tint val="75000"/>
                </a:srgbClr>
              </a:solidFill>
            </a:endParaRPr>
          </a:p>
        </p:txBody>
      </p:sp>
      <p:pic>
        <p:nvPicPr>
          <p:cNvPr id="4099" name="Picture 3" descr="C:\Users\rebekah.duchette\AppData\Local\Microsoft\Windows\Temporary Internet Files\Content.IE5\6LFNW3UB\stethoscope-heart-clip-art--thumb288729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1219200"/>
            <a:ext cx="5080000" cy="508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87944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Cholesterol</a:t>
            </a: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48</a:t>
            </a:fld>
            <a:endParaRPr lang="en-US" dirty="0">
              <a:solidFill>
                <a:srgbClr val="000000">
                  <a:tint val="75000"/>
                </a:srgbClr>
              </a:solidFill>
            </a:endParaRPr>
          </a:p>
        </p:txBody>
      </p:sp>
      <p:pic>
        <p:nvPicPr>
          <p:cNvPr id="5122" name="Picture 2" descr="C:\Users\rebekah.duchette\AppData\Local\Microsoft\Windows\Temporary Internet Files\Content.IE5\D10ZD27N\common-causes-of-high-cholesterol[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600200"/>
            <a:ext cx="7620000" cy="476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78119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Glucose</a:t>
            </a:r>
          </a:p>
        </p:txBody>
      </p:sp>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066800" y="1371600"/>
            <a:ext cx="6497706" cy="4981575"/>
          </a:xfrm>
        </p:spPr>
      </p:pic>
      <p:sp>
        <p:nvSpPr>
          <p:cNvPr id="4" name="Slide Number Placeholder 3"/>
          <p:cNvSpPr>
            <a:spLocks noGrp="1"/>
          </p:cNvSpPr>
          <p:nvPr>
            <p:ph type="sldNum" sz="quarter" idx="4"/>
          </p:nvPr>
        </p:nvSpPr>
        <p:spPr/>
        <p:txBody>
          <a:bodyPr/>
          <a:lstStyle/>
          <a:p>
            <a:fld id="{020EDDED-708C-47C4-A8EB-CD8AA8CA6A97}" type="slidenum">
              <a:rPr lang="en-US" smtClean="0"/>
              <a:pPr/>
              <a:t>49</a:t>
            </a:fld>
            <a:endParaRPr lang="en-US" dirty="0"/>
          </a:p>
        </p:txBody>
      </p:sp>
    </p:spTree>
    <p:extLst>
      <p:ext uri="{BB962C8B-B14F-4D97-AF65-F5344CB8AC3E}">
        <p14:creationId xmlns="" xmlns:p14="http://schemas.microsoft.com/office/powerpoint/2010/main" val="352990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5</a:t>
            </a:fld>
            <a:endParaRPr lang="en-US" dirty="0">
              <a:solidFill>
                <a:srgbClr val="000000">
                  <a:tint val="75000"/>
                </a:srgbClr>
              </a:solidFill>
            </a:endParaRPr>
          </a:p>
        </p:txBody>
      </p:sp>
      <p:pic>
        <p:nvPicPr>
          <p:cNvPr id="2050" name="Picture 2"/>
          <p:cNvPicPr>
            <a:picLocks noGrp="1" noChangeAspect="1" noChangeArrowheads="1"/>
          </p:cNvPicPr>
          <p:nvPr>
            <p:ph sz="quarter" idx="13"/>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914400"/>
            <a:ext cx="6934200" cy="5718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1524000" y="1938754"/>
            <a:ext cx="5410200" cy="280076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kern="0" cap="none" spc="0" normalizeH="0" baseline="0" noProof="0" dirty="0">
                <a:ln>
                  <a:noFill/>
                </a:ln>
                <a:solidFill>
                  <a:schemeClr val="bg1"/>
                </a:solidFill>
                <a:effectLst/>
                <a:uLnTx/>
                <a:uFillTx/>
                <a:latin typeface="+mj-lt"/>
                <a:ea typeface="MS PGothic" pitchFamily="34" charset="-128"/>
                <a:cs typeface="+mj-cs"/>
              </a:rPr>
              <a:t>As a caregiver, what are some</a:t>
            </a:r>
            <a:r>
              <a:rPr kumimoji="0" lang="en-US" sz="4400" b="1" i="0" u="none" strike="noStrike" kern="0" cap="none" spc="0" normalizeH="0" noProof="0" dirty="0">
                <a:ln>
                  <a:noFill/>
                </a:ln>
                <a:solidFill>
                  <a:schemeClr val="bg1"/>
                </a:solidFill>
                <a:effectLst/>
                <a:uLnTx/>
                <a:uFillTx/>
                <a:latin typeface="+mj-lt"/>
                <a:ea typeface="MS PGothic" pitchFamily="34" charset="-128"/>
                <a:cs typeface="+mj-cs"/>
              </a:rPr>
              <a:t> of the consequences of not taking care of yourself?</a:t>
            </a:r>
            <a:endParaRPr kumimoji="0" lang="en-US" sz="4400" b="1" i="0" u="none" strike="noStrike" kern="0" cap="none" spc="0" normalizeH="0" baseline="0" noProof="0" dirty="0">
              <a:ln>
                <a:noFill/>
              </a:ln>
              <a:solidFill>
                <a:schemeClr val="bg1"/>
              </a:solidFill>
              <a:effectLst/>
              <a:uLnTx/>
              <a:uFillTx/>
              <a:latin typeface="+mj-lt"/>
              <a:ea typeface="MS PGothic" pitchFamily="34" charset="-128"/>
              <a:cs typeface="+mj-cs"/>
            </a:endParaRPr>
          </a:p>
        </p:txBody>
      </p:sp>
      <p:sp>
        <p:nvSpPr>
          <p:cNvPr id="6" name="Title 1"/>
          <p:cNvSpPr txBox="1">
            <a:spLocks/>
          </p:cNvSpPr>
          <p:nvPr/>
        </p:nvSpPr>
        <p:spPr>
          <a:xfrm>
            <a:off x="533400" y="0"/>
            <a:ext cx="7315200" cy="1295400"/>
          </a:xfrm>
          <a:prstGeom prst="rect">
            <a:avLst/>
          </a:prstGeom>
        </p:spPr>
        <p:txBody>
          <a:bodyPr/>
          <a:lstStyle>
            <a:lvl1pPr algn="l" rtl="0" eaLnBrk="1" fontAlgn="base" hangingPunct="1">
              <a:spcBef>
                <a:spcPct val="0"/>
              </a:spcBef>
              <a:spcAft>
                <a:spcPct val="0"/>
              </a:spcAft>
              <a:defRPr sz="4400" b="1">
                <a:solidFill>
                  <a:srgbClr val="153765"/>
                </a:solidFill>
                <a:latin typeface="+mj-lt"/>
                <a:ea typeface="MS PGothic" pitchFamily="34" charset="-128"/>
                <a:cs typeface="+mj-cs"/>
              </a:defRPr>
            </a:lvl1pPr>
            <a:lvl2pPr algn="l" rtl="0" eaLnBrk="1" fontAlgn="base" hangingPunct="1">
              <a:spcBef>
                <a:spcPct val="0"/>
              </a:spcBef>
              <a:spcAft>
                <a:spcPct val="0"/>
              </a:spcAft>
              <a:defRPr sz="2800" b="1">
                <a:solidFill>
                  <a:schemeClr val="tx2"/>
                </a:solidFill>
                <a:latin typeface="Arial Narrow" pitchFamily="34" charset="0"/>
                <a:ea typeface="MS PGothic" pitchFamily="34" charset="-128"/>
              </a:defRPr>
            </a:lvl2pPr>
            <a:lvl3pPr algn="l" rtl="0" eaLnBrk="1" fontAlgn="base" hangingPunct="1">
              <a:spcBef>
                <a:spcPct val="0"/>
              </a:spcBef>
              <a:spcAft>
                <a:spcPct val="0"/>
              </a:spcAft>
              <a:defRPr sz="2800" b="1">
                <a:solidFill>
                  <a:schemeClr val="tx2"/>
                </a:solidFill>
                <a:latin typeface="Arial Narrow" pitchFamily="34" charset="0"/>
                <a:ea typeface="MS PGothic" pitchFamily="34" charset="-128"/>
              </a:defRPr>
            </a:lvl3pPr>
            <a:lvl4pPr algn="l" rtl="0" eaLnBrk="1" fontAlgn="base" hangingPunct="1">
              <a:spcBef>
                <a:spcPct val="0"/>
              </a:spcBef>
              <a:spcAft>
                <a:spcPct val="0"/>
              </a:spcAft>
              <a:defRPr sz="2800" b="1">
                <a:solidFill>
                  <a:schemeClr val="tx2"/>
                </a:solidFill>
                <a:latin typeface="Arial Narrow" pitchFamily="34" charset="0"/>
                <a:ea typeface="MS PGothic" pitchFamily="34" charset="-128"/>
              </a:defRPr>
            </a:lvl4pPr>
            <a:lvl5pPr algn="l" rtl="0" eaLnBrk="1" fontAlgn="base" hangingPunct="1">
              <a:spcBef>
                <a:spcPct val="0"/>
              </a:spcBef>
              <a:spcAft>
                <a:spcPct val="0"/>
              </a:spcAft>
              <a:defRPr sz="2800" b="1">
                <a:solidFill>
                  <a:schemeClr val="tx2"/>
                </a:solidFill>
                <a:latin typeface="Arial Narrow" pitchFamily="34" charset="0"/>
                <a:ea typeface="MS PGothic" pitchFamily="34" charset="-128"/>
              </a:defRPr>
            </a:lvl5pPr>
            <a:lvl6pPr marL="457200" algn="l" rtl="0" eaLnBrk="1" fontAlgn="base" hangingPunct="1">
              <a:spcBef>
                <a:spcPct val="0"/>
              </a:spcBef>
              <a:spcAft>
                <a:spcPct val="0"/>
              </a:spcAft>
              <a:defRPr sz="3600" b="1">
                <a:solidFill>
                  <a:schemeClr val="tx2"/>
                </a:solidFill>
                <a:latin typeface="Arial Narrow" pitchFamily="34" charset="0"/>
              </a:defRPr>
            </a:lvl6pPr>
            <a:lvl7pPr marL="914400" algn="l" rtl="0" eaLnBrk="1" fontAlgn="base" hangingPunct="1">
              <a:spcBef>
                <a:spcPct val="0"/>
              </a:spcBef>
              <a:spcAft>
                <a:spcPct val="0"/>
              </a:spcAft>
              <a:defRPr sz="3600" b="1">
                <a:solidFill>
                  <a:schemeClr val="tx2"/>
                </a:solidFill>
                <a:latin typeface="Arial Narrow" pitchFamily="34" charset="0"/>
              </a:defRPr>
            </a:lvl7pPr>
            <a:lvl8pPr marL="1371600" algn="l" rtl="0" eaLnBrk="1" fontAlgn="base" hangingPunct="1">
              <a:spcBef>
                <a:spcPct val="0"/>
              </a:spcBef>
              <a:spcAft>
                <a:spcPct val="0"/>
              </a:spcAft>
              <a:defRPr sz="3600" b="1">
                <a:solidFill>
                  <a:schemeClr val="tx2"/>
                </a:solidFill>
                <a:latin typeface="Arial Narrow" pitchFamily="34" charset="0"/>
              </a:defRPr>
            </a:lvl8pPr>
            <a:lvl9pPr marL="1828800" algn="l" rtl="0" eaLnBrk="1" fontAlgn="base" hangingPunct="1">
              <a:spcBef>
                <a:spcPct val="0"/>
              </a:spcBef>
              <a:spcAft>
                <a:spcPct val="0"/>
              </a:spcAft>
              <a:defRPr sz="3600" b="1">
                <a:solidFill>
                  <a:schemeClr val="tx2"/>
                </a:solidFill>
                <a:latin typeface="Arial Narrow" pitchFamily="34" charset="0"/>
              </a:defRPr>
            </a:lvl9pPr>
          </a:lstStyle>
          <a:p>
            <a:r>
              <a:rPr lang="en-US" kern="0" dirty="0"/>
              <a:t>Group Discussion</a:t>
            </a:r>
          </a:p>
        </p:txBody>
      </p:sp>
    </p:spTree>
    <p:extLst>
      <p:ext uri="{BB962C8B-B14F-4D97-AF65-F5344CB8AC3E}">
        <p14:creationId xmlns="" xmlns:p14="http://schemas.microsoft.com/office/powerpoint/2010/main" val="1844684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Mass Index</a:t>
            </a:r>
          </a:p>
        </p:txBody>
      </p:sp>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234184" y="2502408"/>
            <a:ext cx="3913632" cy="2615184"/>
          </a:xfrm>
        </p:spPr>
      </p:pic>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50</a:t>
            </a:fld>
            <a:endParaRPr lang="en-US" dirty="0">
              <a:solidFill>
                <a:srgbClr val="000000">
                  <a:tint val="75000"/>
                </a:srgbClr>
              </a:solidFill>
            </a:endParaRPr>
          </a:p>
        </p:txBody>
      </p:sp>
    </p:spTree>
    <p:extLst>
      <p:ext uri="{BB962C8B-B14F-4D97-AF65-F5344CB8AC3E}">
        <p14:creationId xmlns="" xmlns:p14="http://schemas.microsoft.com/office/powerpoint/2010/main" val="746356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85800" y="2222090"/>
            <a:ext cx="7010400" cy="3175819"/>
          </a:xfrm>
        </p:spPr>
      </p:pic>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51</a:t>
            </a:fld>
            <a:endParaRPr lang="en-US" dirty="0">
              <a:solidFill>
                <a:srgbClr val="000000">
                  <a:tint val="75000"/>
                </a:srgbClr>
              </a:solidFill>
            </a:endParaRPr>
          </a:p>
        </p:txBody>
      </p:sp>
    </p:spTree>
    <p:extLst>
      <p:ext uri="{BB962C8B-B14F-4D97-AF65-F5344CB8AC3E}">
        <p14:creationId xmlns="" xmlns:p14="http://schemas.microsoft.com/office/powerpoint/2010/main" val="549042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200"/>
            <a:ext cx="7315200" cy="1295400"/>
          </a:xfrm>
        </p:spPr>
        <p:txBody>
          <a:bodyPr/>
          <a:lstStyle/>
          <a:p>
            <a:pPr algn="ctr"/>
            <a:r>
              <a:rPr lang="en-US" dirty="0"/>
              <a:t>What light bulb information stood out for you?</a:t>
            </a: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52</a:t>
            </a:fld>
            <a:endParaRPr lang="en-US" dirty="0">
              <a:solidFill>
                <a:srgbClr val="000000">
                  <a:tint val="75000"/>
                </a:srgbClr>
              </a:solidFill>
            </a:endParaRPr>
          </a:p>
        </p:txBody>
      </p:sp>
      <p:pic>
        <p:nvPicPr>
          <p:cNvPr id="8194" name="Picture 2" descr="C:\Users\rebekah.duchette\AppData\Local\Microsoft\Windows\Temporary Internet Files\Content.IE5\WI9QE09E\bulb_on[1].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0" y="152400"/>
            <a:ext cx="4027938" cy="42529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966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Wellness Plan</a:t>
            </a: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53</a:t>
            </a:fld>
            <a:endParaRPr lang="en-US" dirty="0">
              <a:solidFill>
                <a:srgbClr val="000000">
                  <a:tint val="75000"/>
                </a:srgbClr>
              </a:solidFill>
            </a:endParaRPr>
          </a:p>
        </p:txBody>
      </p:sp>
      <p:pic>
        <p:nvPicPr>
          <p:cNvPr id="10242" name="Picture 2" descr="C:\Users\rebekah.duchette\AppData\Local\Microsoft\Windows\Temporary Internet Files\Content.IE5\OAUOND1Y\Pland-do-check-act[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1645539"/>
            <a:ext cx="7010400" cy="4328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0084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1600200" y="419100"/>
            <a:ext cx="5715000" cy="5715000"/>
          </a:xfrm>
        </p:spPr>
      </p:pic>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54</a:t>
            </a:fld>
            <a:endParaRPr lang="en-US" dirty="0">
              <a:solidFill>
                <a:srgbClr val="000000">
                  <a:tint val="75000"/>
                </a:srgbClr>
              </a:solidFill>
            </a:endParaRPr>
          </a:p>
        </p:txBody>
      </p:sp>
    </p:spTree>
    <p:extLst>
      <p:ext uri="{BB962C8B-B14F-4D97-AF65-F5344CB8AC3E}">
        <p14:creationId xmlns="" xmlns:p14="http://schemas.microsoft.com/office/powerpoint/2010/main" val="543009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55</a:t>
            </a:fld>
            <a:endParaRPr lang="en-US" dirty="0">
              <a:solidFill>
                <a:srgbClr val="000000">
                  <a:tint val="75000"/>
                </a:srgbClr>
              </a:solidFill>
            </a:endParaRPr>
          </a:p>
        </p:txBody>
      </p:sp>
      <p:sp>
        <p:nvSpPr>
          <p:cNvPr id="5" name="Title 4"/>
          <p:cNvSpPr>
            <a:spLocks noGrp="1"/>
          </p:cNvSpPr>
          <p:nvPr>
            <p:ph type="title"/>
          </p:nvPr>
        </p:nvSpPr>
        <p:spPr/>
        <p:txBody>
          <a:bodyPr/>
          <a:lstStyle/>
          <a:p>
            <a:r>
              <a:rPr lang="en-US" dirty="0"/>
              <a:t>The End</a:t>
            </a:r>
          </a:p>
        </p:txBody>
      </p:sp>
    </p:spTree>
    <p:extLst>
      <p:ext uri="{BB962C8B-B14F-4D97-AF65-F5344CB8AC3E}">
        <p14:creationId xmlns="" xmlns:p14="http://schemas.microsoft.com/office/powerpoint/2010/main" val="276555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Training Outcome</a:t>
            </a:r>
            <a:br>
              <a:rPr lang="en-US" dirty="0"/>
            </a:br>
            <a:endParaRPr lang="en-US" dirty="0"/>
          </a:p>
        </p:txBody>
      </p:sp>
      <p:sp>
        <p:nvSpPr>
          <p:cNvPr id="6" name="Content Placeholder 5"/>
          <p:cNvSpPr>
            <a:spLocks noGrp="1"/>
          </p:cNvSpPr>
          <p:nvPr>
            <p:ph idx="1"/>
          </p:nvPr>
        </p:nvSpPr>
        <p:spPr/>
        <p:txBody>
          <a:bodyPr/>
          <a:lstStyle/>
          <a:p>
            <a:r>
              <a:rPr lang="en-US" sz="4000" dirty="0">
                <a:solidFill>
                  <a:srgbClr val="153765"/>
                </a:solidFill>
                <a:latin typeface="+mj-lt"/>
              </a:rPr>
              <a:t>Create a Personal Wellness Plan</a:t>
            </a:r>
            <a:endParaRPr lang="en-US" sz="4000" dirty="0">
              <a:latin typeface="+mj-lt"/>
              <a:cs typeface="Arial" panose="020B0604020202020204" pitchFamily="34" charset="0"/>
            </a:endParaRPr>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6</a:t>
            </a:fld>
            <a:endParaRPr lang="en-US" dirty="0">
              <a:solidFill>
                <a:srgbClr val="000000">
                  <a:tint val="75000"/>
                </a:srgbClr>
              </a:solidFill>
            </a:endParaRPr>
          </a:p>
        </p:txBody>
      </p:sp>
      <p:pic>
        <p:nvPicPr>
          <p:cNvPr id="9220" name="Picture 4" descr="C:\Users\rebekah.duchette\AppData\Local\Microsoft\Windows\Temporary Internet Files\Content.IE5\OAUOND1Y\Pland-do-check-act[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1" y="2346770"/>
            <a:ext cx="6324600" cy="3905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559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7</a:t>
            </a:fld>
            <a:endParaRPr lang="en-US" dirty="0">
              <a:solidFill>
                <a:srgbClr val="000000">
                  <a:tint val="75000"/>
                </a:srgbClr>
              </a:solidFill>
            </a:endParaRPr>
          </a:p>
        </p:txBody>
      </p:sp>
      <p:sp>
        <p:nvSpPr>
          <p:cNvPr id="2" name="Content Placeholder 1"/>
          <p:cNvSpPr>
            <a:spLocks noGrp="1"/>
          </p:cNvSpPr>
          <p:nvPr>
            <p:ph sz="quarter" idx="13"/>
          </p:nvPr>
        </p:nvSpPr>
        <p:spPr/>
        <p:txBody>
          <a:bodyPr/>
          <a:lstStyle/>
          <a:p>
            <a:pPr marL="0" indent="0">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“Take care of your body. It’s the only place you have to live.”</a:t>
            </a:r>
          </a:p>
          <a:p>
            <a:pPr marL="0" indent="0">
              <a:buNone/>
            </a:pPr>
            <a:r>
              <a:rPr lang="en-US" sz="4000" dirty="0">
                <a:latin typeface="+mj-lt"/>
              </a:rPr>
              <a:t> – </a:t>
            </a:r>
            <a:r>
              <a:rPr lang="en-US" dirty="0">
                <a:latin typeface="+mj-lt"/>
              </a:rPr>
              <a:t>Jim </a:t>
            </a:r>
            <a:r>
              <a:rPr lang="en-US" dirty="0" err="1">
                <a:latin typeface="+mj-lt"/>
              </a:rPr>
              <a:t>Rohn</a:t>
            </a:r>
            <a:r>
              <a:rPr lang="en-US" dirty="0">
                <a:latin typeface="+mj-lt"/>
              </a:rPr>
              <a:t>, author and motivational speaker</a:t>
            </a:r>
          </a:p>
        </p:txBody>
      </p:sp>
      <p:pic>
        <p:nvPicPr>
          <p:cNvPr id="1026" name="Picture 2" descr="C:\Program Files\Microsoft Office\MEDIA\CAGCAT10\j028491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4435711"/>
            <a:ext cx="3657600" cy="24201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688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8</a:t>
            </a:fld>
            <a:endParaRPr lang="en-US" dirty="0">
              <a:solidFill>
                <a:srgbClr val="000000">
                  <a:tint val="75000"/>
                </a:srgbClr>
              </a:solidFill>
            </a:endParaRPr>
          </a:p>
        </p:txBody>
      </p:sp>
      <p:sp>
        <p:nvSpPr>
          <p:cNvPr id="5" name="Title 4"/>
          <p:cNvSpPr>
            <a:spLocks noGrp="1"/>
          </p:cNvSpPr>
          <p:nvPr>
            <p:ph type="title"/>
          </p:nvPr>
        </p:nvSpPr>
        <p:spPr/>
        <p:txBody>
          <a:bodyPr/>
          <a:lstStyle/>
          <a:p>
            <a:r>
              <a:rPr lang="en-US" dirty="0"/>
              <a:t>Nutrition and Meal Planning</a:t>
            </a:r>
          </a:p>
        </p:txBody>
      </p:sp>
    </p:spTree>
    <p:extLst>
      <p:ext uri="{BB962C8B-B14F-4D97-AF65-F5344CB8AC3E}">
        <p14:creationId xmlns="" xmlns:p14="http://schemas.microsoft.com/office/powerpoint/2010/main" val="38524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D70567-AA4A-40F9-A541-A5CEB16CD56A}" type="slidenum">
              <a:rPr lang="en-US" smtClean="0"/>
              <a:pPr/>
              <a:t>9</a:t>
            </a:fld>
            <a:endParaRPr lang="en-US" dirty="0"/>
          </a:p>
        </p:txBody>
      </p:sp>
      <p:pic>
        <p:nvPicPr>
          <p:cNvPr id="11266" name="Picture 2" descr="C:\Users\rebekah.duchette\AppData\Local\Microsoft\Windows\Temporary Internet Files\Content.IE5\NJR840H8\figure-34-02-0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600200"/>
            <a:ext cx="5282225" cy="480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9853073"/>
      </p:ext>
    </p:extLst>
  </p:cSld>
  <p:clrMapOvr>
    <a:masterClrMapping/>
  </p:clrMapOvr>
  <mc:AlternateContent xmlns:mc="http://schemas.openxmlformats.org/markup-compatibility/2006">
    <mc:Choice xmlns="" xmlns:p14="http://schemas.microsoft.com/office/powerpoint/2010/main" Requires="p14">
      <p:transition spd="med" p14:dur="700" advClick="0" advTm="15300">
        <p:fade/>
      </p:transition>
    </mc:Choice>
    <mc:Fallback>
      <p:transition spd="med" advClick="0" advTm="15300">
        <p:fade/>
      </p:transition>
    </mc:Fallback>
  </mc:AlternateContent>
</p:sld>
</file>

<file path=ppt/theme/theme1.xml><?xml version="1.0" encoding="utf-8"?>
<a:theme xmlns:a="http://schemas.openxmlformats.org/drawingml/2006/main" name="ECELC Template 011614 eLC">
  <a:themeElements>
    <a:clrScheme name="Cust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Nemours Theme">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4400" b="1" i="0" u="none" strike="noStrike" kern="0" cap="none" spc="0" normalizeH="0" baseline="0" noProof="0" dirty="0" smtClean="0">
            <a:ln>
              <a:noFill/>
            </a:ln>
            <a:solidFill>
              <a:srgbClr val="153765"/>
            </a:solidFill>
            <a:effectLst/>
            <a:uLnTx/>
            <a:uFillTx/>
            <a:latin typeface="+mj-lt"/>
            <a:ea typeface="MS PGothic" pitchFamily="34" charset="-128"/>
            <a:cs typeface="+mj-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ELC Template 011614 eLC">
  <a:themeElements>
    <a:clrScheme name="Cust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Nemours Theme">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4400" b="1" i="0" u="none" strike="noStrike" kern="0" cap="none" spc="0" normalizeH="0" baseline="0" noProof="0" dirty="0" smtClean="0">
            <a:ln>
              <a:noFill/>
            </a:ln>
            <a:solidFill>
              <a:srgbClr val="153765"/>
            </a:solidFill>
            <a:effectLst/>
            <a:uLnTx/>
            <a:uFillTx/>
            <a:latin typeface="+mj-lt"/>
            <a:ea typeface="MS PGothic" pitchFamily="34" charset="-128"/>
            <a:cs typeface="+mj-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13309</TotalTime>
  <Words>4459</Words>
  <Application>Microsoft Office PowerPoint</Application>
  <PresentationFormat>On-screen Show (4:3)</PresentationFormat>
  <Paragraphs>449</Paragraphs>
  <Slides>55</Slides>
  <Notes>55</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ECELC Template 011614 eLC</vt:lpstr>
      <vt:lpstr>1_ECELC Template 011614 eLC</vt:lpstr>
      <vt:lpstr>Staff Wellness for Early Care &amp; Education Professionals</vt:lpstr>
      <vt:lpstr>Acknowledgements </vt:lpstr>
      <vt:lpstr>Overview</vt:lpstr>
      <vt:lpstr>Slide 4</vt:lpstr>
      <vt:lpstr>Slide 5</vt:lpstr>
      <vt:lpstr>Training Outcome </vt:lpstr>
      <vt:lpstr>Slide 7</vt:lpstr>
      <vt:lpstr>Nutrition and Meal Planning</vt:lpstr>
      <vt:lpstr>Slide 9</vt:lpstr>
      <vt:lpstr>Slide 10</vt:lpstr>
      <vt:lpstr>What does 200 calories look like?</vt:lpstr>
      <vt:lpstr>Slide 12</vt:lpstr>
      <vt:lpstr>Slide 13</vt:lpstr>
      <vt:lpstr>Slide 14</vt:lpstr>
      <vt:lpstr>Slide 15</vt:lpstr>
      <vt:lpstr>Meal Planning 101</vt:lpstr>
      <vt:lpstr>Slide 17</vt:lpstr>
      <vt:lpstr>Slide 18</vt:lpstr>
      <vt:lpstr>Slide 19</vt:lpstr>
      <vt:lpstr>Slide 20</vt:lpstr>
      <vt:lpstr>Slide 21</vt:lpstr>
      <vt:lpstr>Slide 22</vt:lpstr>
      <vt:lpstr>Small Changes</vt:lpstr>
      <vt:lpstr>Slide 24</vt:lpstr>
      <vt:lpstr>Slide 25</vt:lpstr>
      <vt:lpstr>Slide 26</vt:lpstr>
      <vt:lpstr>Physical Activity</vt:lpstr>
      <vt:lpstr>Adults need at least:</vt:lpstr>
      <vt:lpstr>Stretching</vt:lpstr>
      <vt:lpstr>Slide 30</vt:lpstr>
      <vt:lpstr>Why PA</vt:lpstr>
      <vt:lpstr>Slide 32</vt:lpstr>
      <vt:lpstr>Easy Light Walk</vt:lpstr>
      <vt:lpstr>STRESS</vt:lpstr>
      <vt:lpstr>Slide 35</vt:lpstr>
      <vt:lpstr>Slide 36</vt:lpstr>
      <vt:lpstr>Triggers</vt:lpstr>
      <vt:lpstr>2 types of Stress</vt:lpstr>
      <vt:lpstr>5-minute Stress Test </vt:lpstr>
      <vt:lpstr>100 ways to reduce stress</vt:lpstr>
      <vt:lpstr>Slide 41</vt:lpstr>
      <vt:lpstr>Know Your Numbers</vt:lpstr>
      <vt:lpstr>Sleep</vt:lpstr>
      <vt:lpstr>Slide 44</vt:lpstr>
      <vt:lpstr>Slide 45</vt:lpstr>
      <vt:lpstr>Know your numbers</vt:lpstr>
      <vt:lpstr>Blood Pressure</vt:lpstr>
      <vt:lpstr>Cholesterol</vt:lpstr>
      <vt:lpstr>Blood Glucose</vt:lpstr>
      <vt:lpstr>Body Mass Index</vt:lpstr>
      <vt:lpstr>Slide 51</vt:lpstr>
      <vt:lpstr>What light bulb information stood out for you?</vt:lpstr>
      <vt:lpstr>Wellness Plan</vt:lpstr>
      <vt:lpstr>Slide 54</vt:lpstr>
      <vt:lpstr>The End</vt:lpstr>
    </vt:vector>
  </TitlesOfParts>
  <Company>Nemours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Session 5: Celebrating Success!</dc:title>
  <dc:creator>ks0035</dc:creator>
  <cp:lastModifiedBy>js0021</cp:lastModifiedBy>
  <cp:revision>437</cp:revision>
  <cp:lastPrinted>2016-03-30T18:22:57Z</cp:lastPrinted>
  <dcterms:created xsi:type="dcterms:W3CDTF">2014-08-07T14:25:27Z</dcterms:created>
  <dcterms:modified xsi:type="dcterms:W3CDTF">2016-12-15T14:02:46Z</dcterms:modified>
</cp:coreProperties>
</file>